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1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Override3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4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heme/themeOverride5.xml" ContentType="application/vnd.openxmlformats-officedocument.themeOverr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Override6.xml" ContentType="application/vnd.openxmlformats-officedocument.themeOverr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Override7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8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  <p:sldMasterId id="2147483728" r:id="rId8"/>
    <p:sldMasterId id="2147483746" r:id="rId9"/>
    <p:sldMasterId id="2147483767" r:id="rId10"/>
    <p:sldMasterId id="2147483784" r:id="rId11"/>
    <p:sldMasterId id="2147483807" r:id="rId12"/>
  </p:sldMasterIdLst>
  <p:notesMasterIdLst>
    <p:notesMasterId r:id="rId161"/>
  </p:notesMasterIdLst>
  <p:handoutMasterIdLst>
    <p:handoutMasterId r:id="rId162"/>
  </p:handoutMasterIdLst>
  <p:sldIdLst>
    <p:sldId id="462" r:id="rId13"/>
    <p:sldId id="2068" r:id="rId14"/>
    <p:sldId id="1987" r:id="rId15"/>
    <p:sldId id="1394" r:id="rId16"/>
    <p:sldId id="1478" r:id="rId17"/>
    <p:sldId id="1992" r:id="rId18"/>
    <p:sldId id="1993" r:id="rId19"/>
    <p:sldId id="1994" r:id="rId20"/>
    <p:sldId id="1995" r:id="rId21"/>
    <p:sldId id="2070" r:id="rId22"/>
    <p:sldId id="2071" r:id="rId23"/>
    <p:sldId id="1997" r:id="rId24"/>
    <p:sldId id="2072" r:id="rId25"/>
    <p:sldId id="1998" r:id="rId26"/>
    <p:sldId id="1999" r:id="rId27"/>
    <p:sldId id="1879" r:id="rId28"/>
    <p:sldId id="1883" r:id="rId29"/>
    <p:sldId id="2000" r:id="rId30"/>
    <p:sldId id="1455" r:id="rId31"/>
    <p:sldId id="2001" r:id="rId32"/>
    <p:sldId id="2002" r:id="rId33"/>
    <p:sldId id="2003" r:id="rId34"/>
    <p:sldId id="2005" r:id="rId35"/>
    <p:sldId id="2004" r:id="rId36"/>
    <p:sldId id="2006" r:id="rId37"/>
    <p:sldId id="2007" r:id="rId38"/>
    <p:sldId id="2069" r:id="rId39"/>
    <p:sldId id="2092" r:id="rId40"/>
    <p:sldId id="1956" r:id="rId41"/>
    <p:sldId id="2085" r:id="rId42"/>
    <p:sldId id="2086" r:id="rId43"/>
    <p:sldId id="2087" r:id="rId44"/>
    <p:sldId id="2089" r:id="rId45"/>
    <p:sldId id="2090" r:id="rId46"/>
    <p:sldId id="1923" r:id="rId47"/>
    <p:sldId id="2094" r:id="rId48"/>
    <p:sldId id="2093" r:id="rId49"/>
    <p:sldId id="2091" r:id="rId50"/>
    <p:sldId id="2073" r:id="rId51"/>
    <p:sldId id="2009" r:id="rId52"/>
    <p:sldId id="2010" r:id="rId53"/>
    <p:sldId id="2015" r:id="rId54"/>
    <p:sldId id="2012" r:id="rId55"/>
    <p:sldId id="2016" r:id="rId56"/>
    <p:sldId id="2017" r:id="rId57"/>
    <p:sldId id="2018" r:id="rId58"/>
    <p:sldId id="2019" r:id="rId59"/>
    <p:sldId id="2020" r:id="rId60"/>
    <p:sldId id="2021" r:id="rId61"/>
    <p:sldId id="2022" r:id="rId62"/>
    <p:sldId id="2024" r:id="rId63"/>
    <p:sldId id="2025" r:id="rId64"/>
    <p:sldId id="2026" r:id="rId65"/>
    <p:sldId id="2027" r:id="rId66"/>
    <p:sldId id="2028" r:id="rId67"/>
    <p:sldId id="2029" r:id="rId68"/>
    <p:sldId id="2030" r:id="rId69"/>
    <p:sldId id="2075" r:id="rId70"/>
    <p:sldId id="2031" r:id="rId71"/>
    <p:sldId id="2076" r:id="rId72"/>
    <p:sldId id="2032" r:id="rId73"/>
    <p:sldId id="2033" r:id="rId74"/>
    <p:sldId id="2034" r:id="rId75"/>
    <p:sldId id="2035" r:id="rId76"/>
    <p:sldId id="2036" r:id="rId77"/>
    <p:sldId id="2037" r:id="rId78"/>
    <p:sldId id="2038" r:id="rId79"/>
    <p:sldId id="2077" r:id="rId80"/>
    <p:sldId id="2039" r:id="rId81"/>
    <p:sldId id="2040" r:id="rId82"/>
    <p:sldId id="2041" r:id="rId83"/>
    <p:sldId id="2042" r:id="rId84"/>
    <p:sldId id="2078" r:id="rId85"/>
    <p:sldId id="2043" r:id="rId86"/>
    <p:sldId id="2044" r:id="rId87"/>
    <p:sldId id="2045" r:id="rId88"/>
    <p:sldId id="2046" r:id="rId89"/>
    <p:sldId id="2047" r:id="rId90"/>
    <p:sldId id="2048" r:id="rId91"/>
    <p:sldId id="2049" r:id="rId92"/>
    <p:sldId id="2050" r:id="rId93"/>
    <p:sldId id="2051" r:id="rId94"/>
    <p:sldId id="1890" r:id="rId95"/>
    <p:sldId id="2053" r:id="rId96"/>
    <p:sldId id="1892" r:id="rId97"/>
    <p:sldId id="2054" r:id="rId98"/>
    <p:sldId id="2057" r:id="rId99"/>
    <p:sldId id="2055" r:id="rId100"/>
    <p:sldId id="2056" r:id="rId101"/>
    <p:sldId id="2079" r:id="rId102"/>
    <p:sldId id="2081" r:id="rId103"/>
    <p:sldId id="2082" r:id="rId104"/>
    <p:sldId id="2058" r:id="rId105"/>
    <p:sldId id="2059" r:id="rId106"/>
    <p:sldId id="2060" r:id="rId107"/>
    <p:sldId id="2061" r:id="rId108"/>
    <p:sldId id="2062" r:id="rId109"/>
    <p:sldId id="2063" r:id="rId110"/>
    <p:sldId id="2083" r:id="rId111"/>
    <p:sldId id="2064" r:id="rId112"/>
    <p:sldId id="2084" r:id="rId113"/>
    <p:sldId id="1922" r:id="rId114"/>
    <p:sldId id="2065" r:id="rId115"/>
    <p:sldId id="2066" r:id="rId116"/>
    <p:sldId id="1925" r:id="rId117"/>
    <p:sldId id="1926" r:id="rId118"/>
    <p:sldId id="2095" r:id="rId119"/>
    <p:sldId id="2096" r:id="rId120"/>
    <p:sldId id="2097" r:id="rId121"/>
    <p:sldId id="2098" r:id="rId122"/>
    <p:sldId id="2099" r:id="rId123"/>
    <p:sldId id="2100" r:id="rId124"/>
    <p:sldId id="2101" r:id="rId125"/>
    <p:sldId id="2102" r:id="rId126"/>
    <p:sldId id="2103" r:id="rId127"/>
    <p:sldId id="2104" r:id="rId128"/>
    <p:sldId id="2105" r:id="rId129"/>
    <p:sldId id="2106" r:id="rId130"/>
    <p:sldId id="2067" r:id="rId131"/>
    <p:sldId id="2124" r:id="rId132"/>
    <p:sldId id="1684" r:id="rId133"/>
    <p:sldId id="1686" r:id="rId134"/>
    <p:sldId id="2107" r:id="rId135"/>
    <p:sldId id="2108" r:id="rId136"/>
    <p:sldId id="2109" r:id="rId137"/>
    <p:sldId id="2112" r:id="rId138"/>
    <p:sldId id="2110" r:id="rId139"/>
    <p:sldId id="2111" r:id="rId140"/>
    <p:sldId id="2113" r:id="rId141"/>
    <p:sldId id="2114" r:id="rId142"/>
    <p:sldId id="2115" r:id="rId143"/>
    <p:sldId id="2116" r:id="rId144"/>
    <p:sldId id="2117" r:id="rId145"/>
    <p:sldId id="2118" r:id="rId146"/>
    <p:sldId id="2119" r:id="rId147"/>
    <p:sldId id="2120" r:id="rId148"/>
    <p:sldId id="2121" r:id="rId149"/>
    <p:sldId id="2122" r:id="rId150"/>
    <p:sldId id="2123" r:id="rId151"/>
    <p:sldId id="2125" r:id="rId152"/>
    <p:sldId id="1687" r:id="rId153"/>
    <p:sldId id="1702" r:id="rId154"/>
    <p:sldId id="1688" r:id="rId155"/>
    <p:sldId id="2126" r:id="rId156"/>
    <p:sldId id="1690" r:id="rId157"/>
    <p:sldId id="1691" r:id="rId158"/>
    <p:sldId id="1693" r:id="rId159"/>
    <p:sldId id="264" r:id="rId1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3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66FF"/>
    <a:srgbClr val="0000FF"/>
    <a:srgbClr val="FF33CC"/>
    <a:srgbClr val="E40232"/>
    <a:srgbClr val="92D050"/>
    <a:srgbClr val="FF00FF"/>
    <a:srgbClr val="FFFFCC"/>
    <a:srgbClr val="FFFFB6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85" autoAdjust="0"/>
  </p:normalViewPr>
  <p:slideViewPr>
    <p:cSldViewPr snapToGrid="0">
      <p:cViewPr varScale="1">
        <p:scale>
          <a:sx n="83" d="100"/>
          <a:sy n="83" d="100"/>
        </p:scale>
        <p:origin x="125" y="58"/>
      </p:cViewPr>
      <p:guideLst>
        <p:guide pos="393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5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63" Type="http://schemas.openxmlformats.org/officeDocument/2006/relationships/slide" Target="slides/slide51.xml"/><Relationship Id="rId84" Type="http://schemas.openxmlformats.org/officeDocument/2006/relationships/slide" Target="slides/slide72.xml"/><Relationship Id="rId138" Type="http://schemas.openxmlformats.org/officeDocument/2006/relationships/slide" Target="slides/slide126.xml"/><Relationship Id="rId159" Type="http://schemas.openxmlformats.org/officeDocument/2006/relationships/slide" Target="slides/slide147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53" Type="http://schemas.openxmlformats.org/officeDocument/2006/relationships/slide" Target="slides/slide41.xml"/><Relationship Id="rId74" Type="http://schemas.openxmlformats.org/officeDocument/2006/relationships/slide" Target="slides/slide62.xml"/><Relationship Id="rId128" Type="http://schemas.openxmlformats.org/officeDocument/2006/relationships/slide" Target="slides/slide116.xml"/><Relationship Id="rId149" Type="http://schemas.openxmlformats.org/officeDocument/2006/relationships/slide" Target="slides/slide137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3.xml"/><Relationship Id="rId160" Type="http://schemas.openxmlformats.org/officeDocument/2006/relationships/slide" Target="slides/slide148.xml"/><Relationship Id="rId22" Type="http://schemas.openxmlformats.org/officeDocument/2006/relationships/slide" Target="slides/slide10.xml"/><Relationship Id="rId43" Type="http://schemas.openxmlformats.org/officeDocument/2006/relationships/slide" Target="slides/slide31.xml"/><Relationship Id="rId64" Type="http://schemas.openxmlformats.org/officeDocument/2006/relationships/slide" Target="slides/slide52.xml"/><Relationship Id="rId118" Type="http://schemas.openxmlformats.org/officeDocument/2006/relationships/slide" Target="slides/slide106.xml"/><Relationship Id="rId139" Type="http://schemas.openxmlformats.org/officeDocument/2006/relationships/slide" Target="slides/slide127.xml"/><Relationship Id="rId85" Type="http://schemas.openxmlformats.org/officeDocument/2006/relationships/slide" Target="slides/slide73.xml"/><Relationship Id="rId150" Type="http://schemas.openxmlformats.org/officeDocument/2006/relationships/slide" Target="slides/slide138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24" Type="http://schemas.openxmlformats.org/officeDocument/2006/relationships/slide" Target="slides/slide112.xml"/><Relationship Id="rId129" Type="http://schemas.openxmlformats.org/officeDocument/2006/relationships/slide" Target="slides/slide117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40" Type="http://schemas.openxmlformats.org/officeDocument/2006/relationships/slide" Target="slides/slide128.xml"/><Relationship Id="rId145" Type="http://schemas.openxmlformats.org/officeDocument/2006/relationships/slide" Target="slides/slide133.xml"/><Relationship Id="rId161" Type="http://schemas.openxmlformats.org/officeDocument/2006/relationships/notesMaster" Target="notesMasters/notesMaster1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slide" Target="slides/slide107.xml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130" Type="http://schemas.openxmlformats.org/officeDocument/2006/relationships/slide" Target="slides/slide118.xml"/><Relationship Id="rId135" Type="http://schemas.openxmlformats.org/officeDocument/2006/relationships/slide" Target="slides/slide123.xml"/><Relationship Id="rId151" Type="http://schemas.openxmlformats.org/officeDocument/2006/relationships/slide" Target="slides/slide139.xml"/><Relationship Id="rId156" Type="http://schemas.openxmlformats.org/officeDocument/2006/relationships/slide" Target="slides/slide14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slide" Target="slides/slide108.xml"/><Relationship Id="rId125" Type="http://schemas.openxmlformats.org/officeDocument/2006/relationships/slide" Target="slides/slide113.xml"/><Relationship Id="rId141" Type="http://schemas.openxmlformats.org/officeDocument/2006/relationships/slide" Target="slides/slide129.xml"/><Relationship Id="rId146" Type="http://schemas.openxmlformats.org/officeDocument/2006/relationships/slide" Target="slides/slide134.xml"/><Relationship Id="rId16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16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131" Type="http://schemas.openxmlformats.org/officeDocument/2006/relationships/slide" Target="slides/slide119.xml"/><Relationship Id="rId136" Type="http://schemas.openxmlformats.org/officeDocument/2006/relationships/slide" Target="slides/slide124.xml"/><Relationship Id="rId157" Type="http://schemas.openxmlformats.org/officeDocument/2006/relationships/slide" Target="slides/slide14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slide" Target="slides/slide14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slide" Target="slides/slide114.xml"/><Relationship Id="rId147" Type="http://schemas.openxmlformats.org/officeDocument/2006/relationships/slide" Target="slides/slide13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slide" Target="slides/slide109.xml"/><Relationship Id="rId142" Type="http://schemas.openxmlformats.org/officeDocument/2006/relationships/slide" Target="slides/slide130.xml"/><Relationship Id="rId16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137" Type="http://schemas.openxmlformats.org/officeDocument/2006/relationships/slide" Target="slides/slide125.xml"/><Relationship Id="rId158" Type="http://schemas.openxmlformats.org/officeDocument/2006/relationships/slide" Target="slides/slide146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32" Type="http://schemas.openxmlformats.org/officeDocument/2006/relationships/slide" Target="slides/slide120.xml"/><Relationship Id="rId153" Type="http://schemas.openxmlformats.org/officeDocument/2006/relationships/slide" Target="slides/slide141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27" Type="http://schemas.openxmlformats.org/officeDocument/2006/relationships/slide" Target="slides/slide11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slide" Target="slides/slide110.xml"/><Relationship Id="rId143" Type="http://schemas.openxmlformats.org/officeDocument/2006/relationships/slide" Target="slides/slide131.xml"/><Relationship Id="rId148" Type="http://schemas.openxmlformats.org/officeDocument/2006/relationships/slide" Target="slides/slide136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4.xml"/><Relationship Id="rId47" Type="http://schemas.openxmlformats.org/officeDocument/2006/relationships/slide" Target="slides/slide35.xml"/><Relationship Id="rId68" Type="http://schemas.openxmlformats.org/officeDocument/2006/relationships/slide" Target="slides/slide56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33" Type="http://schemas.openxmlformats.org/officeDocument/2006/relationships/slide" Target="slides/slide121.xml"/><Relationship Id="rId154" Type="http://schemas.openxmlformats.org/officeDocument/2006/relationships/slide" Target="slides/slide142.xml"/><Relationship Id="rId16" Type="http://schemas.openxmlformats.org/officeDocument/2006/relationships/slide" Target="slides/slide4.xml"/><Relationship Id="rId37" Type="http://schemas.openxmlformats.org/officeDocument/2006/relationships/slide" Target="slides/slide25.xml"/><Relationship Id="rId58" Type="http://schemas.openxmlformats.org/officeDocument/2006/relationships/slide" Target="slides/slide46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slide" Target="slides/slide111.xml"/><Relationship Id="rId144" Type="http://schemas.openxmlformats.org/officeDocument/2006/relationships/slide" Target="slides/slide132.xml"/><Relationship Id="rId90" Type="http://schemas.openxmlformats.org/officeDocument/2006/relationships/slide" Target="slides/slide78.xml"/><Relationship Id="rId165" Type="http://schemas.openxmlformats.org/officeDocument/2006/relationships/viewProps" Target="viewProps.xml"/><Relationship Id="rId27" Type="http://schemas.openxmlformats.org/officeDocument/2006/relationships/slide" Target="slides/slide15.xml"/><Relationship Id="rId48" Type="http://schemas.openxmlformats.org/officeDocument/2006/relationships/slide" Target="slides/slide36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34" Type="http://schemas.openxmlformats.org/officeDocument/2006/relationships/slide" Target="slides/slide122.xml"/><Relationship Id="rId80" Type="http://schemas.openxmlformats.org/officeDocument/2006/relationships/slide" Target="slides/slide68.xml"/><Relationship Id="rId155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2023/9/24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5595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2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87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8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0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75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4169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78120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00718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2259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750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1409A-075B-284D-7FB1-7CA66A3D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872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3390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3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7388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34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70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5872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2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64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958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87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01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5969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91261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083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7D39-978E-FAAE-9021-D4DC6EA7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391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35323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7334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04611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8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227278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7723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EAA8D-2760-141E-B9B6-391D48A2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98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6259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6859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389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48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27629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2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03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75265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8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</a:t>
            </a:r>
            <a:r>
              <a:rPr lang="zh-CN" altLang="en-US"/>
              <a:t>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2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3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32666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3456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9534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25564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06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4482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65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87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3768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0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4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1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9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84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62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7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36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671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56037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84589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74359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2306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258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3252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0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2791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3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60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327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0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78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</a:t>
            </a:r>
            <a:r>
              <a:rPr lang="zh-CN" altLang="en-US"/>
              <a:t>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7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4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59958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1379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2043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71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848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5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5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82776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6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9" r:id="rId2"/>
    <p:sldLayoutId id="214748372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203222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278288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7167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  <p:sldLayoutId id="214748372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0" r:id="rId2"/>
    <p:sldLayoutId id="214748380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22" r:id="rId17"/>
    <p:sldLayoutId id="2147483725" r:id="rId18"/>
    <p:sldLayoutId id="2147483726" r:id="rId19"/>
    <p:sldLayoutId id="2147483805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7889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07136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e-bigevent-web.itheima.net/log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9.xml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76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61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77.png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fe-bigevent-web.itheima.net/login" TargetMode="Externa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2.xml"/><Relationship Id="rId4" Type="http://schemas.openxmlformats.org/officeDocument/2006/relationships/image" Target="../media/image8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3.xml"/><Relationship Id="rId4" Type="http://schemas.openxmlformats.org/officeDocument/2006/relationships/image" Target="../media/image8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5.xml"/><Relationship Id="rId4" Type="http://schemas.openxmlformats.org/officeDocument/2006/relationships/image" Target="../media/image8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7.xml"/><Relationship Id="rId4" Type="http://schemas.openxmlformats.org/officeDocument/2006/relationships/image" Target="../media/image9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4.xml"/><Relationship Id="rId4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" TargetMode="Externa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0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6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21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0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/>
              <a:t>实战篇</a:t>
            </a:r>
            <a:endParaRPr kumimoji="1"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31258-83B1-2C11-46B3-0A326BBD8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599" y="4125120"/>
            <a:ext cx="10540999" cy="630237"/>
          </a:xfrm>
        </p:spPr>
        <p:txBody>
          <a:bodyPr/>
          <a:lstStyle/>
          <a:p>
            <a:r>
              <a:rPr lang="en-US" altLang="zh-CN" sz="1600">
                <a:hlinkClick r:id="rId2"/>
              </a:rPr>
              <a:t>https://fe-bigevent-web.itheima.net/login</a:t>
            </a:r>
            <a:endParaRPr lang="zh-CN" altLang="en-US" sz="1600">
              <a:hlinkClick r:id="rId2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615DA97-06CF-5BA0-FC7D-138ADBE88AE8}"/>
              </a:ext>
            </a:extLst>
          </p:cNvPr>
          <p:cNvSpPr txBox="1">
            <a:spLocks/>
          </p:cNvSpPr>
          <p:nvPr/>
        </p:nvSpPr>
        <p:spPr>
          <a:xfrm>
            <a:off x="990600" y="3606801"/>
            <a:ext cx="10540999" cy="630237"/>
          </a:xfrm>
          <a:prstGeom prst="rect">
            <a:avLst/>
          </a:prstGeom>
        </p:spPr>
        <p:txBody>
          <a:bodyPr anchor="ctr"/>
          <a:lstStyle>
            <a:lvl1pPr marL="457189" indent="-457189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大事件</a:t>
            </a:r>
            <a:r>
              <a:rPr lang="en-US" altLang="zh-CN"/>
              <a:t>(SpringBoot3+Vue3)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sp>
        <p:nvSpPr>
          <p:cNvPr id="2" name="流程图: 文档 1">
            <a:extLst>
              <a:ext uri="{FF2B5EF4-FFF2-40B4-BE49-F238E27FC236}">
                <a16:creationId xmlns:a16="http://schemas.microsoft.com/office/drawing/2014/main" id="{9B41A282-AE09-4BC0-36D7-969B3C98A7B1}"/>
              </a:ext>
            </a:extLst>
          </p:cNvPr>
          <p:cNvSpPr/>
          <p:nvPr/>
        </p:nvSpPr>
        <p:spPr>
          <a:xfrm>
            <a:off x="1224585" y="3007981"/>
            <a:ext cx="1310054" cy="844061"/>
          </a:xfrm>
          <a:prstGeom prst="flowChartDocumen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明确需求</a:t>
            </a:r>
          </a:p>
        </p:txBody>
      </p:sp>
      <p:sp>
        <p:nvSpPr>
          <p:cNvPr id="3" name="流程图: 文档 2">
            <a:extLst>
              <a:ext uri="{FF2B5EF4-FFF2-40B4-BE49-F238E27FC236}">
                <a16:creationId xmlns:a16="http://schemas.microsoft.com/office/drawing/2014/main" id="{1A2B1EA6-747C-1AFA-86BA-0E71CEEB6B5C}"/>
              </a:ext>
            </a:extLst>
          </p:cNvPr>
          <p:cNvSpPr/>
          <p:nvPr/>
        </p:nvSpPr>
        <p:spPr>
          <a:xfrm>
            <a:off x="3322465" y="3007980"/>
            <a:ext cx="1310054" cy="844061"/>
          </a:xfrm>
          <a:prstGeom prst="flowChartDocumen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阅读接口文档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流程图: 文档 4">
            <a:extLst>
              <a:ext uri="{FF2B5EF4-FFF2-40B4-BE49-F238E27FC236}">
                <a16:creationId xmlns:a16="http://schemas.microsoft.com/office/drawing/2014/main" id="{F0B39B4B-2CDB-1EA8-E8A9-E35A65238356}"/>
              </a:ext>
            </a:extLst>
          </p:cNvPr>
          <p:cNvSpPr/>
          <p:nvPr/>
        </p:nvSpPr>
        <p:spPr>
          <a:xfrm>
            <a:off x="5420345" y="3007979"/>
            <a:ext cx="1310054" cy="844061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思路分析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流程图: 文档 5">
            <a:extLst>
              <a:ext uri="{FF2B5EF4-FFF2-40B4-BE49-F238E27FC236}">
                <a16:creationId xmlns:a16="http://schemas.microsoft.com/office/drawing/2014/main" id="{7BB8825C-C65F-52D0-2733-4EE59AE2BF64}"/>
              </a:ext>
            </a:extLst>
          </p:cNvPr>
          <p:cNvSpPr/>
          <p:nvPr/>
        </p:nvSpPr>
        <p:spPr>
          <a:xfrm>
            <a:off x="7523000" y="3007978"/>
            <a:ext cx="1310054" cy="844061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流程图: 文档 6">
            <a:extLst>
              <a:ext uri="{FF2B5EF4-FFF2-40B4-BE49-F238E27FC236}">
                <a16:creationId xmlns:a16="http://schemas.microsoft.com/office/drawing/2014/main" id="{1076365E-2C07-1E84-2A44-E8A89CA45279}"/>
              </a:ext>
            </a:extLst>
          </p:cNvPr>
          <p:cNvSpPr/>
          <p:nvPr/>
        </p:nvSpPr>
        <p:spPr>
          <a:xfrm>
            <a:off x="9625655" y="3007977"/>
            <a:ext cx="1310054" cy="844061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774A69FE-B59D-7DEE-EF08-A8691AE00F9A}"/>
              </a:ext>
            </a:extLst>
          </p:cNvPr>
          <p:cNvSpPr/>
          <p:nvPr/>
        </p:nvSpPr>
        <p:spPr>
          <a:xfrm>
            <a:off x="2649165" y="3236576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ED24B58D-6D33-02B0-F175-D13AC170F098}"/>
              </a:ext>
            </a:extLst>
          </p:cNvPr>
          <p:cNvSpPr/>
          <p:nvPr/>
        </p:nvSpPr>
        <p:spPr>
          <a:xfrm>
            <a:off x="4747045" y="3236576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B25BC3E4-3666-1798-B31A-179E09914B22}"/>
              </a:ext>
            </a:extLst>
          </p:cNvPr>
          <p:cNvSpPr/>
          <p:nvPr/>
        </p:nvSpPr>
        <p:spPr>
          <a:xfrm>
            <a:off x="6863011" y="3236576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虚尾 11">
            <a:extLst>
              <a:ext uri="{FF2B5EF4-FFF2-40B4-BE49-F238E27FC236}">
                <a16:creationId xmlns:a16="http://schemas.microsoft.com/office/drawing/2014/main" id="{87CB01A3-55E8-4668-F6ED-7DB91FD4806F}"/>
              </a:ext>
            </a:extLst>
          </p:cNvPr>
          <p:cNvSpPr/>
          <p:nvPr/>
        </p:nvSpPr>
        <p:spPr>
          <a:xfrm>
            <a:off x="8945783" y="3236576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35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文件上传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4F316C-85F1-CCCD-2CD2-D838032FD6BE}"/>
              </a:ext>
            </a:extLst>
          </p:cNvPr>
          <p:cNvGrpSpPr/>
          <p:nvPr/>
        </p:nvGrpSpPr>
        <p:grpSpPr>
          <a:xfrm>
            <a:off x="1737326" y="3794820"/>
            <a:ext cx="780070" cy="786974"/>
            <a:chOff x="1288572" y="3466291"/>
            <a:chExt cx="1076475" cy="1086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199DDDC-B6EF-4A72-52B4-E8DCF23B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92BFAB3-A14F-234D-A632-967A3B73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394F732-DC0A-4491-4E10-5CD3C83B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162" y="3409555"/>
            <a:ext cx="1043457" cy="150211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D450935-0F98-AE6B-143C-A9C019BDB74D}"/>
              </a:ext>
            </a:extLst>
          </p:cNvPr>
          <p:cNvCxnSpPr>
            <a:cxnSpLocks/>
          </p:cNvCxnSpPr>
          <p:nvPr/>
        </p:nvCxnSpPr>
        <p:spPr>
          <a:xfrm>
            <a:off x="2631300" y="4187609"/>
            <a:ext cx="6721397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46F572EE-A90C-27DD-C452-603377CAA0A4}"/>
              </a:ext>
            </a:extLst>
          </p:cNvPr>
          <p:cNvSpPr/>
          <p:nvPr/>
        </p:nvSpPr>
        <p:spPr>
          <a:xfrm>
            <a:off x="9511162" y="2315260"/>
            <a:ext cx="1574276" cy="122548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无法直接访问</a:t>
            </a:r>
          </a:p>
        </p:txBody>
      </p:sp>
      <p:sp>
        <p:nvSpPr>
          <p:cNvPr id="16" name="爆炸形: 8 pt  15">
            <a:extLst>
              <a:ext uri="{FF2B5EF4-FFF2-40B4-BE49-F238E27FC236}">
                <a16:creationId xmlns:a16="http://schemas.microsoft.com/office/drawing/2014/main" id="{DD56FD14-07D5-37B8-B6F5-B46A1BB81617}"/>
              </a:ext>
            </a:extLst>
          </p:cNvPr>
          <p:cNvSpPr/>
          <p:nvPr/>
        </p:nvSpPr>
        <p:spPr>
          <a:xfrm>
            <a:off x="10385237" y="3528569"/>
            <a:ext cx="1574276" cy="122548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磁盘满了</a:t>
            </a:r>
          </a:p>
        </p:txBody>
      </p:sp>
      <p:sp>
        <p:nvSpPr>
          <p:cNvPr id="18" name="!!云形 17">
            <a:extLst>
              <a:ext uri="{FF2B5EF4-FFF2-40B4-BE49-F238E27FC236}">
                <a16:creationId xmlns:a16="http://schemas.microsoft.com/office/drawing/2014/main" id="{ADE6ABFC-31D5-F192-EBAC-100B315E0031}"/>
              </a:ext>
            </a:extLst>
          </p:cNvPr>
          <p:cNvSpPr/>
          <p:nvPr/>
        </p:nvSpPr>
        <p:spPr>
          <a:xfrm>
            <a:off x="9110975" y="1580941"/>
            <a:ext cx="1974463" cy="836480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</a:p>
        </p:txBody>
      </p:sp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3E307A7C-5766-D1AE-B53B-9096A8D62B0B}"/>
              </a:ext>
            </a:extLst>
          </p:cNvPr>
          <p:cNvSpPr/>
          <p:nvPr/>
        </p:nvSpPr>
        <p:spPr>
          <a:xfrm rot="16200000">
            <a:off x="9724741" y="2740551"/>
            <a:ext cx="806914" cy="514078"/>
          </a:xfrm>
          <a:prstGeom prst="stripedRightArrow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38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8" grpId="0" animBg="1"/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云</a:t>
            </a:r>
            <a:endParaRPr lang="zh-CN" altLang="en-US" dirty="0"/>
          </a:p>
        </p:txBody>
      </p:sp>
      <p:sp>
        <p:nvSpPr>
          <p:cNvPr id="18" name="!!云形 17">
            <a:extLst>
              <a:ext uri="{FF2B5EF4-FFF2-40B4-BE49-F238E27FC236}">
                <a16:creationId xmlns:a16="http://schemas.microsoft.com/office/drawing/2014/main" id="{ADE6ABFC-31D5-F192-EBAC-100B315E0031}"/>
              </a:ext>
            </a:extLst>
          </p:cNvPr>
          <p:cNvSpPr/>
          <p:nvPr/>
        </p:nvSpPr>
        <p:spPr>
          <a:xfrm>
            <a:off x="1521900" y="1904207"/>
            <a:ext cx="9542965" cy="4274827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ack-servers_31726">
            <a:extLst>
              <a:ext uri="{FF2B5EF4-FFF2-40B4-BE49-F238E27FC236}">
                <a16:creationId xmlns:a16="http://schemas.microsoft.com/office/drawing/2014/main" id="{2718E15A-1DCD-027B-C15C-D5D6BA25C31F}"/>
              </a:ext>
            </a:extLst>
          </p:cNvPr>
          <p:cNvSpPr/>
          <p:nvPr/>
        </p:nvSpPr>
        <p:spPr>
          <a:xfrm>
            <a:off x="3216330" y="217370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ack-servers_31726">
            <a:extLst>
              <a:ext uri="{FF2B5EF4-FFF2-40B4-BE49-F238E27FC236}">
                <a16:creationId xmlns:a16="http://schemas.microsoft.com/office/drawing/2014/main" id="{248A2672-CE90-E85F-04AA-B35F8826B709}"/>
              </a:ext>
            </a:extLst>
          </p:cNvPr>
          <p:cNvSpPr/>
          <p:nvPr/>
        </p:nvSpPr>
        <p:spPr>
          <a:xfrm>
            <a:off x="4311608" y="2180599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ack-servers_31726">
            <a:extLst>
              <a:ext uri="{FF2B5EF4-FFF2-40B4-BE49-F238E27FC236}">
                <a16:creationId xmlns:a16="http://schemas.microsoft.com/office/drawing/2014/main" id="{DE07728B-D8AF-B7DA-A8D4-3BCB6DCDF34C}"/>
              </a:ext>
            </a:extLst>
          </p:cNvPr>
          <p:cNvSpPr/>
          <p:nvPr/>
        </p:nvSpPr>
        <p:spPr>
          <a:xfrm>
            <a:off x="7215842" y="1842688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ack-servers_31726">
            <a:extLst>
              <a:ext uri="{FF2B5EF4-FFF2-40B4-BE49-F238E27FC236}">
                <a16:creationId xmlns:a16="http://schemas.microsoft.com/office/drawing/2014/main" id="{2B637B9A-A508-2DC7-D666-13783296901D}"/>
              </a:ext>
            </a:extLst>
          </p:cNvPr>
          <p:cNvSpPr/>
          <p:nvPr/>
        </p:nvSpPr>
        <p:spPr>
          <a:xfrm>
            <a:off x="5300268" y="1951789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ack-servers_31726">
            <a:extLst>
              <a:ext uri="{FF2B5EF4-FFF2-40B4-BE49-F238E27FC236}">
                <a16:creationId xmlns:a16="http://schemas.microsoft.com/office/drawing/2014/main" id="{C9CE64C6-FB96-BD8A-0FA9-95675A2D2C55}"/>
              </a:ext>
            </a:extLst>
          </p:cNvPr>
          <p:cNvSpPr/>
          <p:nvPr/>
        </p:nvSpPr>
        <p:spPr>
          <a:xfrm>
            <a:off x="6369583" y="203751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ack-servers_31726">
            <a:extLst>
              <a:ext uri="{FF2B5EF4-FFF2-40B4-BE49-F238E27FC236}">
                <a16:creationId xmlns:a16="http://schemas.microsoft.com/office/drawing/2014/main" id="{EB8323CC-32C6-C7F8-E1ED-4087A0571DD6}"/>
              </a:ext>
            </a:extLst>
          </p:cNvPr>
          <p:cNvSpPr/>
          <p:nvPr/>
        </p:nvSpPr>
        <p:spPr>
          <a:xfrm>
            <a:off x="8310743" y="1873893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ack-servers_31726">
            <a:extLst>
              <a:ext uri="{FF2B5EF4-FFF2-40B4-BE49-F238E27FC236}">
                <a16:creationId xmlns:a16="http://schemas.microsoft.com/office/drawing/2014/main" id="{0FDCA3C6-EAEE-3CFF-9126-CE6733C78DC7}"/>
              </a:ext>
            </a:extLst>
          </p:cNvPr>
          <p:cNvSpPr/>
          <p:nvPr/>
        </p:nvSpPr>
        <p:spPr>
          <a:xfrm>
            <a:off x="9550939" y="197582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ack-servers_31726">
            <a:extLst>
              <a:ext uri="{FF2B5EF4-FFF2-40B4-BE49-F238E27FC236}">
                <a16:creationId xmlns:a16="http://schemas.microsoft.com/office/drawing/2014/main" id="{ACDEAB52-7A49-8F8C-8F86-4B9A0E705E12}"/>
              </a:ext>
            </a:extLst>
          </p:cNvPr>
          <p:cNvSpPr/>
          <p:nvPr/>
        </p:nvSpPr>
        <p:spPr>
          <a:xfrm>
            <a:off x="10658384" y="3679420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ck-servers_31726">
            <a:extLst>
              <a:ext uri="{FF2B5EF4-FFF2-40B4-BE49-F238E27FC236}">
                <a16:creationId xmlns:a16="http://schemas.microsoft.com/office/drawing/2014/main" id="{2E09D2A1-4437-148A-DAD2-2D692FAA1956}"/>
              </a:ext>
            </a:extLst>
          </p:cNvPr>
          <p:cNvSpPr/>
          <p:nvPr/>
        </p:nvSpPr>
        <p:spPr>
          <a:xfrm>
            <a:off x="10408186" y="2780381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ack-servers_31726">
            <a:extLst>
              <a:ext uri="{FF2B5EF4-FFF2-40B4-BE49-F238E27FC236}">
                <a16:creationId xmlns:a16="http://schemas.microsoft.com/office/drawing/2014/main" id="{0813C7CB-3C34-84FC-543D-5AEBEF86479D}"/>
              </a:ext>
            </a:extLst>
          </p:cNvPr>
          <p:cNvSpPr/>
          <p:nvPr/>
        </p:nvSpPr>
        <p:spPr>
          <a:xfrm>
            <a:off x="10077268" y="4289105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ack-servers_31726">
            <a:extLst>
              <a:ext uri="{FF2B5EF4-FFF2-40B4-BE49-F238E27FC236}">
                <a16:creationId xmlns:a16="http://schemas.microsoft.com/office/drawing/2014/main" id="{7334C471-5B0D-01AE-A6B6-5FBAE2731FE5}"/>
              </a:ext>
            </a:extLst>
          </p:cNvPr>
          <p:cNvSpPr/>
          <p:nvPr/>
        </p:nvSpPr>
        <p:spPr>
          <a:xfrm>
            <a:off x="9408253" y="485733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ack-servers_31726">
            <a:extLst>
              <a:ext uri="{FF2B5EF4-FFF2-40B4-BE49-F238E27FC236}">
                <a16:creationId xmlns:a16="http://schemas.microsoft.com/office/drawing/2014/main" id="{81D57B07-A519-92EB-F393-D99ECFD88999}"/>
              </a:ext>
            </a:extLst>
          </p:cNvPr>
          <p:cNvSpPr/>
          <p:nvPr/>
        </p:nvSpPr>
        <p:spPr>
          <a:xfrm>
            <a:off x="8737924" y="5162176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ack-servers_31726">
            <a:extLst>
              <a:ext uri="{FF2B5EF4-FFF2-40B4-BE49-F238E27FC236}">
                <a16:creationId xmlns:a16="http://schemas.microsoft.com/office/drawing/2014/main" id="{C57D7077-9D0D-8E87-1955-28CF3B7615FA}"/>
              </a:ext>
            </a:extLst>
          </p:cNvPr>
          <p:cNvSpPr/>
          <p:nvPr/>
        </p:nvSpPr>
        <p:spPr>
          <a:xfrm>
            <a:off x="7215842" y="5569349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ack-servers_31726">
            <a:extLst>
              <a:ext uri="{FF2B5EF4-FFF2-40B4-BE49-F238E27FC236}">
                <a16:creationId xmlns:a16="http://schemas.microsoft.com/office/drawing/2014/main" id="{93756DF5-D889-0DA0-3414-83F88FE4FA8A}"/>
              </a:ext>
            </a:extLst>
          </p:cNvPr>
          <p:cNvSpPr/>
          <p:nvPr/>
        </p:nvSpPr>
        <p:spPr>
          <a:xfrm>
            <a:off x="7940493" y="5325796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ack-servers_31726">
            <a:extLst>
              <a:ext uri="{FF2B5EF4-FFF2-40B4-BE49-F238E27FC236}">
                <a16:creationId xmlns:a16="http://schemas.microsoft.com/office/drawing/2014/main" id="{F1180C60-A8D8-BFB2-C7E7-3E19F8675925}"/>
              </a:ext>
            </a:extLst>
          </p:cNvPr>
          <p:cNvSpPr/>
          <p:nvPr/>
        </p:nvSpPr>
        <p:spPr>
          <a:xfrm>
            <a:off x="6545513" y="5771861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ack-servers_31726">
            <a:extLst>
              <a:ext uri="{FF2B5EF4-FFF2-40B4-BE49-F238E27FC236}">
                <a16:creationId xmlns:a16="http://schemas.microsoft.com/office/drawing/2014/main" id="{65FE5EAF-491C-AE96-C469-9DDD92F875A4}"/>
              </a:ext>
            </a:extLst>
          </p:cNvPr>
          <p:cNvSpPr/>
          <p:nvPr/>
        </p:nvSpPr>
        <p:spPr>
          <a:xfrm>
            <a:off x="5700507" y="5771861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ack-servers_31726">
            <a:extLst>
              <a:ext uri="{FF2B5EF4-FFF2-40B4-BE49-F238E27FC236}">
                <a16:creationId xmlns:a16="http://schemas.microsoft.com/office/drawing/2014/main" id="{7CBFEBBB-41C5-0422-7AB6-47021CA21927}"/>
              </a:ext>
            </a:extLst>
          </p:cNvPr>
          <p:cNvSpPr/>
          <p:nvPr/>
        </p:nvSpPr>
        <p:spPr>
          <a:xfrm>
            <a:off x="4794289" y="5616606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ack-servers_31726">
            <a:extLst>
              <a:ext uri="{FF2B5EF4-FFF2-40B4-BE49-F238E27FC236}">
                <a16:creationId xmlns:a16="http://schemas.microsoft.com/office/drawing/2014/main" id="{80EE3997-B408-F51D-66D2-F7D26095201F}"/>
              </a:ext>
            </a:extLst>
          </p:cNvPr>
          <p:cNvSpPr/>
          <p:nvPr/>
        </p:nvSpPr>
        <p:spPr>
          <a:xfrm>
            <a:off x="3996858" y="5616606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ack-servers_31726">
            <a:extLst>
              <a:ext uri="{FF2B5EF4-FFF2-40B4-BE49-F238E27FC236}">
                <a16:creationId xmlns:a16="http://schemas.microsoft.com/office/drawing/2014/main" id="{6CAF8FC5-CCF8-0455-34F3-EE5BF6AD2FA0}"/>
              </a:ext>
            </a:extLst>
          </p:cNvPr>
          <p:cNvSpPr/>
          <p:nvPr/>
        </p:nvSpPr>
        <p:spPr>
          <a:xfrm>
            <a:off x="3179013" y="5373138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ack-servers_31726">
            <a:extLst>
              <a:ext uri="{FF2B5EF4-FFF2-40B4-BE49-F238E27FC236}">
                <a16:creationId xmlns:a16="http://schemas.microsoft.com/office/drawing/2014/main" id="{CE4ABA18-5257-D5FD-0CDC-F2A98E036F6D}"/>
              </a:ext>
            </a:extLst>
          </p:cNvPr>
          <p:cNvSpPr/>
          <p:nvPr/>
        </p:nvSpPr>
        <p:spPr>
          <a:xfrm>
            <a:off x="2355271" y="5070557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ack-servers_31726">
            <a:extLst>
              <a:ext uri="{FF2B5EF4-FFF2-40B4-BE49-F238E27FC236}">
                <a16:creationId xmlns:a16="http://schemas.microsoft.com/office/drawing/2014/main" id="{F1AFC80B-B68A-D944-84BC-DC71597C3DF5}"/>
              </a:ext>
            </a:extLst>
          </p:cNvPr>
          <p:cNvSpPr/>
          <p:nvPr/>
        </p:nvSpPr>
        <p:spPr>
          <a:xfrm>
            <a:off x="1640320" y="460310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ck-servers_31726">
            <a:extLst>
              <a:ext uri="{FF2B5EF4-FFF2-40B4-BE49-F238E27FC236}">
                <a16:creationId xmlns:a16="http://schemas.microsoft.com/office/drawing/2014/main" id="{35A0627B-A6A7-4540-47A1-E71C290A7D23}"/>
              </a:ext>
            </a:extLst>
          </p:cNvPr>
          <p:cNvSpPr/>
          <p:nvPr/>
        </p:nvSpPr>
        <p:spPr>
          <a:xfrm>
            <a:off x="1280559" y="3636859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ack-servers_31726">
            <a:extLst>
              <a:ext uri="{FF2B5EF4-FFF2-40B4-BE49-F238E27FC236}">
                <a16:creationId xmlns:a16="http://schemas.microsoft.com/office/drawing/2014/main" id="{209F63EA-3C72-67A5-E957-7DE8B7FE9DD5}"/>
              </a:ext>
            </a:extLst>
          </p:cNvPr>
          <p:cNvSpPr/>
          <p:nvPr/>
        </p:nvSpPr>
        <p:spPr>
          <a:xfrm>
            <a:off x="2086927" y="2790284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4DB2E6CA-B88B-4CF1-9655-53C88A766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3788" y="1439316"/>
            <a:ext cx="10698800" cy="517191"/>
          </a:xfrm>
        </p:spPr>
        <p:txBody>
          <a:bodyPr/>
          <a:lstStyle/>
          <a:p>
            <a:r>
              <a:rPr lang="en-US" altLang="zh-CN"/>
              <a:t>    </a:t>
            </a:r>
            <a:r>
              <a:rPr lang="zh-CN" altLang="en-US"/>
              <a:t>互联网上的一堆计算机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BB57306-7689-C6A4-9918-62FCEBEFD4A0}"/>
              </a:ext>
            </a:extLst>
          </p:cNvPr>
          <p:cNvSpPr/>
          <p:nvPr/>
        </p:nvSpPr>
        <p:spPr>
          <a:xfrm>
            <a:off x="3935657" y="3245736"/>
            <a:ext cx="1132595" cy="51719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云计算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0A5353A-3239-5F6E-CE31-A8C86572AFAC}"/>
              </a:ext>
            </a:extLst>
          </p:cNvPr>
          <p:cNvSpPr/>
          <p:nvPr/>
        </p:nvSpPr>
        <p:spPr>
          <a:xfrm>
            <a:off x="7290579" y="3245736"/>
            <a:ext cx="1132595" cy="51719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云存储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EFCC1CD-D3D4-6E78-1E46-CAB7258EFBD3}"/>
              </a:ext>
            </a:extLst>
          </p:cNvPr>
          <p:cNvSpPr/>
          <p:nvPr/>
        </p:nvSpPr>
        <p:spPr>
          <a:xfrm>
            <a:off x="5613118" y="3245736"/>
            <a:ext cx="1132595" cy="51719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云短信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020F682-2B9A-838F-3726-7BF9AC74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91" y="4394253"/>
            <a:ext cx="1245576" cy="55426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85175D-EF00-240A-ACAE-C079AA2A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803" y="4305187"/>
            <a:ext cx="643332" cy="64333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2CD073B-08D9-395C-64C6-3A4F811D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259" y="4371719"/>
            <a:ext cx="561800" cy="59349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E0B3941-E304-7791-8D49-E3FB7F500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931" y="4388411"/>
            <a:ext cx="561800" cy="560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03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3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build="p"/>
      <p:bldP spid="39" grpId="0" animBg="1"/>
      <p:bldP spid="40" grpId="0" animBg="1"/>
      <p:bldP spid="4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阿里云</a:t>
            </a:r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35DA5618-2CDB-C46F-8340-451B22591F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57648"/>
          </a:xfrm>
        </p:spPr>
        <p:txBody>
          <a:bodyPr/>
          <a:lstStyle/>
          <a:p>
            <a:r>
              <a:rPr lang="zh-CN" altLang="en-US"/>
              <a:t>阿里云是阿里巴巴集团旗下全</a:t>
            </a:r>
            <a:r>
              <a:rPr lang="zh-CN" altLang="en-US">
                <a:solidFill>
                  <a:srgbClr val="333333"/>
                </a:solidFill>
                <a:effectLst/>
              </a:rPr>
              <a:t>球领先的云计算公司，也</a:t>
            </a:r>
            <a:r>
              <a:rPr lang="zh-CN" altLang="en-US"/>
              <a:t>是国内最大的云服务提供商 。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824817CE-1B06-6DF2-869D-462BEAA2E1E8}"/>
              </a:ext>
            </a:extLst>
          </p:cNvPr>
          <p:cNvSpPr/>
          <p:nvPr/>
        </p:nvSpPr>
        <p:spPr>
          <a:xfrm>
            <a:off x="6203696" y="2699600"/>
            <a:ext cx="5205984" cy="3027636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云形 43">
            <a:extLst>
              <a:ext uri="{FF2B5EF4-FFF2-40B4-BE49-F238E27FC236}">
                <a16:creationId xmlns:a16="http://schemas.microsoft.com/office/drawing/2014/main" id="{A408587C-17FC-3EC7-D4EE-5195A5C6E1E4}"/>
              </a:ext>
            </a:extLst>
          </p:cNvPr>
          <p:cNvSpPr/>
          <p:nvPr/>
        </p:nvSpPr>
        <p:spPr>
          <a:xfrm>
            <a:off x="7017382" y="3454784"/>
            <a:ext cx="822706" cy="478460"/>
          </a:xfrm>
          <a:prstGeom prst="cloud">
            <a:avLst/>
          </a:prstGeom>
          <a:solidFill>
            <a:srgbClr val="CCF5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语音服务</a:t>
            </a:r>
          </a:p>
        </p:txBody>
      </p:sp>
      <p:sp>
        <p:nvSpPr>
          <p:cNvPr id="45" name="云形 44">
            <a:extLst>
              <a:ext uri="{FF2B5EF4-FFF2-40B4-BE49-F238E27FC236}">
                <a16:creationId xmlns:a16="http://schemas.microsoft.com/office/drawing/2014/main" id="{A2EF6176-60C7-2461-7F65-CFEF7C1264C5}"/>
              </a:ext>
            </a:extLst>
          </p:cNvPr>
          <p:cNvSpPr/>
          <p:nvPr/>
        </p:nvSpPr>
        <p:spPr>
          <a:xfrm>
            <a:off x="7939858" y="3923249"/>
            <a:ext cx="822706" cy="47846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短信服务</a:t>
            </a:r>
          </a:p>
        </p:txBody>
      </p:sp>
      <p:sp>
        <p:nvSpPr>
          <p:cNvPr id="46" name="云形 45">
            <a:extLst>
              <a:ext uri="{FF2B5EF4-FFF2-40B4-BE49-F238E27FC236}">
                <a16:creationId xmlns:a16="http://schemas.microsoft.com/office/drawing/2014/main" id="{594F84FA-ABFD-5B15-D517-A7097CC6287E}"/>
              </a:ext>
            </a:extLst>
          </p:cNvPr>
          <p:cNvSpPr/>
          <p:nvPr/>
        </p:nvSpPr>
        <p:spPr>
          <a:xfrm>
            <a:off x="8023258" y="2951789"/>
            <a:ext cx="822706" cy="478460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邮件服务</a:t>
            </a:r>
          </a:p>
        </p:txBody>
      </p:sp>
      <p:sp>
        <p:nvSpPr>
          <p:cNvPr id="47" name="云形 46">
            <a:extLst>
              <a:ext uri="{FF2B5EF4-FFF2-40B4-BE49-F238E27FC236}">
                <a16:creationId xmlns:a16="http://schemas.microsoft.com/office/drawing/2014/main" id="{3EE43CF5-246B-FD5E-2FA2-30097929B6BE}"/>
              </a:ext>
            </a:extLst>
          </p:cNvPr>
          <p:cNvSpPr/>
          <p:nvPr/>
        </p:nvSpPr>
        <p:spPr>
          <a:xfrm>
            <a:off x="6660424" y="4134640"/>
            <a:ext cx="822706" cy="478460"/>
          </a:xfrm>
          <a:prstGeom prst="cloud">
            <a:avLst/>
          </a:prstGeom>
          <a:solidFill>
            <a:srgbClr val="B37A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实人认证</a:t>
            </a:r>
          </a:p>
        </p:txBody>
      </p:sp>
      <p:sp>
        <p:nvSpPr>
          <p:cNvPr id="48" name="云形 47">
            <a:extLst>
              <a:ext uri="{FF2B5EF4-FFF2-40B4-BE49-F238E27FC236}">
                <a16:creationId xmlns:a16="http://schemas.microsoft.com/office/drawing/2014/main" id="{149287A2-1ECA-6AFC-D06E-94A03231AAC9}"/>
              </a:ext>
            </a:extLst>
          </p:cNvPr>
          <p:cNvSpPr/>
          <p:nvPr/>
        </p:nvSpPr>
        <p:spPr>
          <a:xfrm>
            <a:off x="8917725" y="3393255"/>
            <a:ext cx="822706" cy="478460"/>
          </a:xfrm>
          <a:prstGeom prst="cloud">
            <a:avLst/>
          </a:prstGeom>
          <a:solidFill>
            <a:srgbClr val="FFB3B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视频点播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云形 48">
            <a:extLst>
              <a:ext uri="{FF2B5EF4-FFF2-40B4-BE49-F238E27FC236}">
                <a16:creationId xmlns:a16="http://schemas.microsoft.com/office/drawing/2014/main" id="{BF47BBF0-5268-98DC-7829-08179745B37A}"/>
              </a:ext>
            </a:extLst>
          </p:cNvPr>
          <p:cNvSpPr/>
          <p:nvPr/>
        </p:nvSpPr>
        <p:spPr>
          <a:xfrm>
            <a:off x="9820756" y="2882233"/>
            <a:ext cx="822706" cy="47846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视频直播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云形 49">
            <a:extLst>
              <a:ext uri="{FF2B5EF4-FFF2-40B4-BE49-F238E27FC236}">
                <a16:creationId xmlns:a16="http://schemas.microsoft.com/office/drawing/2014/main" id="{23CD06B1-D24E-8113-4ABC-0976253DAC06}"/>
              </a:ext>
            </a:extLst>
          </p:cNvPr>
          <p:cNvSpPr/>
          <p:nvPr/>
        </p:nvSpPr>
        <p:spPr>
          <a:xfrm>
            <a:off x="9134472" y="4105613"/>
            <a:ext cx="822706" cy="478460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文字识别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云形 50">
            <a:extLst>
              <a:ext uri="{FF2B5EF4-FFF2-40B4-BE49-F238E27FC236}">
                <a16:creationId xmlns:a16="http://schemas.microsoft.com/office/drawing/2014/main" id="{E0FC6A65-F3B2-AB74-E9D8-39D806E76B0E}"/>
              </a:ext>
            </a:extLst>
          </p:cNvPr>
          <p:cNvSpPr/>
          <p:nvPr/>
        </p:nvSpPr>
        <p:spPr>
          <a:xfrm>
            <a:off x="10109666" y="3820806"/>
            <a:ext cx="822706" cy="478460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内容安全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云形 51">
            <a:extLst>
              <a:ext uri="{FF2B5EF4-FFF2-40B4-BE49-F238E27FC236}">
                <a16:creationId xmlns:a16="http://schemas.microsoft.com/office/drawing/2014/main" id="{2A687E1E-5BA8-AA92-BB33-32091846EE2C}"/>
              </a:ext>
            </a:extLst>
          </p:cNvPr>
          <p:cNvSpPr/>
          <p:nvPr/>
        </p:nvSpPr>
        <p:spPr>
          <a:xfrm>
            <a:off x="7216232" y="4830438"/>
            <a:ext cx="822706" cy="478460"/>
          </a:xfrm>
          <a:prstGeom prst="cloud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对象存储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云形 52">
            <a:extLst>
              <a:ext uri="{FF2B5EF4-FFF2-40B4-BE49-F238E27FC236}">
                <a16:creationId xmlns:a16="http://schemas.microsoft.com/office/drawing/2014/main" id="{FEBFAEC0-91CD-DA83-1B33-DA741862330E}"/>
              </a:ext>
            </a:extLst>
          </p:cNvPr>
          <p:cNvSpPr/>
          <p:nvPr/>
        </p:nvSpPr>
        <p:spPr>
          <a:xfrm>
            <a:off x="9690280" y="4767063"/>
            <a:ext cx="822706" cy="478460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……</a:t>
            </a:r>
          </a:p>
        </p:txBody>
      </p:sp>
      <p:sp>
        <p:nvSpPr>
          <p:cNvPr id="54" name="云形 53">
            <a:extLst>
              <a:ext uri="{FF2B5EF4-FFF2-40B4-BE49-F238E27FC236}">
                <a16:creationId xmlns:a16="http://schemas.microsoft.com/office/drawing/2014/main" id="{1436FA97-6FAA-EBEE-7ABB-E034532D5675}"/>
              </a:ext>
            </a:extLst>
          </p:cNvPr>
          <p:cNvSpPr/>
          <p:nvPr/>
        </p:nvSpPr>
        <p:spPr>
          <a:xfrm>
            <a:off x="8266391" y="4548395"/>
            <a:ext cx="822706" cy="47846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机器翻译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5" name="云形 54">
            <a:extLst>
              <a:ext uri="{FF2B5EF4-FFF2-40B4-BE49-F238E27FC236}">
                <a16:creationId xmlns:a16="http://schemas.microsoft.com/office/drawing/2014/main" id="{B1955788-051B-F554-1558-3AECFC50E94A}"/>
              </a:ext>
            </a:extLst>
          </p:cNvPr>
          <p:cNvSpPr/>
          <p:nvPr/>
        </p:nvSpPr>
        <p:spPr>
          <a:xfrm>
            <a:off x="8524699" y="5184791"/>
            <a:ext cx="822706" cy="478460"/>
          </a:xfrm>
          <a:prstGeom prst="cloud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云数据库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CC94E3C0-1BA8-A74C-EBA5-B7717514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18" y="3730092"/>
            <a:ext cx="1641259" cy="1038832"/>
          </a:xfrm>
          <a:prstGeom prst="rect">
            <a:avLst/>
          </a:prstGeom>
        </p:spPr>
      </p:pic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D5995A7-B3DE-356D-A871-F261C6361F5F}"/>
              </a:ext>
            </a:extLst>
          </p:cNvPr>
          <p:cNvCxnSpPr/>
          <p:nvPr/>
        </p:nvCxnSpPr>
        <p:spPr>
          <a:xfrm>
            <a:off x="2892669" y="4299266"/>
            <a:ext cx="320333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014594B-67DD-4AB9-AF70-A4377FBE2A02}"/>
              </a:ext>
            </a:extLst>
          </p:cNvPr>
          <p:cNvSpPr txBox="1"/>
          <p:nvPr/>
        </p:nvSpPr>
        <p:spPr>
          <a:xfrm>
            <a:off x="8481328" y="5865806"/>
            <a:ext cx="90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云服务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71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  <p:bldP spid="53" grpId="0" animBg="1"/>
      <p:bldP spid="54" grpId="0" animBg="1"/>
      <p:bldP spid="55" grpId="0" animBg="1"/>
      <p:bldP spid="6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阿里云</a:t>
            </a:r>
            <a:r>
              <a:rPr lang="en-US" altLang="zh-CN"/>
              <a:t>OSS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67F0DC-B92A-EE01-43DF-7EEAC8D1B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712" y="1569340"/>
            <a:ext cx="11198352" cy="839789"/>
          </a:xfrm>
        </p:spPr>
        <p:txBody>
          <a:bodyPr/>
          <a:lstStyle/>
          <a:p>
            <a:r>
              <a:rPr lang="zh-CN" altLang="en-US"/>
              <a:t>阿里云对象存储</a:t>
            </a:r>
            <a:r>
              <a:rPr lang="en-US" altLang="zh-CN"/>
              <a:t>OSS</a:t>
            </a:r>
            <a:r>
              <a:rPr lang="zh-CN" altLang="en-US"/>
              <a:t>（</a:t>
            </a:r>
            <a:r>
              <a:rPr lang="en-US" altLang="zh-CN"/>
              <a:t>Object Storage Service</a:t>
            </a:r>
            <a:r>
              <a:rPr lang="zh-CN" altLang="en-US"/>
              <a:t>），是一款海量、安全、低成本、高可靠的云存储服务。使用</a:t>
            </a:r>
            <a:r>
              <a:rPr lang="en-US" altLang="zh-CN"/>
              <a:t>OSS</a:t>
            </a:r>
            <a:r>
              <a:rPr lang="zh-CN" altLang="en-US"/>
              <a:t>，您可以通过网络随时存储和调用包括文本、图片、音频和视频等在内的各种文件。</a:t>
            </a:r>
          </a:p>
        </p:txBody>
      </p:sp>
      <p:pic>
        <p:nvPicPr>
          <p:cNvPr id="5" name="!!图片 4">
            <a:extLst>
              <a:ext uri="{FF2B5EF4-FFF2-40B4-BE49-F238E27FC236}">
                <a16:creationId xmlns:a16="http://schemas.microsoft.com/office/drawing/2014/main" id="{A8AACBAB-20FD-A0DD-D300-4ECF539D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8" y="2431615"/>
            <a:ext cx="9491472" cy="413640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191848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!!图片 4">
            <a:extLst>
              <a:ext uri="{FF2B5EF4-FFF2-40B4-BE49-F238E27FC236}">
                <a16:creationId xmlns:a16="http://schemas.microsoft.com/office/drawing/2014/main" id="{263CBB6C-3D8B-B2CC-319C-6F42632C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35" y="3083026"/>
            <a:ext cx="654444" cy="285208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阿里云</a:t>
            </a:r>
            <a:r>
              <a:rPr lang="en-US" altLang="zh-CN"/>
              <a:t>OSS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67F0DC-B92A-EE01-43DF-7EEAC8D1B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712" y="1569340"/>
            <a:ext cx="11198352" cy="839789"/>
          </a:xfrm>
        </p:spPr>
        <p:txBody>
          <a:bodyPr/>
          <a:lstStyle/>
          <a:p>
            <a:r>
              <a:rPr lang="zh-CN" altLang="en-US"/>
              <a:t>阿里云对象存储</a:t>
            </a:r>
            <a:r>
              <a:rPr lang="en-US" altLang="zh-CN"/>
              <a:t>OSS</a:t>
            </a:r>
            <a:r>
              <a:rPr lang="zh-CN" altLang="en-US"/>
              <a:t>（</a:t>
            </a:r>
            <a:r>
              <a:rPr lang="en-US" altLang="zh-CN"/>
              <a:t>Object Storage Service</a:t>
            </a:r>
            <a:r>
              <a:rPr lang="zh-CN" altLang="en-US"/>
              <a:t>），是一款海量、安全、低成本、高可靠的云存储服务。使用</a:t>
            </a:r>
            <a:r>
              <a:rPr lang="en-US" altLang="zh-CN"/>
              <a:t>OSS</a:t>
            </a:r>
            <a:r>
              <a:rPr lang="zh-CN" altLang="en-US"/>
              <a:t>，您可以通过网络随时存储和调用包括文本、图片、音频和视频等在内的各种文件。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BBFD03-4854-60EA-BC75-0B9C4FF057FB}"/>
              </a:ext>
            </a:extLst>
          </p:cNvPr>
          <p:cNvGrpSpPr/>
          <p:nvPr/>
        </p:nvGrpSpPr>
        <p:grpSpPr>
          <a:xfrm>
            <a:off x="1878395" y="4889555"/>
            <a:ext cx="780070" cy="786974"/>
            <a:chOff x="1288572" y="3466291"/>
            <a:chExt cx="1076475" cy="10860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71278E-F9FA-5419-2E22-77054AF0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342774-29AD-4BCB-A3CE-06349352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5594E71-B6C3-2360-41EF-73144554E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905" y="4500308"/>
            <a:ext cx="1043457" cy="147948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9D179A1-C33D-869D-94BE-2B13DB2EF88D}"/>
              </a:ext>
            </a:extLst>
          </p:cNvPr>
          <p:cNvCxnSpPr>
            <a:cxnSpLocks/>
          </p:cNvCxnSpPr>
          <p:nvPr/>
        </p:nvCxnSpPr>
        <p:spPr>
          <a:xfrm>
            <a:off x="2789638" y="5282345"/>
            <a:ext cx="531181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图片 4">
            <a:extLst>
              <a:ext uri="{FF2B5EF4-FFF2-40B4-BE49-F238E27FC236}">
                <a16:creationId xmlns:a16="http://schemas.microsoft.com/office/drawing/2014/main" id="{A807DFD1-E582-852C-3003-0A18CA8AC225}"/>
              </a:ext>
            </a:extLst>
          </p:cNvPr>
          <p:cNvSpPr/>
          <p:nvPr/>
        </p:nvSpPr>
        <p:spPr>
          <a:xfrm>
            <a:off x="7767126" y="2812862"/>
            <a:ext cx="1974463" cy="836480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OSS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79E440F-1BD2-5219-A0F7-B7DC23579C45}"/>
              </a:ext>
            </a:extLst>
          </p:cNvPr>
          <p:cNvCxnSpPr>
            <a:cxnSpLocks/>
          </p:cNvCxnSpPr>
          <p:nvPr/>
        </p:nvCxnSpPr>
        <p:spPr>
          <a:xfrm flipH="1" flipV="1">
            <a:off x="8854941" y="3712464"/>
            <a:ext cx="2" cy="69983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4B41E8F-ED56-0547-C4E4-56BED84433E5}"/>
              </a:ext>
            </a:extLst>
          </p:cNvPr>
          <p:cNvSpPr txBox="1"/>
          <p:nvPr/>
        </p:nvSpPr>
        <p:spPr>
          <a:xfrm>
            <a:off x="5010912" y="497433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文件上传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BED324-4D00-A475-17F2-B0016BC8F16F}"/>
              </a:ext>
            </a:extLst>
          </p:cNvPr>
          <p:cNvSpPr txBox="1"/>
          <p:nvPr/>
        </p:nvSpPr>
        <p:spPr>
          <a:xfrm>
            <a:off x="8882373" y="396022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上传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6A521F-DBE4-C531-F5F7-44974AAA3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926" y="4500307"/>
            <a:ext cx="1043436" cy="14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>
            <a:extLst>
              <a:ext uri="{FF2B5EF4-FFF2-40B4-BE49-F238E27FC236}">
                <a16:creationId xmlns:a16="http://schemas.microsoft.com/office/drawing/2014/main" id="{C12841FC-55C2-5BB3-F1DA-4394B1A51D7B}"/>
              </a:ext>
            </a:extLst>
          </p:cNvPr>
          <p:cNvSpPr/>
          <p:nvPr/>
        </p:nvSpPr>
        <p:spPr>
          <a:xfrm>
            <a:off x="1336233" y="2770998"/>
            <a:ext cx="3174218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注册阿里云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实名认证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7F12BC6E-B99C-4971-9933-B7CDEF4C2497}"/>
              </a:ext>
            </a:extLst>
          </p:cNvPr>
          <p:cNvSpPr/>
          <p:nvPr/>
        </p:nvSpPr>
        <p:spPr>
          <a:xfrm>
            <a:off x="1336233" y="2770998"/>
            <a:ext cx="3174218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充值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6919F3B1-A190-C12D-C44C-B5D98BCB359F}"/>
              </a:ext>
            </a:extLst>
          </p:cNvPr>
          <p:cNvSpPr/>
          <p:nvPr/>
        </p:nvSpPr>
        <p:spPr>
          <a:xfrm>
            <a:off x="1336233" y="2770998"/>
            <a:ext cx="3174218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开通对象存储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(OSS)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FE3BEAF3-DF35-5D14-88ED-62E3D54471DA}"/>
              </a:ext>
            </a:extLst>
          </p:cNvPr>
          <p:cNvSpPr/>
          <p:nvPr/>
        </p:nvSpPr>
        <p:spPr>
          <a:xfrm>
            <a:off x="1336233" y="2770998"/>
            <a:ext cx="3174218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kumimoji="0" lang="en-US" altLang="zh-CN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bucket</a:t>
            </a: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9D1D5D0B-7FF8-98C9-A4D6-C338702ED1BE}"/>
              </a:ext>
            </a:extLst>
          </p:cNvPr>
          <p:cNvSpPr/>
          <p:nvPr/>
        </p:nvSpPr>
        <p:spPr>
          <a:xfrm>
            <a:off x="1336233" y="2770998"/>
            <a:ext cx="3174218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AccessKey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秘钥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第三方服务</a:t>
            </a:r>
            <a:r>
              <a:rPr lang="en-US" altLang="zh-CN"/>
              <a:t>-</a:t>
            </a:r>
            <a:r>
              <a:rPr lang="zh-CN" altLang="en-US"/>
              <a:t>通用思路</a:t>
            </a: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BD6ED56A-815F-233A-E829-2E540E8F0ADF}"/>
              </a:ext>
            </a:extLst>
          </p:cNvPr>
          <p:cNvSpPr/>
          <p:nvPr/>
        </p:nvSpPr>
        <p:spPr>
          <a:xfrm>
            <a:off x="1336232" y="2770998"/>
            <a:ext cx="3187036" cy="146267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准备工作</a:t>
            </a: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969F3EE3-7566-07E6-DABE-4CC679B92DC3}"/>
              </a:ext>
            </a:extLst>
          </p:cNvPr>
          <p:cNvSpPr/>
          <p:nvPr/>
        </p:nvSpPr>
        <p:spPr>
          <a:xfrm>
            <a:off x="823894" y="6128238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oftware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evelopment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的缩写，软件开发工具包，包括辅助软件开发的依赖（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包）、代码示例等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都可以叫做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!!箭头: V 形 3">
            <a:extLst>
              <a:ext uri="{FF2B5EF4-FFF2-40B4-BE49-F238E27FC236}">
                <a16:creationId xmlns:a16="http://schemas.microsoft.com/office/drawing/2014/main" id="{6DB0D12C-34CC-8DEE-C83D-66C6696D6000}"/>
              </a:ext>
            </a:extLst>
          </p:cNvPr>
          <p:cNvSpPr/>
          <p:nvPr/>
        </p:nvSpPr>
        <p:spPr>
          <a:xfrm>
            <a:off x="4523268" y="2770998"/>
            <a:ext cx="3187036" cy="1462674"/>
          </a:xfrm>
          <a:prstGeom prst="chevron">
            <a:avLst>
              <a:gd name="adj" fmla="val 31571"/>
            </a:avLst>
          </a:prstGeom>
          <a:solidFill>
            <a:srgbClr val="8179A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参照官方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编写入门程序</a:t>
            </a:r>
          </a:p>
        </p:txBody>
      </p:sp>
      <p:sp>
        <p:nvSpPr>
          <p:cNvPr id="5" name="!!箭头: V 形 4">
            <a:extLst>
              <a:ext uri="{FF2B5EF4-FFF2-40B4-BE49-F238E27FC236}">
                <a16:creationId xmlns:a16="http://schemas.microsoft.com/office/drawing/2014/main" id="{F419758F-EA75-E7C5-8FB1-7914344EBB61}"/>
              </a:ext>
            </a:extLst>
          </p:cNvPr>
          <p:cNvSpPr/>
          <p:nvPr/>
        </p:nvSpPr>
        <p:spPr>
          <a:xfrm>
            <a:off x="7710304" y="2770998"/>
            <a:ext cx="3187036" cy="1462674"/>
          </a:xfrm>
          <a:prstGeom prst="chevron">
            <a:avLst>
              <a:gd name="adj" fmla="val 31571"/>
            </a:avLst>
          </a:prstGeom>
          <a:solidFill>
            <a:srgbClr val="503A6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集成使用</a:t>
            </a:r>
          </a:p>
        </p:txBody>
      </p:sp>
    </p:spTree>
    <p:extLst>
      <p:ext uri="{BB962C8B-B14F-4D97-AF65-F5344CB8AC3E}">
        <p14:creationId xmlns:p14="http://schemas.microsoft.com/office/powerpoint/2010/main" val="198735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7" grpId="0" animBg="1"/>
      <p:bldP spid="7" grpId="0" animBg="1"/>
      <p:bldP spid="16" grpId="0" animBg="1"/>
      <p:bldP spid="4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阿里云</a:t>
            </a:r>
            <a:r>
              <a:rPr lang="en-US" altLang="zh-CN"/>
              <a:t>OSS-</a:t>
            </a:r>
            <a:r>
              <a:rPr lang="zh-CN" altLang="en-US"/>
              <a:t>使用步骤</a:t>
            </a: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BD6ED56A-815F-233A-E829-2E540E8F0ADF}"/>
              </a:ext>
            </a:extLst>
          </p:cNvPr>
          <p:cNvSpPr/>
          <p:nvPr/>
        </p:nvSpPr>
        <p:spPr>
          <a:xfrm>
            <a:off x="717104" y="2872638"/>
            <a:ext cx="1740408" cy="106070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实名认证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EE037F56-2375-8943-C249-4DC120941572}"/>
              </a:ext>
            </a:extLst>
          </p:cNvPr>
          <p:cNvSpPr/>
          <p:nvPr/>
        </p:nvSpPr>
        <p:spPr>
          <a:xfrm>
            <a:off x="2204528" y="2872272"/>
            <a:ext cx="1740408" cy="106070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充值</a:t>
            </a: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EB9E3C68-391D-4225-0DE8-DC979200D535}"/>
              </a:ext>
            </a:extLst>
          </p:cNvPr>
          <p:cNvSpPr/>
          <p:nvPr/>
        </p:nvSpPr>
        <p:spPr>
          <a:xfrm>
            <a:off x="3674836" y="2872272"/>
            <a:ext cx="1740408" cy="106070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开通对象存储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(OSS)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DF0DF2A1-2313-530C-A085-E14B3AA63FAE}"/>
              </a:ext>
            </a:extLst>
          </p:cNvPr>
          <p:cNvSpPr/>
          <p:nvPr/>
        </p:nvSpPr>
        <p:spPr>
          <a:xfrm>
            <a:off x="5153468" y="2872272"/>
            <a:ext cx="1740408" cy="106070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kumimoji="0" lang="en-US" altLang="zh-CN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bucket</a:t>
            </a: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!!箭头: V 形 3">
            <a:extLst>
              <a:ext uri="{FF2B5EF4-FFF2-40B4-BE49-F238E27FC236}">
                <a16:creationId xmlns:a16="http://schemas.microsoft.com/office/drawing/2014/main" id="{476D76D5-2657-3155-7B1A-AF96568FC576}"/>
              </a:ext>
            </a:extLst>
          </p:cNvPr>
          <p:cNvSpPr/>
          <p:nvPr/>
        </p:nvSpPr>
        <p:spPr>
          <a:xfrm>
            <a:off x="8111200" y="2872272"/>
            <a:ext cx="1965960" cy="1060704"/>
          </a:xfrm>
          <a:prstGeom prst="chevron">
            <a:avLst>
              <a:gd name="adj" fmla="val 31571"/>
            </a:avLst>
          </a:prstGeom>
          <a:solidFill>
            <a:srgbClr val="8179A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参照官方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编写入门程序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D8974DF3-C5EB-E605-585A-F0F75B26B0CD}"/>
              </a:ext>
            </a:extLst>
          </p:cNvPr>
          <p:cNvSpPr/>
          <p:nvPr/>
        </p:nvSpPr>
        <p:spPr>
          <a:xfrm>
            <a:off x="6632568" y="2872272"/>
            <a:ext cx="1740408" cy="1060704"/>
          </a:xfrm>
          <a:prstGeom prst="chevron">
            <a:avLst>
              <a:gd name="adj" fmla="val 31571"/>
            </a:avLst>
          </a:prstGeom>
          <a:solidFill>
            <a:srgbClr val="95AD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AccessKey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秘钥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969F3EE3-7566-07E6-DABE-4CC679B92DC3}"/>
              </a:ext>
            </a:extLst>
          </p:cNvPr>
          <p:cNvSpPr/>
          <p:nvPr/>
        </p:nvSpPr>
        <p:spPr>
          <a:xfrm>
            <a:off x="823894" y="6128238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oftware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evelopment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的缩写，软件开发工具包，包括辅助软件开发的依赖（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包）、代码示例等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都可以叫做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1642F9B4-DC27-8776-FF83-CED97224F8C8}"/>
              </a:ext>
            </a:extLst>
          </p:cNvPr>
          <p:cNvSpPr/>
          <p:nvPr/>
        </p:nvSpPr>
        <p:spPr>
          <a:xfrm>
            <a:off x="823893" y="5678339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Bucket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存储空间是用户用于存储对象（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，就是文件）的容器，所有的对象都必须隶属于某个存储空间。</a:t>
            </a:r>
          </a:p>
        </p:txBody>
      </p:sp>
      <p:sp>
        <p:nvSpPr>
          <p:cNvPr id="4" name="!!箭头: V 形 4">
            <a:extLst>
              <a:ext uri="{FF2B5EF4-FFF2-40B4-BE49-F238E27FC236}">
                <a16:creationId xmlns:a16="http://schemas.microsoft.com/office/drawing/2014/main" id="{C531C1F1-4C38-FFB6-7F2A-2E070F6116E0}"/>
              </a:ext>
            </a:extLst>
          </p:cNvPr>
          <p:cNvSpPr/>
          <p:nvPr/>
        </p:nvSpPr>
        <p:spPr>
          <a:xfrm>
            <a:off x="9818748" y="2872272"/>
            <a:ext cx="1965960" cy="1060704"/>
          </a:xfrm>
          <a:prstGeom prst="chevron">
            <a:avLst>
              <a:gd name="adj" fmla="val 31571"/>
            </a:avLst>
          </a:prstGeom>
          <a:solidFill>
            <a:srgbClr val="503A6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案例集成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OSS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66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登录优化</a:t>
            </a:r>
            <a:r>
              <a:rPr lang="en-US" altLang="zh-CN"/>
              <a:t>-redis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36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B2BD24-1DE3-B44D-0C1B-526EF30132E4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F58C549-52C6-1952-2DBD-C4E4820E9285}"/>
              </a:ext>
            </a:extLst>
          </p:cNvPr>
          <p:cNvGrpSpPr/>
          <p:nvPr/>
        </p:nvGrpSpPr>
        <p:grpSpPr>
          <a:xfrm>
            <a:off x="4959390" y="2410691"/>
            <a:ext cx="4111305" cy="4539994"/>
            <a:chOff x="4959390" y="2410691"/>
            <a:chExt cx="4111305" cy="45399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49A375-D466-FDD6-D701-058766FCF05A}"/>
                </a:ext>
              </a:extLst>
            </p:cNvPr>
            <p:cNvGrpSpPr/>
            <p:nvPr/>
          </p:nvGrpSpPr>
          <p:grpSpPr>
            <a:xfrm>
              <a:off x="4959390" y="2410691"/>
              <a:ext cx="4111305" cy="4539994"/>
              <a:chOff x="3836377" y="4114800"/>
              <a:chExt cx="4366846" cy="2501460"/>
            </a:xfrm>
          </p:grpSpPr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0E5F2FDB-EC10-585A-C955-10A5CF41F5D3}"/>
                  </a:ext>
                </a:extLst>
              </p:cNvPr>
              <p:cNvSpPr/>
              <p:nvPr/>
            </p:nvSpPr>
            <p:spPr>
              <a:xfrm>
                <a:off x="3836377" y="4114800"/>
                <a:ext cx="4366846" cy="2110154"/>
              </a:xfrm>
              <a:prstGeom prst="round2DiagRect">
                <a:avLst>
                  <a:gd name="adj1" fmla="val 5961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CD288B-2B2F-8C2C-8434-41DC5A875A48}"/>
                  </a:ext>
                </a:extLst>
              </p:cNvPr>
              <p:cNvSpPr txBox="1"/>
              <p:nvPr/>
            </p:nvSpPr>
            <p:spPr>
              <a:xfrm>
                <a:off x="5140599" y="6277706"/>
                <a:ext cx="1173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后端工程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F0E14D-8947-6CAE-EC0B-34F51CD52FB2}"/>
                </a:ext>
              </a:extLst>
            </p:cNvPr>
            <p:cNvGrpSpPr/>
            <p:nvPr/>
          </p:nvGrpSpPr>
          <p:grpSpPr>
            <a:xfrm>
              <a:off x="7236754" y="2688470"/>
              <a:ext cx="1819117" cy="1261149"/>
              <a:chOff x="8693660" y="1624291"/>
              <a:chExt cx="1819117" cy="1261149"/>
            </a:xfrm>
          </p:grpSpPr>
          <p:sp>
            <p:nvSpPr>
              <p:cNvPr id="17" name="!!矩形: 对角圆角 11">
                <a:extLst>
                  <a:ext uri="{FF2B5EF4-FFF2-40B4-BE49-F238E27FC236}">
                    <a16:creationId xmlns:a16="http://schemas.microsoft.com/office/drawing/2014/main" id="{8B5C1A2D-17B8-2FEC-77A7-20613CD9D120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819117" cy="1261149"/>
              </a:xfrm>
              <a:prstGeom prst="round2DiagRect">
                <a:avLst>
                  <a:gd name="adj1" fmla="val 7243"/>
                  <a:gd name="adj2" fmla="val 0"/>
                </a:avLst>
              </a:prstGeom>
              <a:solidFill>
                <a:srgbClr val="FFCC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/login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A45CF7F9-3F9C-5F73-00C4-3F73ACC90DBA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049780" cy="204509"/>
              </a:xfrm>
              <a:prstGeom prst="round2DiagRect">
                <a:avLst>
                  <a:gd name="adj1" fmla="val 29610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UserController</a:t>
                </a:r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sp>
          <p:nvSpPr>
            <p:cNvPr id="29" name="!!矩形: 对角圆角 11">
              <a:extLst>
                <a:ext uri="{FF2B5EF4-FFF2-40B4-BE49-F238E27FC236}">
                  <a16:creationId xmlns:a16="http://schemas.microsoft.com/office/drawing/2014/main" id="{3B647650-A211-AFC7-613F-41A5B8D425C8}"/>
                </a:ext>
              </a:extLst>
            </p:cNvPr>
            <p:cNvSpPr/>
            <p:nvPr/>
          </p:nvSpPr>
          <p:spPr>
            <a:xfrm>
              <a:off x="7251578" y="4653814"/>
              <a:ext cx="1819117" cy="377845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……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0" name="!!直接箭头连接符 1">
            <a:extLst>
              <a:ext uri="{FF2B5EF4-FFF2-40B4-BE49-F238E27FC236}">
                <a16:creationId xmlns:a16="http://schemas.microsoft.com/office/drawing/2014/main" id="{21CBB52D-3454-916F-61FD-EA65602031B6}"/>
              </a:ext>
            </a:extLst>
          </p:cNvPr>
          <p:cNvCxnSpPr>
            <a:cxnSpLocks/>
          </p:cNvCxnSpPr>
          <p:nvPr/>
        </p:nvCxnSpPr>
        <p:spPr>
          <a:xfrm flipV="1">
            <a:off x="2356646" y="3426787"/>
            <a:ext cx="4894932" cy="778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04B25E2C-2094-989A-E0D1-CB531C35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40" y="2988652"/>
            <a:ext cx="490591" cy="608522"/>
          </a:xfrm>
          <a:prstGeom prst="rect">
            <a:avLst/>
          </a:prstGeom>
        </p:spPr>
      </p:pic>
      <p:cxnSp>
        <p:nvCxnSpPr>
          <p:cNvPr id="56" name="!!直接箭头连接符 2">
            <a:extLst>
              <a:ext uri="{FF2B5EF4-FFF2-40B4-BE49-F238E27FC236}">
                <a16:creationId xmlns:a16="http://schemas.microsoft.com/office/drawing/2014/main" id="{4E3B72B0-A557-6F8F-B6E1-51ED134DAA52}"/>
              </a:ext>
            </a:extLst>
          </p:cNvPr>
          <p:cNvCxnSpPr>
            <a:cxnSpLocks/>
          </p:cNvCxnSpPr>
          <p:nvPr/>
        </p:nvCxnSpPr>
        <p:spPr>
          <a:xfrm flipH="1">
            <a:off x="2312360" y="3528430"/>
            <a:ext cx="4924394" cy="788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6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B2BD24-1DE3-B44D-0C1B-526EF30132E4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F58C549-52C6-1952-2DBD-C4E4820E9285}"/>
              </a:ext>
            </a:extLst>
          </p:cNvPr>
          <p:cNvGrpSpPr/>
          <p:nvPr/>
        </p:nvGrpSpPr>
        <p:grpSpPr>
          <a:xfrm>
            <a:off x="4959390" y="2410691"/>
            <a:ext cx="4111305" cy="4539994"/>
            <a:chOff x="4959390" y="2410691"/>
            <a:chExt cx="4111305" cy="45399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49A375-D466-FDD6-D701-058766FCF05A}"/>
                </a:ext>
              </a:extLst>
            </p:cNvPr>
            <p:cNvGrpSpPr/>
            <p:nvPr/>
          </p:nvGrpSpPr>
          <p:grpSpPr>
            <a:xfrm>
              <a:off x="4959390" y="2410691"/>
              <a:ext cx="4111305" cy="4539994"/>
              <a:chOff x="3836377" y="4114800"/>
              <a:chExt cx="4366846" cy="2501460"/>
            </a:xfrm>
          </p:grpSpPr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0E5F2FDB-EC10-585A-C955-10A5CF41F5D3}"/>
                  </a:ext>
                </a:extLst>
              </p:cNvPr>
              <p:cNvSpPr/>
              <p:nvPr/>
            </p:nvSpPr>
            <p:spPr>
              <a:xfrm>
                <a:off x="3836377" y="4114800"/>
                <a:ext cx="4366846" cy="2110154"/>
              </a:xfrm>
              <a:prstGeom prst="round2DiagRect">
                <a:avLst>
                  <a:gd name="adj1" fmla="val 5961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CD288B-2B2F-8C2C-8434-41DC5A875A48}"/>
                  </a:ext>
                </a:extLst>
              </p:cNvPr>
              <p:cNvSpPr txBox="1"/>
              <p:nvPr/>
            </p:nvSpPr>
            <p:spPr>
              <a:xfrm>
                <a:off x="5140599" y="6277706"/>
                <a:ext cx="1173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后端工程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F0E14D-8947-6CAE-EC0B-34F51CD52FB2}"/>
                </a:ext>
              </a:extLst>
            </p:cNvPr>
            <p:cNvGrpSpPr/>
            <p:nvPr/>
          </p:nvGrpSpPr>
          <p:grpSpPr>
            <a:xfrm>
              <a:off x="7236754" y="2688470"/>
              <a:ext cx="1819117" cy="1261149"/>
              <a:chOff x="8693660" y="1624291"/>
              <a:chExt cx="1819117" cy="1261149"/>
            </a:xfrm>
          </p:grpSpPr>
          <p:sp>
            <p:nvSpPr>
              <p:cNvPr id="17" name="!!矩形: 对角圆角 11">
                <a:extLst>
                  <a:ext uri="{FF2B5EF4-FFF2-40B4-BE49-F238E27FC236}">
                    <a16:creationId xmlns:a16="http://schemas.microsoft.com/office/drawing/2014/main" id="{8B5C1A2D-17B8-2FEC-77A7-20613CD9D120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819117" cy="1261149"/>
              </a:xfrm>
              <a:prstGeom prst="round2DiagRect">
                <a:avLst>
                  <a:gd name="adj1" fmla="val 7243"/>
                  <a:gd name="adj2" fmla="val 0"/>
                </a:avLst>
              </a:prstGeom>
              <a:solidFill>
                <a:srgbClr val="FFCC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/login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A45CF7F9-3F9C-5F73-00C4-3F73ACC90DBA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049780" cy="204509"/>
              </a:xfrm>
              <a:prstGeom prst="round2DiagRect">
                <a:avLst>
                  <a:gd name="adj1" fmla="val 29610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UserController</a:t>
                </a:r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sp>
          <p:nvSpPr>
            <p:cNvPr id="29" name="!!矩形: 对角圆角 11">
              <a:extLst>
                <a:ext uri="{FF2B5EF4-FFF2-40B4-BE49-F238E27FC236}">
                  <a16:creationId xmlns:a16="http://schemas.microsoft.com/office/drawing/2014/main" id="{3B647650-A211-AFC7-613F-41A5B8D425C8}"/>
                </a:ext>
              </a:extLst>
            </p:cNvPr>
            <p:cNvSpPr/>
            <p:nvPr/>
          </p:nvSpPr>
          <p:spPr>
            <a:xfrm>
              <a:off x="7251578" y="4653814"/>
              <a:ext cx="1819117" cy="377845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……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0" name="!!直接箭头连接符 1">
            <a:extLst>
              <a:ext uri="{FF2B5EF4-FFF2-40B4-BE49-F238E27FC236}">
                <a16:creationId xmlns:a16="http://schemas.microsoft.com/office/drawing/2014/main" id="{21CBB52D-3454-916F-61FD-EA65602031B6}"/>
              </a:ext>
            </a:extLst>
          </p:cNvPr>
          <p:cNvCxnSpPr>
            <a:cxnSpLocks/>
          </p:cNvCxnSpPr>
          <p:nvPr/>
        </p:nvCxnSpPr>
        <p:spPr>
          <a:xfrm flipV="1">
            <a:off x="2356646" y="3426787"/>
            <a:ext cx="4894932" cy="778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!!直接箭头连接符 2">
            <a:extLst>
              <a:ext uri="{FF2B5EF4-FFF2-40B4-BE49-F238E27FC236}">
                <a16:creationId xmlns:a16="http://schemas.microsoft.com/office/drawing/2014/main" id="{DA28F8CB-C7C7-1424-7678-4ABD560F73D3}"/>
              </a:ext>
            </a:extLst>
          </p:cNvPr>
          <p:cNvCxnSpPr>
            <a:cxnSpLocks/>
          </p:cNvCxnSpPr>
          <p:nvPr/>
        </p:nvCxnSpPr>
        <p:spPr>
          <a:xfrm flipH="1">
            <a:off x="2312360" y="3528430"/>
            <a:ext cx="4924394" cy="788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!!直接箭头连接符 4">
            <a:extLst>
              <a:ext uri="{FF2B5EF4-FFF2-40B4-BE49-F238E27FC236}">
                <a16:creationId xmlns:a16="http://schemas.microsoft.com/office/drawing/2014/main" id="{998372F3-B3A9-A842-9BAF-4DC553FBF28F}"/>
              </a:ext>
            </a:extLst>
          </p:cNvPr>
          <p:cNvCxnSpPr>
            <a:cxnSpLocks/>
          </p:cNvCxnSpPr>
          <p:nvPr/>
        </p:nvCxnSpPr>
        <p:spPr>
          <a:xfrm>
            <a:off x="2404381" y="4792295"/>
            <a:ext cx="2863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81FA260-7F47-0B0F-E286-18A5C2372F62}"/>
              </a:ext>
            </a:extLst>
          </p:cNvPr>
          <p:cNvSpPr/>
          <p:nvPr/>
        </p:nvSpPr>
        <p:spPr>
          <a:xfrm>
            <a:off x="5275336" y="4301377"/>
            <a:ext cx="1195956" cy="1210024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08C37F1-9DED-5DC5-C679-C7FB2BC793A1}"/>
              </a:ext>
            </a:extLst>
          </p:cNvPr>
          <p:cNvSpPr txBox="1"/>
          <p:nvPr/>
        </p:nvSpPr>
        <p:spPr>
          <a:xfrm>
            <a:off x="5313898" y="5188000"/>
            <a:ext cx="1118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interceptor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09DCFFDE-352C-B3EB-E0B7-D0D7C392AB4D}"/>
              </a:ext>
            </a:extLst>
          </p:cNvPr>
          <p:cNvSpPr/>
          <p:nvPr/>
        </p:nvSpPr>
        <p:spPr>
          <a:xfrm flipV="1">
            <a:off x="6471292" y="4771469"/>
            <a:ext cx="765462" cy="138359"/>
          </a:xfrm>
          <a:prstGeom prst="rightArrow">
            <a:avLst>
              <a:gd name="adj1" fmla="val 50000"/>
              <a:gd name="adj2" fmla="val 11343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BE4860-2082-AD0D-6FDF-810EDAF6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11" y="4162947"/>
            <a:ext cx="490591" cy="6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32422 0.04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576DB2-F230-BF81-E783-36790583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653886"/>
            <a:ext cx="4686300" cy="377190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666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DA4469-F06A-9B50-ED73-9998A5BE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2859876"/>
            <a:ext cx="5575680" cy="260337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E5DB7B-0926-180F-1F75-8217E3CE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60" y="2859876"/>
            <a:ext cx="3318808" cy="260337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2" name="double-arrowhead-pointing-to-left_45744">
            <a:extLst>
              <a:ext uri="{FF2B5EF4-FFF2-40B4-BE49-F238E27FC236}">
                <a16:creationId xmlns:a16="http://schemas.microsoft.com/office/drawing/2014/main" id="{AEE52F38-F398-0D2E-8C85-321741EFAFEE}"/>
              </a:ext>
            </a:extLst>
          </p:cNvPr>
          <p:cNvSpPr/>
          <p:nvPr/>
        </p:nvSpPr>
        <p:spPr>
          <a:xfrm flipH="1">
            <a:off x="6629933" y="3899052"/>
            <a:ext cx="609685" cy="525024"/>
          </a:xfrm>
          <a:custGeom>
            <a:avLst/>
            <a:gdLst>
              <a:gd name="connsiteX0" fmla="*/ 608048 w 609117"/>
              <a:gd name="connsiteY0" fmla="*/ 403 h 524535"/>
              <a:gd name="connsiteX1" fmla="*/ 607788 w 609117"/>
              <a:gd name="connsiteY1" fmla="*/ 8923 h 524535"/>
              <a:gd name="connsiteX2" fmla="*/ 528103 w 609117"/>
              <a:gd name="connsiteY2" fmla="*/ 244005 h 524535"/>
              <a:gd name="connsiteX3" fmla="*/ 528017 w 609117"/>
              <a:gd name="connsiteY3" fmla="*/ 277131 h 524535"/>
              <a:gd name="connsiteX4" fmla="*/ 607875 w 609117"/>
              <a:gd name="connsiteY4" fmla="*/ 515673 h 524535"/>
              <a:gd name="connsiteX5" fmla="*/ 600080 w 609117"/>
              <a:gd name="connsiteY5" fmla="*/ 521209 h 524535"/>
              <a:gd name="connsiteX6" fmla="*/ 295457 w 609117"/>
              <a:gd name="connsiteY6" fmla="*/ 271596 h 524535"/>
              <a:gd name="connsiteX7" fmla="*/ 295544 w 609117"/>
              <a:gd name="connsiteY7" fmla="*/ 249541 h 524535"/>
              <a:gd name="connsiteX8" fmla="*/ 599993 w 609117"/>
              <a:gd name="connsiteY8" fmla="*/ 3301 h 524535"/>
              <a:gd name="connsiteX9" fmla="*/ 608048 w 609117"/>
              <a:gd name="connsiteY9" fmla="*/ 403 h 524535"/>
              <a:gd name="connsiteX10" fmla="*/ 318231 w 609117"/>
              <a:gd name="connsiteY10" fmla="*/ 403 h 524535"/>
              <a:gd name="connsiteX11" fmla="*/ 317961 w 609117"/>
              <a:gd name="connsiteY11" fmla="*/ 8923 h 524535"/>
              <a:gd name="connsiteX12" fmla="*/ 238275 w 609117"/>
              <a:gd name="connsiteY12" fmla="*/ 244005 h 524535"/>
              <a:gd name="connsiteX13" fmla="*/ 238275 w 609117"/>
              <a:gd name="connsiteY13" fmla="*/ 277131 h 524535"/>
              <a:gd name="connsiteX14" fmla="*/ 318047 w 609117"/>
              <a:gd name="connsiteY14" fmla="*/ 515673 h 524535"/>
              <a:gd name="connsiteX15" fmla="*/ 310339 w 609117"/>
              <a:gd name="connsiteY15" fmla="*/ 521209 h 524535"/>
              <a:gd name="connsiteX16" fmla="*/ 5716 w 609117"/>
              <a:gd name="connsiteY16" fmla="*/ 271596 h 524535"/>
              <a:gd name="connsiteX17" fmla="*/ 5716 w 609117"/>
              <a:gd name="connsiteY17" fmla="*/ 249541 h 524535"/>
              <a:gd name="connsiteX18" fmla="*/ 310252 w 609117"/>
              <a:gd name="connsiteY18" fmla="*/ 3301 h 524535"/>
              <a:gd name="connsiteX19" fmla="*/ 318231 w 609117"/>
              <a:gd name="connsiteY19" fmla="*/ 403 h 52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117" h="524535">
                <a:moveTo>
                  <a:pt x="608048" y="403"/>
                </a:moveTo>
                <a:cubicBezTo>
                  <a:pt x="609456" y="1419"/>
                  <a:pt x="609477" y="4339"/>
                  <a:pt x="607788" y="8923"/>
                </a:cubicBezTo>
                <a:lnTo>
                  <a:pt x="528103" y="244005"/>
                </a:lnTo>
                <a:cubicBezTo>
                  <a:pt x="524725" y="253087"/>
                  <a:pt x="524725" y="267963"/>
                  <a:pt x="528017" y="277131"/>
                </a:cubicBezTo>
                <a:lnTo>
                  <a:pt x="607875" y="515673"/>
                </a:lnTo>
                <a:cubicBezTo>
                  <a:pt x="611166" y="524841"/>
                  <a:pt x="607702" y="527263"/>
                  <a:pt x="600080" y="521209"/>
                </a:cubicBezTo>
                <a:lnTo>
                  <a:pt x="295457" y="271596"/>
                </a:lnTo>
                <a:cubicBezTo>
                  <a:pt x="287835" y="265455"/>
                  <a:pt x="287922" y="255595"/>
                  <a:pt x="295544" y="249541"/>
                </a:cubicBezTo>
                <a:lnTo>
                  <a:pt x="599993" y="3301"/>
                </a:lnTo>
                <a:cubicBezTo>
                  <a:pt x="603847" y="274"/>
                  <a:pt x="606641" y="-613"/>
                  <a:pt x="608048" y="403"/>
                </a:cubicBezTo>
                <a:close/>
                <a:moveTo>
                  <a:pt x="318231" y="403"/>
                </a:moveTo>
                <a:cubicBezTo>
                  <a:pt x="319628" y="1419"/>
                  <a:pt x="319650" y="4339"/>
                  <a:pt x="317961" y="8923"/>
                </a:cubicBezTo>
                <a:lnTo>
                  <a:pt x="238275" y="244005"/>
                </a:lnTo>
                <a:cubicBezTo>
                  <a:pt x="234897" y="253087"/>
                  <a:pt x="234897" y="267963"/>
                  <a:pt x="238275" y="277131"/>
                </a:cubicBezTo>
                <a:lnTo>
                  <a:pt x="318047" y="515673"/>
                </a:lnTo>
                <a:cubicBezTo>
                  <a:pt x="321425" y="524841"/>
                  <a:pt x="317874" y="527263"/>
                  <a:pt x="310339" y="521209"/>
                </a:cubicBezTo>
                <a:lnTo>
                  <a:pt x="5716" y="271596"/>
                </a:lnTo>
                <a:cubicBezTo>
                  <a:pt x="-1906" y="265455"/>
                  <a:pt x="-1906" y="255595"/>
                  <a:pt x="5716" y="249541"/>
                </a:cubicBezTo>
                <a:lnTo>
                  <a:pt x="310252" y="3301"/>
                </a:lnTo>
                <a:cubicBezTo>
                  <a:pt x="314063" y="274"/>
                  <a:pt x="316835" y="-613"/>
                  <a:pt x="318231" y="4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CA0DD5-CF68-2280-9712-C3B821AF0B20}"/>
              </a:ext>
            </a:extLst>
          </p:cNvPr>
          <p:cNvGrpSpPr/>
          <p:nvPr/>
        </p:nvGrpSpPr>
        <p:grpSpPr>
          <a:xfrm>
            <a:off x="8352157" y="5530325"/>
            <a:ext cx="1119779" cy="650885"/>
            <a:chOff x="8352157" y="5530325"/>
            <a:chExt cx="1119779" cy="65088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C0287AC-DD7E-5D39-0550-30D48E50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7192" y="5530325"/>
              <a:ext cx="524744" cy="650885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2897721-BCB5-12F9-3515-5293C38ECE20}"/>
                </a:ext>
              </a:extLst>
            </p:cNvPr>
            <p:cNvSpPr txBox="1"/>
            <p:nvPr/>
          </p:nvSpPr>
          <p:spPr>
            <a:xfrm>
              <a:off x="8352157" y="559643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新</a:t>
              </a:r>
              <a:endParaRPr lang="zh-CN" altLang="en-US" sz="32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25DBFF-2FBD-0764-C00B-1D62C1054A73}"/>
              </a:ext>
            </a:extLst>
          </p:cNvPr>
          <p:cNvGrpSpPr/>
          <p:nvPr/>
        </p:nvGrpSpPr>
        <p:grpSpPr>
          <a:xfrm>
            <a:off x="3087605" y="5530325"/>
            <a:ext cx="1119779" cy="650885"/>
            <a:chOff x="3087605" y="5530325"/>
            <a:chExt cx="1119779" cy="65088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533B87B-B65A-EC84-3A4C-72AB82F0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2640" y="5530325"/>
              <a:ext cx="524744" cy="6508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9A468F8-39CE-CAF8-219D-4957C166EB9B}"/>
                </a:ext>
              </a:extLst>
            </p:cNvPr>
            <p:cNvSpPr txBox="1"/>
            <p:nvPr/>
          </p:nvSpPr>
          <p:spPr>
            <a:xfrm>
              <a:off x="3087605" y="559643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旧</a:t>
              </a:r>
              <a:endParaRPr lang="zh-CN" altLang="en-US" sz="32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368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令牌主动失效机制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B2BD24-1DE3-B44D-0C1B-526EF30132E4}"/>
              </a:ext>
            </a:extLst>
          </p:cNvPr>
          <p:cNvSpPr>
            <a:spLocks noChangeAspect="1"/>
          </p:cNvSpPr>
          <p:nvPr/>
        </p:nvSpPr>
        <p:spPr>
          <a:xfrm>
            <a:off x="1322343" y="3197779"/>
            <a:ext cx="1082040" cy="108204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F58C549-52C6-1952-2DBD-C4E4820E9285}"/>
              </a:ext>
            </a:extLst>
          </p:cNvPr>
          <p:cNvGrpSpPr/>
          <p:nvPr/>
        </p:nvGrpSpPr>
        <p:grpSpPr>
          <a:xfrm>
            <a:off x="4959390" y="1658851"/>
            <a:ext cx="4111305" cy="4539994"/>
            <a:chOff x="4959390" y="2410691"/>
            <a:chExt cx="4111305" cy="45399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49A375-D466-FDD6-D701-058766FCF05A}"/>
                </a:ext>
              </a:extLst>
            </p:cNvPr>
            <p:cNvGrpSpPr/>
            <p:nvPr/>
          </p:nvGrpSpPr>
          <p:grpSpPr>
            <a:xfrm>
              <a:off x="4959390" y="2410691"/>
              <a:ext cx="4111305" cy="4539994"/>
              <a:chOff x="3836377" y="4114800"/>
              <a:chExt cx="4366846" cy="2501460"/>
            </a:xfrm>
          </p:grpSpPr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0E5F2FDB-EC10-585A-C955-10A5CF41F5D3}"/>
                  </a:ext>
                </a:extLst>
              </p:cNvPr>
              <p:cNvSpPr/>
              <p:nvPr/>
            </p:nvSpPr>
            <p:spPr>
              <a:xfrm>
                <a:off x="3836377" y="4114800"/>
                <a:ext cx="4366846" cy="2110154"/>
              </a:xfrm>
              <a:prstGeom prst="round2DiagRect">
                <a:avLst>
                  <a:gd name="adj1" fmla="val 5961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CD288B-2B2F-8C2C-8434-41DC5A875A48}"/>
                  </a:ext>
                </a:extLst>
              </p:cNvPr>
              <p:cNvSpPr txBox="1"/>
              <p:nvPr/>
            </p:nvSpPr>
            <p:spPr>
              <a:xfrm>
                <a:off x="5140599" y="6277706"/>
                <a:ext cx="1173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后端工程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F0E14D-8947-6CAE-EC0B-34F51CD52FB2}"/>
                </a:ext>
              </a:extLst>
            </p:cNvPr>
            <p:cNvGrpSpPr/>
            <p:nvPr/>
          </p:nvGrpSpPr>
          <p:grpSpPr>
            <a:xfrm>
              <a:off x="7236754" y="2688470"/>
              <a:ext cx="1819117" cy="1261149"/>
              <a:chOff x="8693660" y="1624291"/>
              <a:chExt cx="1819117" cy="1261149"/>
            </a:xfrm>
          </p:grpSpPr>
          <p:sp>
            <p:nvSpPr>
              <p:cNvPr id="17" name="!!矩形: 对角圆角 11">
                <a:extLst>
                  <a:ext uri="{FF2B5EF4-FFF2-40B4-BE49-F238E27FC236}">
                    <a16:creationId xmlns:a16="http://schemas.microsoft.com/office/drawing/2014/main" id="{8B5C1A2D-17B8-2FEC-77A7-20613CD9D120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819117" cy="1261149"/>
              </a:xfrm>
              <a:prstGeom prst="round2DiagRect">
                <a:avLst>
                  <a:gd name="adj1" fmla="val 7243"/>
                  <a:gd name="adj2" fmla="val 0"/>
                </a:avLst>
              </a:prstGeom>
              <a:solidFill>
                <a:srgbClr val="FFCC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/login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A45CF7F9-3F9C-5F73-00C4-3F73ACC90DBA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049780" cy="204509"/>
              </a:xfrm>
              <a:prstGeom prst="round2DiagRect">
                <a:avLst>
                  <a:gd name="adj1" fmla="val 29610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UserController</a:t>
                </a:r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sp>
          <p:nvSpPr>
            <p:cNvPr id="29" name="!!矩形: 对角圆角 11">
              <a:extLst>
                <a:ext uri="{FF2B5EF4-FFF2-40B4-BE49-F238E27FC236}">
                  <a16:creationId xmlns:a16="http://schemas.microsoft.com/office/drawing/2014/main" id="{3B647650-A211-AFC7-613F-41A5B8D425C8}"/>
                </a:ext>
              </a:extLst>
            </p:cNvPr>
            <p:cNvSpPr/>
            <p:nvPr/>
          </p:nvSpPr>
          <p:spPr>
            <a:xfrm>
              <a:off x="7251578" y="4653814"/>
              <a:ext cx="1819117" cy="377845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……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0" name="!!直接箭头连接符 1">
            <a:extLst>
              <a:ext uri="{FF2B5EF4-FFF2-40B4-BE49-F238E27FC236}">
                <a16:creationId xmlns:a16="http://schemas.microsoft.com/office/drawing/2014/main" id="{21CBB52D-3454-916F-61FD-EA65602031B6}"/>
              </a:ext>
            </a:extLst>
          </p:cNvPr>
          <p:cNvCxnSpPr>
            <a:cxnSpLocks/>
          </p:cNvCxnSpPr>
          <p:nvPr/>
        </p:nvCxnSpPr>
        <p:spPr>
          <a:xfrm flipV="1">
            <a:off x="2356646" y="2674947"/>
            <a:ext cx="4894932" cy="778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!!直接箭头连接符 2">
            <a:extLst>
              <a:ext uri="{FF2B5EF4-FFF2-40B4-BE49-F238E27FC236}">
                <a16:creationId xmlns:a16="http://schemas.microsoft.com/office/drawing/2014/main" id="{DA28F8CB-C7C7-1424-7678-4ABD560F73D3}"/>
              </a:ext>
            </a:extLst>
          </p:cNvPr>
          <p:cNvCxnSpPr>
            <a:cxnSpLocks/>
          </p:cNvCxnSpPr>
          <p:nvPr/>
        </p:nvCxnSpPr>
        <p:spPr>
          <a:xfrm flipH="1">
            <a:off x="2312360" y="2776590"/>
            <a:ext cx="4924394" cy="788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EBE4860-2082-AD0D-6FDF-810EDAF6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75" y="2280568"/>
            <a:ext cx="490591" cy="60852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D81147-F559-7FA6-57B9-74ABF10EE0F4}"/>
              </a:ext>
            </a:extLst>
          </p:cNvPr>
          <p:cNvSpPr/>
          <p:nvPr/>
        </p:nvSpPr>
        <p:spPr>
          <a:xfrm>
            <a:off x="9386641" y="4200788"/>
            <a:ext cx="2509520" cy="128786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FC06B3-130E-AE18-92C3-461C9313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75" y="2280568"/>
            <a:ext cx="490591" cy="6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D81147-F559-7FA6-57B9-74ABF10EE0F4}"/>
              </a:ext>
            </a:extLst>
          </p:cNvPr>
          <p:cNvSpPr/>
          <p:nvPr/>
        </p:nvSpPr>
        <p:spPr>
          <a:xfrm>
            <a:off x="9386641" y="4200788"/>
            <a:ext cx="2509520" cy="12878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令牌主动失效机制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B2BD24-1DE3-B44D-0C1B-526EF30132E4}"/>
              </a:ext>
            </a:extLst>
          </p:cNvPr>
          <p:cNvSpPr>
            <a:spLocks noChangeAspect="1"/>
          </p:cNvSpPr>
          <p:nvPr/>
        </p:nvSpPr>
        <p:spPr>
          <a:xfrm>
            <a:off x="1322343" y="319777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F58C549-52C6-1952-2DBD-C4E4820E9285}"/>
              </a:ext>
            </a:extLst>
          </p:cNvPr>
          <p:cNvGrpSpPr/>
          <p:nvPr/>
        </p:nvGrpSpPr>
        <p:grpSpPr>
          <a:xfrm>
            <a:off x="4959390" y="1658851"/>
            <a:ext cx="4111305" cy="4539994"/>
            <a:chOff x="4959390" y="2410691"/>
            <a:chExt cx="4111305" cy="45399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49A375-D466-FDD6-D701-058766FCF05A}"/>
                </a:ext>
              </a:extLst>
            </p:cNvPr>
            <p:cNvGrpSpPr/>
            <p:nvPr/>
          </p:nvGrpSpPr>
          <p:grpSpPr>
            <a:xfrm>
              <a:off x="4959390" y="2410691"/>
              <a:ext cx="4111305" cy="4539994"/>
              <a:chOff x="3836377" y="4114800"/>
              <a:chExt cx="4366846" cy="2501460"/>
            </a:xfrm>
          </p:grpSpPr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0E5F2FDB-EC10-585A-C955-10A5CF41F5D3}"/>
                  </a:ext>
                </a:extLst>
              </p:cNvPr>
              <p:cNvSpPr/>
              <p:nvPr/>
            </p:nvSpPr>
            <p:spPr>
              <a:xfrm>
                <a:off x="3836377" y="4114800"/>
                <a:ext cx="4366846" cy="2110154"/>
              </a:xfrm>
              <a:prstGeom prst="round2DiagRect">
                <a:avLst>
                  <a:gd name="adj1" fmla="val 5961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CD288B-2B2F-8C2C-8434-41DC5A875A48}"/>
                  </a:ext>
                </a:extLst>
              </p:cNvPr>
              <p:cNvSpPr txBox="1"/>
              <p:nvPr/>
            </p:nvSpPr>
            <p:spPr>
              <a:xfrm>
                <a:off x="5140599" y="6277706"/>
                <a:ext cx="1173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后端工程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F0E14D-8947-6CAE-EC0B-34F51CD52FB2}"/>
                </a:ext>
              </a:extLst>
            </p:cNvPr>
            <p:cNvGrpSpPr/>
            <p:nvPr/>
          </p:nvGrpSpPr>
          <p:grpSpPr>
            <a:xfrm>
              <a:off x="7236754" y="2688470"/>
              <a:ext cx="1819117" cy="1261149"/>
              <a:chOff x="8693660" y="1624291"/>
              <a:chExt cx="1819117" cy="1261149"/>
            </a:xfrm>
          </p:grpSpPr>
          <p:sp>
            <p:nvSpPr>
              <p:cNvPr id="17" name="!!矩形: 对角圆角 11">
                <a:extLst>
                  <a:ext uri="{FF2B5EF4-FFF2-40B4-BE49-F238E27FC236}">
                    <a16:creationId xmlns:a16="http://schemas.microsoft.com/office/drawing/2014/main" id="{8B5C1A2D-17B8-2FEC-77A7-20613CD9D120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819117" cy="1261149"/>
              </a:xfrm>
              <a:prstGeom prst="round2DiagRect">
                <a:avLst>
                  <a:gd name="adj1" fmla="val 7243"/>
                  <a:gd name="adj2" fmla="val 0"/>
                </a:avLst>
              </a:prstGeom>
              <a:solidFill>
                <a:srgbClr val="FFCC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/login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A45CF7F9-3F9C-5F73-00C4-3F73ACC90DBA}"/>
                  </a:ext>
                </a:extLst>
              </p:cNvPr>
              <p:cNvSpPr/>
              <p:nvPr/>
            </p:nvSpPr>
            <p:spPr>
              <a:xfrm>
                <a:off x="8693660" y="1624291"/>
                <a:ext cx="1049780" cy="204509"/>
              </a:xfrm>
              <a:prstGeom prst="round2DiagRect">
                <a:avLst>
                  <a:gd name="adj1" fmla="val 29610"/>
                  <a:gd name="adj2" fmla="val 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UserController</a:t>
                </a:r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sp>
          <p:nvSpPr>
            <p:cNvPr id="29" name="!!矩形: 对角圆角 11">
              <a:extLst>
                <a:ext uri="{FF2B5EF4-FFF2-40B4-BE49-F238E27FC236}">
                  <a16:creationId xmlns:a16="http://schemas.microsoft.com/office/drawing/2014/main" id="{3B647650-A211-AFC7-613F-41A5B8D425C8}"/>
                </a:ext>
              </a:extLst>
            </p:cNvPr>
            <p:cNvSpPr/>
            <p:nvPr/>
          </p:nvSpPr>
          <p:spPr>
            <a:xfrm>
              <a:off x="7251578" y="4653814"/>
              <a:ext cx="1819117" cy="377845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……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0" name="!!直接箭头连接符 1">
            <a:extLst>
              <a:ext uri="{FF2B5EF4-FFF2-40B4-BE49-F238E27FC236}">
                <a16:creationId xmlns:a16="http://schemas.microsoft.com/office/drawing/2014/main" id="{21CBB52D-3454-916F-61FD-EA65602031B6}"/>
              </a:ext>
            </a:extLst>
          </p:cNvPr>
          <p:cNvCxnSpPr>
            <a:cxnSpLocks/>
          </p:cNvCxnSpPr>
          <p:nvPr/>
        </p:nvCxnSpPr>
        <p:spPr>
          <a:xfrm flipV="1">
            <a:off x="2356646" y="2674947"/>
            <a:ext cx="4894932" cy="778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!!直接箭头连接符 2">
            <a:extLst>
              <a:ext uri="{FF2B5EF4-FFF2-40B4-BE49-F238E27FC236}">
                <a16:creationId xmlns:a16="http://schemas.microsoft.com/office/drawing/2014/main" id="{DA28F8CB-C7C7-1424-7678-4ABD560F73D3}"/>
              </a:ext>
            </a:extLst>
          </p:cNvPr>
          <p:cNvCxnSpPr>
            <a:cxnSpLocks/>
          </p:cNvCxnSpPr>
          <p:nvPr/>
        </p:nvCxnSpPr>
        <p:spPr>
          <a:xfrm flipH="1">
            <a:off x="2312360" y="2776590"/>
            <a:ext cx="4924394" cy="788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!!直接箭头连接符 4">
            <a:extLst>
              <a:ext uri="{FF2B5EF4-FFF2-40B4-BE49-F238E27FC236}">
                <a16:creationId xmlns:a16="http://schemas.microsoft.com/office/drawing/2014/main" id="{998372F3-B3A9-A842-9BAF-4DC553FBF28F}"/>
              </a:ext>
            </a:extLst>
          </p:cNvPr>
          <p:cNvCxnSpPr>
            <a:cxnSpLocks/>
          </p:cNvCxnSpPr>
          <p:nvPr/>
        </p:nvCxnSpPr>
        <p:spPr>
          <a:xfrm>
            <a:off x="2404381" y="4040455"/>
            <a:ext cx="2863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81FA260-7F47-0B0F-E286-18A5C2372F62}"/>
              </a:ext>
            </a:extLst>
          </p:cNvPr>
          <p:cNvSpPr/>
          <p:nvPr/>
        </p:nvSpPr>
        <p:spPr>
          <a:xfrm>
            <a:off x="5275336" y="3549537"/>
            <a:ext cx="1195956" cy="1210024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08C37F1-9DED-5DC5-C679-C7FB2BC793A1}"/>
              </a:ext>
            </a:extLst>
          </p:cNvPr>
          <p:cNvSpPr txBox="1"/>
          <p:nvPr/>
        </p:nvSpPr>
        <p:spPr>
          <a:xfrm>
            <a:off x="5313898" y="4436160"/>
            <a:ext cx="1118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interceptor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09DCFFDE-352C-B3EB-E0B7-D0D7C392AB4D}"/>
              </a:ext>
            </a:extLst>
          </p:cNvPr>
          <p:cNvSpPr/>
          <p:nvPr/>
        </p:nvSpPr>
        <p:spPr>
          <a:xfrm flipV="1">
            <a:off x="6471292" y="4019629"/>
            <a:ext cx="765462" cy="138359"/>
          </a:xfrm>
          <a:prstGeom prst="rightArrow">
            <a:avLst>
              <a:gd name="adj1" fmla="val 50000"/>
              <a:gd name="adj2" fmla="val 11343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BE4860-2082-AD0D-6FDF-810EDAF6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03" y="4237577"/>
            <a:ext cx="490591" cy="608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FC06B3-130E-AE18-92C3-461C9313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96" y="3392488"/>
            <a:ext cx="490591" cy="6085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3DBB94-80CE-7FC8-73D9-CF28C3EF0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43" y="4469890"/>
            <a:ext cx="3472040" cy="162115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222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0.3026 0.030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8555 -0.0932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令牌主动失效机制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A89D38FA-4FE2-B377-2567-02B118262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640460"/>
            <a:ext cx="11198352" cy="15294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登录成功后，给浏览器响应令牌的同时，把该令牌存储到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LoginInterceptor</a:t>
            </a:r>
            <a:r>
              <a:rPr lang="zh-CN" altLang="en-US"/>
              <a:t>拦截器中，需要验证浏览器携带的令牌，并同时需要获取到</a:t>
            </a:r>
            <a:r>
              <a:rPr lang="en-US" altLang="zh-CN"/>
              <a:t>redis</a:t>
            </a:r>
            <a:r>
              <a:rPr lang="zh-CN" altLang="en-US"/>
              <a:t>中存储的与之相同的令牌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当用户修改密码成功后，删除</a:t>
            </a:r>
            <a:r>
              <a:rPr lang="en-US" altLang="zh-CN"/>
              <a:t>redis</a:t>
            </a:r>
            <a:r>
              <a:rPr lang="zh-CN" altLang="en-US"/>
              <a:t>中存储的旧令牌</a:t>
            </a:r>
          </a:p>
        </p:txBody>
      </p:sp>
    </p:spTree>
    <p:extLst>
      <p:ext uri="{BB962C8B-B14F-4D97-AF65-F5344CB8AC3E}">
        <p14:creationId xmlns:p14="http://schemas.microsoft.com/office/powerpoint/2010/main" val="189499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登录优化</a:t>
            </a:r>
            <a:r>
              <a:rPr lang="en-US" altLang="zh-CN"/>
              <a:t>-redis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76EF8-8DD5-E96D-39E7-B6BB28BCB6CE}"/>
              </a:ext>
            </a:extLst>
          </p:cNvPr>
          <p:cNvSpPr txBox="1"/>
          <p:nvPr/>
        </p:nvSpPr>
        <p:spPr>
          <a:xfrm>
            <a:off x="5179734" y="3429000"/>
            <a:ext cx="2075028" cy="89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SpringBoot</a:t>
            </a: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集成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redis</a:t>
            </a:r>
          </a:p>
          <a:p>
            <a:pPr marL="144000" marR="0" lvl="1" indent="-285750" defTabSz="4320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令牌主动失效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19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登录优化</a:t>
            </a:r>
            <a:r>
              <a:rPr lang="en-US" altLang="zh-CN"/>
              <a:t>-redis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76EF8-8DD5-E96D-39E7-B6BB28BCB6CE}"/>
              </a:ext>
            </a:extLst>
          </p:cNvPr>
          <p:cNvSpPr txBox="1"/>
          <p:nvPr/>
        </p:nvSpPr>
        <p:spPr>
          <a:xfrm>
            <a:off x="5179734" y="3429000"/>
            <a:ext cx="2075028" cy="89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 panose="00020600040101010101" pitchFamily="18" charset="-122"/>
              </a:rPr>
              <a:t>SpringBoot</a:t>
            </a:r>
            <a:r>
              <a:rPr lang="zh-CN" altLang="en-US" sz="1400">
                <a:solidFill>
                  <a:srgbClr val="FF0000"/>
                </a:solidFill>
                <a:latin typeface="Calibri"/>
                <a:ea typeface="阿里巴巴普惠体" panose="00020600040101010101" pitchFamily="18" charset="-122"/>
              </a:rPr>
              <a:t>集成</a:t>
            </a: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 panose="00020600040101010101" pitchFamily="18" charset="-122"/>
              </a:rPr>
              <a:t>redis</a:t>
            </a:r>
          </a:p>
          <a:p>
            <a:pPr marL="144000" marR="0" lvl="1" indent="-285750" defTabSz="4320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令牌主动失效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70828-0C9E-AB55-E1C8-0F6906F4E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2478" y="4431120"/>
            <a:ext cx="5795762" cy="811440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hlinkClick r:id="rId2"/>
              </a:rPr>
              <a:t>https://www.bilibili.com/video/BV1cr4y1671t?p=2&amp;vd_source=ce0c0cd31c5569baef56768e6d6ca1dc</a:t>
            </a:r>
            <a:endParaRPr lang="zh-CN" altLang="en-US" sz="160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00098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SpringBoot</a:t>
            </a:r>
            <a:r>
              <a:rPr lang="zh-CN" altLang="en-US"/>
              <a:t>集成</a:t>
            </a:r>
            <a:r>
              <a:rPr lang="en-US" altLang="zh-CN"/>
              <a:t>redis</a:t>
            </a:r>
            <a:endParaRPr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A89D38FA-4FE2-B377-2567-02B118262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640460"/>
            <a:ext cx="11198352" cy="15294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导入</a:t>
            </a:r>
            <a:r>
              <a:rPr lang="en-US" altLang="zh-CN"/>
              <a:t>spring-boot-starter-data-redis</a:t>
            </a:r>
            <a:r>
              <a:rPr lang="zh-CN" altLang="en-US"/>
              <a:t>起步依赖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在</a:t>
            </a:r>
            <a:r>
              <a:rPr lang="en-US" altLang="zh-CN"/>
              <a:t>yml</a:t>
            </a:r>
            <a:r>
              <a:rPr lang="zh-CN" altLang="en-US"/>
              <a:t>配置文件中</a:t>
            </a:r>
            <a:r>
              <a:rPr lang="en-US" altLang="zh-CN"/>
              <a:t>, </a:t>
            </a:r>
            <a:r>
              <a:rPr lang="zh-CN" altLang="en-US"/>
              <a:t>配置</a:t>
            </a:r>
            <a:r>
              <a:rPr lang="en-US" altLang="zh-CN"/>
              <a:t>redis</a:t>
            </a:r>
            <a:r>
              <a:rPr lang="zh-CN" altLang="en-US"/>
              <a:t>连接信息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调用</a:t>
            </a:r>
            <a:r>
              <a:rPr lang="en-US" altLang="zh-CN"/>
              <a:t>API(StringRedisTemplate)</a:t>
            </a:r>
            <a:r>
              <a:rPr lang="zh-CN" altLang="en-US"/>
              <a:t>完成字符串的存取操作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E47502-74C1-69DD-3E7D-05C92F0A5695}"/>
              </a:ext>
            </a:extLst>
          </p:cNvPr>
          <p:cNvGrpSpPr/>
          <p:nvPr/>
        </p:nvGrpSpPr>
        <p:grpSpPr>
          <a:xfrm>
            <a:off x="1346201" y="3067438"/>
            <a:ext cx="5081732" cy="986402"/>
            <a:chOff x="1559560" y="4462884"/>
            <a:chExt cx="5495925" cy="10668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1F2E850-D63B-F731-4F0D-F94D9518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560" y="4462884"/>
              <a:ext cx="5495925" cy="1066800"/>
            </a:xfrm>
            <a:prstGeom prst="roundRect">
              <a:avLst>
                <a:gd name="adj" fmla="val 2233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FC42342-DAE4-C5C0-7D3B-F31C2AD92A0D}"/>
                </a:ext>
              </a:extLst>
            </p:cNvPr>
            <p:cNvSpPr txBox="1"/>
            <p:nvPr/>
          </p:nvSpPr>
          <p:spPr>
            <a:xfrm>
              <a:off x="2814320" y="44628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C00000"/>
                  </a:solidFill>
                  <a:ea typeface="阿里巴巴普惠体" panose="00020600040101010101"/>
                </a:rPr>
                <a:t>①</a:t>
              </a:r>
              <a:endParaRPr lang="zh-CN" altLang="en-US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60BE2C-D6F1-0B39-1BD4-5B51BBB15EE6}"/>
              </a:ext>
            </a:extLst>
          </p:cNvPr>
          <p:cNvGrpSpPr/>
          <p:nvPr/>
        </p:nvGrpSpPr>
        <p:grpSpPr>
          <a:xfrm>
            <a:off x="7085647" y="3067438"/>
            <a:ext cx="3760153" cy="1681019"/>
            <a:chOff x="7085647" y="3067438"/>
            <a:chExt cx="3760153" cy="1681019"/>
          </a:xfrm>
        </p:grpSpPr>
        <p:grpSp>
          <p:nvGrpSpPr>
            <p:cNvPr id="10" name="!!!a">
              <a:extLst>
                <a:ext uri="{FF2B5EF4-FFF2-40B4-BE49-F238E27FC236}">
                  <a16:creationId xmlns:a16="http://schemas.microsoft.com/office/drawing/2014/main" id="{0C5CAE59-D708-8C97-686E-4FA060ABDF42}"/>
                </a:ext>
              </a:extLst>
            </p:cNvPr>
            <p:cNvGrpSpPr/>
            <p:nvPr/>
          </p:nvGrpSpPr>
          <p:grpSpPr>
            <a:xfrm>
              <a:off x="7085647" y="3067438"/>
              <a:ext cx="3760153" cy="1681019"/>
              <a:chOff x="5221173" y="1814801"/>
              <a:chExt cx="4421588" cy="1510288"/>
            </a:xfrm>
          </p:grpSpPr>
          <p:sp>
            <p:nvSpPr>
              <p:cNvPr id="11" name="!!矩形: 圆角 8">
                <a:extLst>
                  <a:ext uri="{FF2B5EF4-FFF2-40B4-BE49-F238E27FC236}">
                    <a16:creationId xmlns:a16="http://schemas.microsoft.com/office/drawing/2014/main" id="{4D6DBDE4-93D7-58AF-E4FC-4EAF0CD1B5EC}"/>
                  </a:ext>
                </a:extLst>
              </p:cNvPr>
              <p:cNvSpPr/>
              <p:nvPr/>
            </p:nvSpPr>
            <p:spPr>
              <a:xfrm>
                <a:off x="5221175" y="1892997"/>
                <a:ext cx="4421586" cy="1432092"/>
              </a:xfrm>
              <a:prstGeom prst="roundRect">
                <a:avLst>
                  <a:gd name="adj" fmla="val 5962"/>
                </a:avLst>
              </a:prstGeom>
              <a:solidFill>
                <a:srgbClr val="FFFFE4"/>
              </a:solidFill>
              <a:ln w="635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b="1">
                    <a:solidFill>
                      <a:srgbClr val="000080"/>
                    </a:solidFill>
                    <a:effectLst/>
                    <a:latin typeface="JetBrains Mono"/>
                  </a:rPr>
                  <a:t>spring</a:t>
                </a: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:</a:t>
                </a:r>
                <a:b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</a:b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  </a:t>
                </a:r>
                <a:r>
                  <a:rPr lang="en-US" altLang="zh-CN" sz="1400" b="1">
                    <a:solidFill>
                      <a:srgbClr val="000080"/>
                    </a:solidFill>
                    <a:effectLst/>
                    <a:latin typeface="JetBrains Mono"/>
                  </a:rPr>
                  <a:t>data</a:t>
                </a: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:</a:t>
                </a:r>
                <a:b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</a:b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    </a:t>
                </a:r>
                <a:r>
                  <a:rPr lang="en-US" altLang="zh-CN" sz="1400" b="1">
                    <a:solidFill>
                      <a:srgbClr val="000080"/>
                    </a:solidFill>
                    <a:effectLst/>
                    <a:latin typeface="JetBrains Mono"/>
                  </a:rPr>
                  <a:t>redis</a:t>
                </a: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:</a:t>
                </a:r>
                <a:b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</a:b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      </a:t>
                </a:r>
                <a:r>
                  <a:rPr lang="en-US" altLang="zh-CN" sz="1400" b="1">
                    <a:solidFill>
                      <a:srgbClr val="000080"/>
                    </a:solidFill>
                    <a:effectLst/>
                    <a:latin typeface="JetBrains Mono"/>
                  </a:rPr>
                  <a:t>host</a:t>
                </a: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: localhost</a:t>
                </a:r>
                <a:b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</a:b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      </a:t>
                </a:r>
                <a:r>
                  <a:rPr lang="en-US" altLang="zh-CN" sz="1400" b="1">
                    <a:solidFill>
                      <a:srgbClr val="000080"/>
                    </a:solidFill>
                    <a:effectLst/>
                    <a:latin typeface="JetBrains Mono"/>
                  </a:rPr>
                  <a:t>port</a:t>
                </a:r>
                <a:r>
                  <a:rPr lang="en-US" altLang="zh-CN" sz="1400">
                    <a:solidFill>
                      <a:srgbClr val="000000"/>
                    </a:solidFill>
                    <a:effectLst/>
                    <a:latin typeface="JetBrains Mono"/>
                  </a:rPr>
                  <a:t>: </a:t>
                </a:r>
                <a:r>
                  <a:rPr lang="en-US" altLang="zh-CN" sz="1400">
                    <a:solidFill>
                      <a:srgbClr val="0000FF"/>
                    </a:solidFill>
                    <a:effectLst/>
                    <a:latin typeface="JetBrains Mono"/>
                  </a:rPr>
                  <a:t>6379</a:t>
                </a: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ADBB8337-F70F-5379-B391-D234FD369EBB}"/>
                  </a:ext>
                </a:extLst>
              </p:cNvPr>
              <p:cNvSpPr/>
              <p:nvPr/>
            </p:nvSpPr>
            <p:spPr>
              <a:xfrm>
                <a:off x="5221173" y="1814801"/>
                <a:ext cx="1676986" cy="218341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黑体"/>
                    <a:cs typeface="+mn-cs"/>
                  </a:rPr>
                  <a:t>application.yml</a:t>
                </a: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A7DFC2-6EE4-A3CD-70B2-B01BA56F9DBD}"/>
                </a:ext>
              </a:extLst>
            </p:cNvPr>
            <p:cNvSpPr txBox="1"/>
            <p:nvPr/>
          </p:nvSpPr>
          <p:spPr>
            <a:xfrm>
              <a:off x="9263286" y="32689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C00000"/>
                  </a:solidFill>
                  <a:ea typeface="阿里巴巴普惠体" panose="00020600040101010101"/>
                </a:rPr>
                <a:t>②</a:t>
              </a:r>
              <a:endParaRPr lang="zh-CN" altLang="en-US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8E64D8-98D2-3256-81E3-49AE7B68ACFD}"/>
              </a:ext>
            </a:extLst>
          </p:cNvPr>
          <p:cNvGrpSpPr/>
          <p:nvPr/>
        </p:nvGrpSpPr>
        <p:grpSpPr>
          <a:xfrm>
            <a:off x="1346200" y="4222743"/>
            <a:ext cx="5081732" cy="1983908"/>
            <a:chOff x="1346200" y="4222743"/>
            <a:chExt cx="5081732" cy="19839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DE8DEF-1E37-4262-4E8F-194BDC3F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6200" y="4222743"/>
              <a:ext cx="5081732" cy="1983908"/>
            </a:xfrm>
            <a:prstGeom prst="roundRect">
              <a:avLst>
                <a:gd name="adj" fmla="val 2233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520F75A-3B12-3D17-F833-5F54AB4E39D2}"/>
                </a:ext>
              </a:extLst>
            </p:cNvPr>
            <p:cNvSpPr txBox="1"/>
            <p:nvPr/>
          </p:nvSpPr>
          <p:spPr>
            <a:xfrm>
              <a:off x="3679317" y="42987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C00000"/>
                  </a:solidFill>
                  <a:ea typeface="阿里巴巴普惠体" panose="00020600040101010101"/>
                </a:rPr>
                <a:t>③</a:t>
              </a:r>
              <a:endParaRPr lang="zh-CN" altLang="en-US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8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登录优化</a:t>
            </a:r>
            <a:r>
              <a:rPr lang="en-US" altLang="zh-CN"/>
              <a:t>-redis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76EF8-8DD5-E96D-39E7-B6BB28BCB6CE}"/>
              </a:ext>
            </a:extLst>
          </p:cNvPr>
          <p:cNvSpPr txBox="1"/>
          <p:nvPr/>
        </p:nvSpPr>
        <p:spPr>
          <a:xfrm>
            <a:off x="5179734" y="3429000"/>
            <a:ext cx="2075028" cy="89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SpringBoot</a:t>
            </a: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集成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redis</a:t>
            </a: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令牌主动失效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0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2BA520-06D9-846F-3CF3-A02E9F64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令牌主动失效机制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A89D38FA-4FE2-B377-2567-02B118262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640460"/>
            <a:ext cx="11198352" cy="15294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登录成功后，给浏览器响应令牌的同时，把该令牌存储到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LoginInterceptor</a:t>
            </a:r>
            <a:r>
              <a:rPr lang="zh-CN" altLang="en-US"/>
              <a:t>拦截器中，需要验证浏览器携带的令牌，并同时需要获取到</a:t>
            </a:r>
            <a:r>
              <a:rPr lang="en-US" altLang="zh-CN"/>
              <a:t>redis</a:t>
            </a:r>
            <a:r>
              <a:rPr lang="zh-CN" altLang="en-US"/>
              <a:t>中存储的与之相同的令牌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当用户修改密码成功后，删除</a:t>
            </a:r>
            <a:r>
              <a:rPr lang="en-US" altLang="zh-CN"/>
              <a:t>redis</a:t>
            </a:r>
            <a:r>
              <a:rPr lang="zh-CN" altLang="en-US"/>
              <a:t>中存储的旧令牌</a:t>
            </a:r>
          </a:p>
        </p:txBody>
      </p:sp>
    </p:spTree>
    <p:extLst>
      <p:ext uri="{BB962C8B-B14F-4D97-AF65-F5344CB8AC3E}">
        <p14:creationId xmlns:p14="http://schemas.microsoft.com/office/powerpoint/2010/main" val="38588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SpringBoot</a:t>
            </a:r>
            <a:r>
              <a:rPr lang="zh-CN" altLang="en-US"/>
              <a:t>项目部署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8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576DB2-F230-BF81-E783-36790583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18" y="1539742"/>
            <a:ext cx="1823028" cy="146731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altLang="zh-CN" sz="1200">
                <a:solidFill>
                  <a:srgbClr val="808000"/>
                </a:solidFill>
                <a:latin typeface="JetBrains Mono"/>
              </a:endParaRPr>
            </a:p>
            <a:p>
              <a:endParaRPr lang="en-US" altLang="zh-CN" sz="1200">
                <a:solidFill>
                  <a:srgbClr val="80800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808000"/>
                  </a:solidFill>
                  <a:latin typeface="JetBrains Mono"/>
                </a:rPr>
                <a:t>@PostMapping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latin typeface="JetBrains Mono"/>
                </a:rPr>
                <a:t>“/register”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public 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返回值类型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register(String username, String password){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     //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用户名是否已被占用</a:t>
              </a:r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     //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注册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en-US" altLang="zh-CN" sz="1200" b="1">
                <a:solidFill>
                  <a:srgbClr val="00008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//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根据用户名查询用户</a:t>
              </a:r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 public 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User findByUsername(String username) {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}</a:t>
              </a:r>
            </a:p>
            <a:p>
              <a:endParaRPr lang="en-US" altLang="zh-CN" sz="1200" b="1">
                <a:solidFill>
                  <a:srgbClr val="00008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//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注册</a:t>
              </a:r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register(String username,String password) {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}</a:t>
              </a:r>
            </a:p>
            <a:p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UserService</a:t>
              </a:r>
              <a:endParaRPr lang="zh-CN" altLang="en-US" sz="1200" b="1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en-US" altLang="zh-CN" sz="1200">
                <a:solidFill>
                  <a:srgbClr val="80800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808000"/>
                  </a:solidFill>
                  <a:latin typeface="JetBrains Mono"/>
                </a:rPr>
                <a:t>-- </a:t>
              </a:r>
              <a:r>
                <a:rPr lang="zh-CN" altLang="en-US" sz="1200">
                  <a:solidFill>
                    <a:srgbClr val="808000"/>
                  </a:solidFill>
                  <a:latin typeface="JetBrains Mono"/>
                </a:rPr>
                <a:t>查询</a:t>
              </a:r>
              <a:endParaRPr lang="en-US" altLang="zh-CN" sz="1200">
                <a:solidFill>
                  <a:srgbClr val="808000"/>
                </a:solidFill>
                <a:latin typeface="JetBrains Mono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select </a:t>
              </a:r>
              <a:r>
                <a:rPr lang="en-US" altLang="zh-CN" sz="1200" i="1">
                  <a:solidFill>
                    <a:srgbClr val="000000"/>
                  </a:solidFill>
                  <a:latin typeface="JetBrains Mono"/>
                </a:rPr>
                <a:t>* </a:t>
              </a:r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from user where </a:t>
              </a:r>
              <a:r>
                <a:rPr lang="en-US" altLang="zh-CN" sz="1200" b="1">
                  <a:solidFill>
                    <a:srgbClr val="660E7A"/>
                  </a:solidFill>
                  <a:latin typeface="JetBrains Mono"/>
                </a:rPr>
                <a:t>username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=?;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>
                  <a:solidFill>
                    <a:srgbClr val="808000"/>
                  </a:solidFill>
                  <a:latin typeface="JetBrains Mono"/>
                </a:rPr>
                <a:t>-- </a:t>
              </a:r>
              <a:r>
                <a:rPr lang="zh-CN" altLang="en-US" sz="1200">
                  <a:solidFill>
                    <a:srgbClr val="808000"/>
                  </a:solidFill>
                  <a:latin typeface="JetBrains Mono"/>
                </a:rPr>
                <a:t>插入</a:t>
              </a:r>
              <a:br>
                <a:rPr lang="en-US" altLang="zh-CN" sz="1200">
                  <a:solidFill>
                    <a:srgbClr val="000000"/>
                  </a:solidFill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insert into user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660E7A"/>
                  </a:solidFill>
                  <a:latin typeface="JetBrains Mono"/>
                </a:rPr>
                <a:t>username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latin typeface="JetBrains Mono"/>
                </a:rPr>
                <a:t>password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latin typeface="JetBrains Mono"/>
                </a:rPr>
                <a:t>create_time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) </a:t>
              </a:r>
              <a:r>
                <a:rPr lang="en-US" altLang="zh-CN" sz="1200" b="1">
                  <a:solidFill>
                    <a:srgbClr val="000080"/>
                  </a:solidFill>
                  <a:latin typeface="JetBrains Mono"/>
                </a:rPr>
                <a:t>values 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(?,?,?,?);</a:t>
              </a:r>
            </a:p>
            <a:p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UserMapper</a:t>
              </a:r>
              <a:endParaRPr lang="zh-CN" altLang="en-US" sz="1200" b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58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Picture 4">
            <a:extLst>
              <a:ext uri="{FF2B5EF4-FFF2-40B4-BE49-F238E27FC236}">
                <a16:creationId xmlns:a16="http://schemas.microsoft.com/office/drawing/2014/main" id="{D83FA9DB-F82B-4E60-48CF-CEA5E09B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622" y="1962068"/>
            <a:ext cx="37242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6" name="组合 1145">
            <a:extLst>
              <a:ext uri="{FF2B5EF4-FFF2-40B4-BE49-F238E27FC236}">
                <a16:creationId xmlns:a16="http://schemas.microsoft.com/office/drawing/2014/main" id="{BBB3821E-31F0-7E40-8343-A015C3904689}"/>
              </a:ext>
            </a:extLst>
          </p:cNvPr>
          <p:cNvGrpSpPr/>
          <p:nvPr/>
        </p:nvGrpSpPr>
        <p:grpSpPr>
          <a:xfrm>
            <a:off x="5636896" y="2084519"/>
            <a:ext cx="1419088" cy="1806959"/>
            <a:chOff x="5006976" y="2046288"/>
            <a:chExt cx="2178050" cy="2773363"/>
          </a:xfrm>
        </p:grpSpPr>
        <p:sp>
          <p:nvSpPr>
            <p:cNvPr id="1147" name="Oval 5">
              <a:extLst>
                <a:ext uri="{FF2B5EF4-FFF2-40B4-BE49-F238E27FC236}">
                  <a16:creationId xmlns:a16="http://schemas.microsoft.com/office/drawing/2014/main" id="{406C8214-7773-6D7A-7A3C-F0E1FFF7F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6" y="4551363"/>
              <a:ext cx="2044700" cy="26828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6">
              <a:extLst>
                <a:ext uri="{FF2B5EF4-FFF2-40B4-BE49-F238E27FC236}">
                  <a16:creationId xmlns:a16="http://schemas.microsoft.com/office/drawing/2014/main" id="{FD7CA63C-9BCB-881C-4E96-A62ABE89B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6" y="3257551"/>
              <a:ext cx="184150" cy="1177925"/>
            </a:xfrm>
            <a:custGeom>
              <a:avLst/>
              <a:gdLst>
                <a:gd name="T0" fmla="*/ 142 w 162"/>
                <a:gd name="T1" fmla="*/ 882 h 1044"/>
                <a:gd name="T2" fmla="*/ 49 w 162"/>
                <a:gd name="T3" fmla="*/ 1044 h 1044"/>
                <a:gd name="T4" fmla="*/ 0 w 162"/>
                <a:gd name="T5" fmla="*/ 0 h 1044"/>
                <a:gd name="T6" fmla="*/ 142 w 162"/>
                <a:gd name="T7" fmla="*/ 882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044">
                  <a:moveTo>
                    <a:pt x="142" y="882"/>
                  </a:moveTo>
                  <a:cubicBezTo>
                    <a:pt x="162" y="1003"/>
                    <a:pt x="49" y="1044"/>
                    <a:pt x="49" y="10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9" y="320"/>
                    <a:pt x="142" y="882"/>
                  </a:cubicBez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7">
              <a:extLst>
                <a:ext uri="{FF2B5EF4-FFF2-40B4-BE49-F238E27FC236}">
                  <a16:creationId xmlns:a16="http://schemas.microsoft.com/office/drawing/2014/main" id="{7D2E1C1B-D428-5406-E742-523F2F0B5A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6538" y="2660651"/>
              <a:ext cx="1552575" cy="1879600"/>
            </a:xfrm>
            <a:custGeom>
              <a:avLst/>
              <a:gdLst>
                <a:gd name="T0" fmla="*/ 1285 w 1375"/>
                <a:gd name="T1" fmla="*/ 409 h 1667"/>
                <a:gd name="T2" fmla="*/ 1285 w 1375"/>
                <a:gd name="T3" fmla="*/ 355 h 1667"/>
                <a:gd name="T4" fmla="*/ 1285 w 1375"/>
                <a:gd name="T5" fmla="*/ 264 h 1667"/>
                <a:gd name="T6" fmla="*/ 1258 w 1375"/>
                <a:gd name="T7" fmla="*/ 236 h 1667"/>
                <a:gd name="T8" fmla="*/ 118 w 1375"/>
                <a:gd name="T9" fmla="*/ 236 h 1667"/>
                <a:gd name="T10" fmla="*/ 90 w 1375"/>
                <a:gd name="T11" fmla="*/ 264 h 1667"/>
                <a:gd name="T12" fmla="*/ 90 w 1375"/>
                <a:gd name="T13" fmla="*/ 355 h 1667"/>
                <a:gd name="T14" fmla="*/ 90 w 1375"/>
                <a:gd name="T15" fmla="*/ 409 h 1667"/>
                <a:gd name="T16" fmla="*/ 90 w 1375"/>
                <a:gd name="T17" fmla="*/ 659 h 1667"/>
                <a:gd name="T18" fmla="*/ 118 w 1375"/>
                <a:gd name="T19" fmla="*/ 686 h 1667"/>
                <a:gd name="T20" fmla="*/ 1258 w 1375"/>
                <a:gd name="T21" fmla="*/ 686 h 1667"/>
                <a:gd name="T22" fmla="*/ 1285 w 1375"/>
                <a:gd name="T23" fmla="*/ 659 h 1667"/>
                <a:gd name="T24" fmla="*/ 1285 w 1375"/>
                <a:gd name="T25" fmla="*/ 409 h 1667"/>
                <a:gd name="T26" fmla="*/ 1375 w 1375"/>
                <a:gd name="T27" fmla="*/ 162 h 1667"/>
                <a:gd name="T28" fmla="*/ 1375 w 1375"/>
                <a:gd name="T29" fmla="*/ 1506 h 1667"/>
                <a:gd name="T30" fmla="*/ 1213 w 1375"/>
                <a:gd name="T31" fmla="*/ 1667 h 1667"/>
                <a:gd name="T32" fmla="*/ 162 w 1375"/>
                <a:gd name="T33" fmla="*/ 1667 h 1667"/>
                <a:gd name="T34" fmla="*/ 0 w 1375"/>
                <a:gd name="T35" fmla="*/ 1506 h 1667"/>
                <a:gd name="T36" fmla="*/ 0 w 1375"/>
                <a:gd name="T37" fmla="*/ 313 h 1667"/>
                <a:gd name="T38" fmla="*/ 34 w 1375"/>
                <a:gd name="T39" fmla="*/ 279 h 1667"/>
                <a:gd name="T40" fmla="*/ 34 w 1375"/>
                <a:gd name="T41" fmla="*/ 201 h 1667"/>
                <a:gd name="T42" fmla="*/ 24 w 1375"/>
                <a:gd name="T43" fmla="*/ 177 h 1667"/>
                <a:gd name="T44" fmla="*/ 0 w 1375"/>
                <a:gd name="T45" fmla="*/ 167 h 1667"/>
                <a:gd name="T46" fmla="*/ 0 w 1375"/>
                <a:gd name="T47" fmla="*/ 162 h 1667"/>
                <a:gd name="T48" fmla="*/ 162 w 1375"/>
                <a:gd name="T49" fmla="*/ 0 h 1667"/>
                <a:gd name="T50" fmla="*/ 1213 w 1375"/>
                <a:gd name="T51" fmla="*/ 0 h 1667"/>
                <a:gd name="T52" fmla="*/ 1375 w 1375"/>
                <a:gd name="T53" fmla="*/ 162 h 1667"/>
                <a:gd name="T54" fmla="*/ 1285 w 1375"/>
                <a:gd name="T55" fmla="*/ 1553 h 1667"/>
                <a:gd name="T56" fmla="*/ 1285 w 1375"/>
                <a:gd name="T57" fmla="*/ 988 h 1667"/>
                <a:gd name="T58" fmla="*/ 1285 w 1375"/>
                <a:gd name="T59" fmla="*/ 935 h 1667"/>
                <a:gd name="T60" fmla="*/ 1285 w 1375"/>
                <a:gd name="T61" fmla="*/ 778 h 1667"/>
                <a:gd name="T62" fmla="*/ 1258 w 1375"/>
                <a:gd name="T63" fmla="*/ 750 h 1667"/>
                <a:gd name="T64" fmla="*/ 118 w 1375"/>
                <a:gd name="T65" fmla="*/ 750 h 1667"/>
                <a:gd name="T66" fmla="*/ 90 w 1375"/>
                <a:gd name="T67" fmla="*/ 778 h 1667"/>
                <a:gd name="T68" fmla="*/ 90 w 1375"/>
                <a:gd name="T69" fmla="*/ 935 h 1667"/>
                <a:gd name="T70" fmla="*/ 90 w 1375"/>
                <a:gd name="T71" fmla="*/ 988 h 1667"/>
                <a:gd name="T72" fmla="*/ 90 w 1375"/>
                <a:gd name="T73" fmla="*/ 1553 h 1667"/>
                <a:gd name="T74" fmla="*/ 118 w 1375"/>
                <a:gd name="T75" fmla="*/ 1581 h 1667"/>
                <a:gd name="T76" fmla="*/ 1258 w 1375"/>
                <a:gd name="T77" fmla="*/ 1581 h 1667"/>
                <a:gd name="T78" fmla="*/ 1285 w 1375"/>
                <a:gd name="T79" fmla="*/ 155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5" h="1667">
                  <a:moveTo>
                    <a:pt x="1285" y="409"/>
                  </a:moveTo>
                  <a:cubicBezTo>
                    <a:pt x="1285" y="355"/>
                    <a:pt x="1285" y="355"/>
                    <a:pt x="1285" y="355"/>
                  </a:cubicBezTo>
                  <a:cubicBezTo>
                    <a:pt x="1285" y="264"/>
                    <a:pt x="1285" y="264"/>
                    <a:pt x="1285" y="264"/>
                  </a:cubicBezTo>
                  <a:cubicBezTo>
                    <a:pt x="1285" y="249"/>
                    <a:pt x="1273" y="236"/>
                    <a:pt x="1258" y="236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03" y="236"/>
                    <a:pt x="90" y="249"/>
                    <a:pt x="90" y="264"/>
                  </a:cubicBezTo>
                  <a:cubicBezTo>
                    <a:pt x="90" y="355"/>
                    <a:pt x="90" y="355"/>
                    <a:pt x="90" y="355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90" y="659"/>
                    <a:pt x="90" y="659"/>
                    <a:pt x="90" y="659"/>
                  </a:cubicBezTo>
                  <a:cubicBezTo>
                    <a:pt x="90" y="674"/>
                    <a:pt x="103" y="686"/>
                    <a:pt x="118" y="686"/>
                  </a:cubicBezTo>
                  <a:cubicBezTo>
                    <a:pt x="1258" y="686"/>
                    <a:pt x="1258" y="686"/>
                    <a:pt x="1258" y="686"/>
                  </a:cubicBezTo>
                  <a:cubicBezTo>
                    <a:pt x="1273" y="686"/>
                    <a:pt x="1285" y="674"/>
                    <a:pt x="1285" y="659"/>
                  </a:cubicBezTo>
                  <a:lnTo>
                    <a:pt x="1285" y="409"/>
                  </a:lnTo>
                  <a:close/>
                  <a:moveTo>
                    <a:pt x="1375" y="162"/>
                  </a:moveTo>
                  <a:cubicBezTo>
                    <a:pt x="1375" y="1506"/>
                    <a:pt x="1375" y="1506"/>
                    <a:pt x="1375" y="1506"/>
                  </a:cubicBezTo>
                  <a:cubicBezTo>
                    <a:pt x="1375" y="1595"/>
                    <a:pt x="1303" y="1667"/>
                    <a:pt x="1213" y="1667"/>
                  </a:cubicBezTo>
                  <a:cubicBezTo>
                    <a:pt x="162" y="1667"/>
                    <a:pt x="162" y="1667"/>
                    <a:pt x="162" y="1667"/>
                  </a:cubicBezTo>
                  <a:cubicBezTo>
                    <a:pt x="73" y="1667"/>
                    <a:pt x="0" y="1595"/>
                    <a:pt x="0" y="1506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9" y="313"/>
                    <a:pt x="34" y="298"/>
                    <a:pt x="34" y="279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191"/>
                    <a:pt x="30" y="183"/>
                    <a:pt x="24" y="177"/>
                  </a:cubicBezTo>
                  <a:cubicBezTo>
                    <a:pt x="18" y="170"/>
                    <a:pt x="10" y="167"/>
                    <a:pt x="0" y="16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72"/>
                    <a:pt x="73" y="0"/>
                    <a:pt x="162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03" y="0"/>
                    <a:pt x="1375" y="72"/>
                    <a:pt x="1375" y="162"/>
                  </a:cubicBezTo>
                  <a:close/>
                  <a:moveTo>
                    <a:pt x="1285" y="1553"/>
                  </a:moveTo>
                  <a:cubicBezTo>
                    <a:pt x="1285" y="988"/>
                    <a:pt x="1285" y="988"/>
                    <a:pt x="1285" y="988"/>
                  </a:cubicBezTo>
                  <a:cubicBezTo>
                    <a:pt x="1285" y="935"/>
                    <a:pt x="1285" y="935"/>
                    <a:pt x="1285" y="935"/>
                  </a:cubicBezTo>
                  <a:cubicBezTo>
                    <a:pt x="1285" y="778"/>
                    <a:pt x="1285" y="778"/>
                    <a:pt x="1285" y="778"/>
                  </a:cubicBezTo>
                  <a:cubicBezTo>
                    <a:pt x="1285" y="763"/>
                    <a:pt x="1273" y="750"/>
                    <a:pt x="1258" y="750"/>
                  </a:cubicBezTo>
                  <a:cubicBezTo>
                    <a:pt x="118" y="750"/>
                    <a:pt x="118" y="750"/>
                    <a:pt x="118" y="750"/>
                  </a:cubicBezTo>
                  <a:cubicBezTo>
                    <a:pt x="103" y="750"/>
                    <a:pt x="90" y="763"/>
                    <a:pt x="90" y="778"/>
                  </a:cubicBezTo>
                  <a:cubicBezTo>
                    <a:pt x="90" y="935"/>
                    <a:pt x="90" y="935"/>
                    <a:pt x="90" y="935"/>
                  </a:cubicBezTo>
                  <a:cubicBezTo>
                    <a:pt x="90" y="988"/>
                    <a:pt x="90" y="988"/>
                    <a:pt x="90" y="988"/>
                  </a:cubicBezTo>
                  <a:cubicBezTo>
                    <a:pt x="90" y="1553"/>
                    <a:pt x="90" y="1553"/>
                    <a:pt x="90" y="1553"/>
                  </a:cubicBezTo>
                  <a:cubicBezTo>
                    <a:pt x="90" y="1568"/>
                    <a:pt x="103" y="1581"/>
                    <a:pt x="118" y="1581"/>
                  </a:cubicBezTo>
                  <a:cubicBezTo>
                    <a:pt x="1258" y="1581"/>
                    <a:pt x="1258" y="1581"/>
                    <a:pt x="1258" y="1581"/>
                  </a:cubicBezTo>
                  <a:cubicBezTo>
                    <a:pt x="1273" y="1581"/>
                    <a:pt x="1285" y="1568"/>
                    <a:pt x="1285" y="1553"/>
                  </a:cubicBezTo>
                  <a:close/>
                </a:path>
              </a:pathLst>
            </a:custGeom>
            <a:solidFill>
              <a:srgbClr val="F96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8">
              <a:extLst>
                <a:ext uri="{FF2B5EF4-FFF2-40B4-BE49-F238E27FC236}">
                  <a16:creationId xmlns:a16="http://schemas.microsoft.com/office/drawing/2014/main" id="{68989545-5421-C01E-191F-8B91DF487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508251"/>
              <a:ext cx="1552575" cy="334963"/>
            </a:xfrm>
            <a:custGeom>
              <a:avLst/>
              <a:gdLst>
                <a:gd name="T0" fmla="*/ 1375 w 1375"/>
                <a:gd name="T1" fmla="*/ 162 h 297"/>
                <a:gd name="T2" fmla="*/ 1375 w 1375"/>
                <a:gd name="T3" fmla="*/ 297 h 297"/>
                <a:gd name="T4" fmla="*/ 1213 w 1375"/>
                <a:gd name="T5" fmla="*/ 135 h 297"/>
                <a:gd name="T6" fmla="*/ 162 w 1375"/>
                <a:gd name="T7" fmla="*/ 135 h 297"/>
                <a:gd name="T8" fmla="*/ 0 w 1375"/>
                <a:gd name="T9" fmla="*/ 297 h 297"/>
                <a:gd name="T10" fmla="*/ 0 w 1375"/>
                <a:gd name="T11" fmla="*/ 162 h 297"/>
                <a:gd name="T12" fmla="*/ 162 w 1375"/>
                <a:gd name="T13" fmla="*/ 0 h 297"/>
                <a:gd name="T14" fmla="*/ 1213 w 1375"/>
                <a:gd name="T15" fmla="*/ 0 h 297"/>
                <a:gd name="T16" fmla="*/ 1375 w 1375"/>
                <a:gd name="T17" fmla="*/ 16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5" h="297">
                  <a:moveTo>
                    <a:pt x="1375" y="162"/>
                  </a:moveTo>
                  <a:cubicBezTo>
                    <a:pt x="1375" y="297"/>
                    <a:pt x="1375" y="297"/>
                    <a:pt x="1375" y="297"/>
                  </a:cubicBezTo>
                  <a:cubicBezTo>
                    <a:pt x="1375" y="207"/>
                    <a:pt x="1303" y="135"/>
                    <a:pt x="1213" y="135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73" y="135"/>
                    <a:pt x="0" y="207"/>
                    <a:pt x="0" y="29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72"/>
                    <a:pt x="73" y="0"/>
                    <a:pt x="162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03" y="0"/>
                    <a:pt x="1375" y="72"/>
                    <a:pt x="1375" y="16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9">
              <a:extLst>
                <a:ext uri="{FF2B5EF4-FFF2-40B4-BE49-F238E27FC236}">
                  <a16:creationId xmlns:a16="http://schemas.microsoft.com/office/drawing/2014/main" id="{E48C0C71-6E88-CE48-C21B-B0AE6AF9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2252663"/>
              <a:ext cx="403225" cy="90488"/>
            </a:xfrm>
            <a:custGeom>
              <a:avLst/>
              <a:gdLst>
                <a:gd name="T0" fmla="*/ 291 w 358"/>
                <a:gd name="T1" fmla="*/ 0 h 81"/>
                <a:gd name="T2" fmla="*/ 350 w 358"/>
                <a:gd name="T3" fmla="*/ 81 h 81"/>
                <a:gd name="T4" fmla="*/ 290 w 358"/>
                <a:gd name="T5" fmla="*/ 70 h 81"/>
                <a:gd name="T6" fmla="*/ 0 w 358"/>
                <a:gd name="T7" fmla="*/ 70 h 81"/>
                <a:gd name="T8" fmla="*/ 53 w 358"/>
                <a:gd name="T9" fmla="*/ 0 h 81"/>
                <a:gd name="T10" fmla="*/ 291 w 358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1">
                  <a:moveTo>
                    <a:pt x="291" y="0"/>
                  </a:moveTo>
                  <a:cubicBezTo>
                    <a:pt x="358" y="0"/>
                    <a:pt x="351" y="77"/>
                    <a:pt x="350" y="81"/>
                  </a:cubicBezTo>
                  <a:cubicBezTo>
                    <a:pt x="332" y="74"/>
                    <a:pt x="311" y="70"/>
                    <a:pt x="29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53" y="0"/>
                    <a:pt x="53" y="0"/>
                  </a:cubicBezTo>
                  <a:cubicBezTo>
                    <a:pt x="53" y="0"/>
                    <a:pt x="223" y="0"/>
                    <a:pt x="291" y="0"/>
                  </a:cubicBez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0">
              <a:extLst>
                <a:ext uri="{FF2B5EF4-FFF2-40B4-BE49-F238E27FC236}">
                  <a16:creationId xmlns:a16="http://schemas.microsoft.com/office/drawing/2014/main" id="{54050B77-316D-3D9B-6ECB-7182EF941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63" y="2046288"/>
              <a:ext cx="498475" cy="284163"/>
            </a:xfrm>
            <a:custGeom>
              <a:avLst/>
              <a:gdLst>
                <a:gd name="T0" fmla="*/ 338 w 442"/>
                <a:gd name="T1" fmla="*/ 251 h 252"/>
                <a:gd name="T2" fmla="*/ 339 w 442"/>
                <a:gd name="T3" fmla="*/ 231 h 252"/>
                <a:gd name="T4" fmla="*/ 224 w 442"/>
                <a:gd name="T5" fmla="*/ 50 h 252"/>
                <a:gd name="T6" fmla="*/ 108 w 442"/>
                <a:gd name="T7" fmla="*/ 230 h 252"/>
                <a:gd name="T8" fmla="*/ 109 w 442"/>
                <a:gd name="T9" fmla="*/ 251 h 252"/>
                <a:gd name="T10" fmla="*/ 109 w 442"/>
                <a:gd name="T11" fmla="*/ 252 h 252"/>
                <a:gd name="T12" fmla="*/ 0 w 442"/>
                <a:gd name="T13" fmla="*/ 252 h 252"/>
                <a:gd name="T14" fmla="*/ 0 w 442"/>
                <a:gd name="T15" fmla="*/ 251 h 252"/>
                <a:gd name="T16" fmla="*/ 213 w 442"/>
                <a:gd name="T17" fmla="*/ 0 h 252"/>
                <a:gd name="T18" fmla="*/ 221 w 442"/>
                <a:gd name="T19" fmla="*/ 0 h 252"/>
                <a:gd name="T20" fmla="*/ 442 w 442"/>
                <a:gd name="T21" fmla="*/ 252 h 252"/>
                <a:gd name="T22" fmla="*/ 338 w 442"/>
                <a:gd name="T23" fmla="*/ 252 h 252"/>
                <a:gd name="T24" fmla="*/ 338 w 442"/>
                <a:gd name="T25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2" h="252">
                  <a:moveTo>
                    <a:pt x="338" y="251"/>
                  </a:moveTo>
                  <a:cubicBezTo>
                    <a:pt x="339" y="248"/>
                    <a:pt x="339" y="240"/>
                    <a:pt x="339" y="231"/>
                  </a:cubicBezTo>
                  <a:cubicBezTo>
                    <a:pt x="339" y="179"/>
                    <a:pt x="330" y="50"/>
                    <a:pt x="224" y="50"/>
                  </a:cubicBezTo>
                  <a:cubicBezTo>
                    <a:pt x="118" y="50"/>
                    <a:pt x="108" y="178"/>
                    <a:pt x="108" y="230"/>
                  </a:cubicBezTo>
                  <a:cubicBezTo>
                    <a:pt x="108" y="240"/>
                    <a:pt x="109" y="248"/>
                    <a:pt x="109" y="251"/>
                  </a:cubicBezTo>
                  <a:cubicBezTo>
                    <a:pt x="109" y="251"/>
                    <a:pt x="109" y="252"/>
                    <a:pt x="109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2"/>
                    <a:pt x="0" y="252"/>
                    <a:pt x="0" y="251"/>
                  </a:cubicBezTo>
                  <a:cubicBezTo>
                    <a:pt x="1" y="239"/>
                    <a:pt x="13" y="6"/>
                    <a:pt x="213" y="0"/>
                  </a:cubicBezTo>
                  <a:cubicBezTo>
                    <a:pt x="216" y="0"/>
                    <a:pt x="218" y="0"/>
                    <a:pt x="221" y="0"/>
                  </a:cubicBezTo>
                  <a:cubicBezTo>
                    <a:pt x="435" y="0"/>
                    <a:pt x="442" y="252"/>
                    <a:pt x="442" y="252"/>
                  </a:cubicBezTo>
                  <a:cubicBezTo>
                    <a:pt x="338" y="252"/>
                    <a:pt x="338" y="252"/>
                    <a:pt x="338" y="252"/>
                  </a:cubicBezTo>
                  <a:cubicBezTo>
                    <a:pt x="338" y="252"/>
                    <a:pt x="338" y="251"/>
                    <a:pt x="338" y="251"/>
                  </a:cubicBezTo>
                  <a:close/>
                </a:path>
              </a:pathLst>
            </a:custGeom>
            <a:solidFill>
              <a:srgbClr val="F96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">
              <a:extLst>
                <a:ext uri="{FF2B5EF4-FFF2-40B4-BE49-F238E27FC236}">
                  <a16:creationId xmlns:a16="http://schemas.microsoft.com/office/drawing/2014/main" id="{B8C3CA8C-E14E-7B20-DE22-ED1AB25F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2103438"/>
              <a:ext cx="261938" cy="203200"/>
            </a:xfrm>
            <a:custGeom>
              <a:avLst/>
              <a:gdLst>
                <a:gd name="T0" fmla="*/ 116 w 231"/>
                <a:gd name="T1" fmla="*/ 0 h 181"/>
                <a:gd name="T2" fmla="*/ 231 w 231"/>
                <a:gd name="T3" fmla="*/ 181 h 181"/>
                <a:gd name="T4" fmla="*/ 116 w 231"/>
                <a:gd name="T5" fmla="*/ 49 h 181"/>
                <a:gd name="T6" fmla="*/ 0 w 231"/>
                <a:gd name="T7" fmla="*/ 180 h 181"/>
                <a:gd name="T8" fmla="*/ 116 w 231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81">
                  <a:moveTo>
                    <a:pt x="116" y="0"/>
                  </a:moveTo>
                  <a:cubicBezTo>
                    <a:pt x="222" y="0"/>
                    <a:pt x="231" y="129"/>
                    <a:pt x="231" y="181"/>
                  </a:cubicBezTo>
                  <a:cubicBezTo>
                    <a:pt x="230" y="138"/>
                    <a:pt x="218" y="49"/>
                    <a:pt x="116" y="49"/>
                  </a:cubicBezTo>
                  <a:cubicBezTo>
                    <a:pt x="14" y="49"/>
                    <a:pt x="1" y="138"/>
                    <a:pt x="0" y="180"/>
                  </a:cubicBezTo>
                  <a:cubicBezTo>
                    <a:pt x="0" y="128"/>
                    <a:pt x="10" y="0"/>
                    <a:pt x="116" y="0"/>
                  </a:cubicBezTo>
                  <a:close/>
                </a:path>
              </a:pathLst>
            </a:custGeom>
            <a:solidFill>
              <a:srgbClr val="D8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4" name="Freeform 12">
              <a:extLst>
                <a:ext uri="{FF2B5EF4-FFF2-40B4-BE49-F238E27FC236}">
                  <a16:creationId xmlns:a16="http://schemas.microsoft.com/office/drawing/2014/main" id="{F7C9ADD9-8D94-29BB-2A50-6ABA96848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3857626"/>
              <a:ext cx="260350" cy="69850"/>
            </a:xfrm>
            <a:custGeom>
              <a:avLst/>
              <a:gdLst>
                <a:gd name="T0" fmla="*/ 164 w 164"/>
                <a:gd name="T1" fmla="*/ 0 h 44"/>
                <a:gd name="T2" fmla="*/ 164 w 164"/>
                <a:gd name="T3" fmla="*/ 44 h 44"/>
                <a:gd name="T4" fmla="*/ 141 w 164"/>
                <a:gd name="T5" fmla="*/ 44 h 44"/>
                <a:gd name="T6" fmla="*/ 23 w 164"/>
                <a:gd name="T7" fmla="*/ 44 h 44"/>
                <a:gd name="T8" fmla="*/ 0 w 164"/>
                <a:gd name="T9" fmla="*/ 44 h 44"/>
                <a:gd name="T10" fmla="*/ 0 w 164"/>
                <a:gd name="T11" fmla="*/ 0 h 44"/>
                <a:gd name="T12" fmla="*/ 23 w 164"/>
                <a:gd name="T13" fmla="*/ 0 h 44"/>
                <a:gd name="T14" fmla="*/ 141 w 164"/>
                <a:gd name="T15" fmla="*/ 0 h 44"/>
                <a:gd name="T16" fmla="*/ 164 w 16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44">
                  <a:moveTo>
                    <a:pt x="164" y="0"/>
                  </a:moveTo>
                  <a:lnTo>
                    <a:pt x="164" y="44"/>
                  </a:lnTo>
                  <a:lnTo>
                    <a:pt x="141" y="44"/>
                  </a:lnTo>
                  <a:lnTo>
                    <a:pt x="23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141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Rectangle 13">
              <a:extLst>
                <a:ext uri="{FF2B5EF4-FFF2-40B4-BE49-F238E27FC236}">
                  <a16:creationId xmlns:a16="http://schemas.microsoft.com/office/drawing/2014/main" id="{13155121-718D-5831-174F-68023B27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3" y="3927476"/>
              <a:ext cx="187325" cy="71438"/>
            </a:xfrm>
            <a:prstGeom prst="rect">
              <a:avLst/>
            </a:pr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4">
              <a:extLst>
                <a:ext uri="{FF2B5EF4-FFF2-40B4-BE49-F238E27FC236}">
                  <a16:creationId xmlns:a16="http://schemas.microsoft.com/office/drawing/2014/main" id="{A3812899-A9D9-ECB0-8B7A-6A740A862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668713"/>
              <a:ext cx="187325" cy="188913"/>
            </a:xfrm>
            <a:custGeom>
              <a:avLst/>
              <a:gdLst>
                <a:gd name="T0" fmla="*/ 118 w 118"/>
                <a:gd name="T1" fmla="*/ 67 h 119"/>
                <a:gd name="T2" fmla="*/ 118 w 118"/>
                <a:gd name="T3" fmla="*/ 119 h 119"/>
                <a:gd name="T4" fmla="*/ 0 w 118"/>
                <a:gd name="T5" fmla="*/ 119 h 119"/>
                <a:gd name="T6" fmla="*/ 0 w 118"/>
                <a:gd name="T7" fmla="*/ 67 h 119"/>
                <a:gd name="T8" fmla="*/ 0 w 118"/>
                <a:gd name="T9" fmla="*/ 29 h 119"/>
                <a:gd name="T10" fmla="*/ 0 w 118"/>
                <a:gd name="T11" fmla="*/ 0 h 119"/>
                <a:gd name="T12" fmla="*/ 118 w 118"/>
                <a:gd name="T13" fmla="*/ 0 h 119"/>
                <a:gd name="T14" fmla="*/ 118 w 118"/>
                <a:gd name="T15" fmla="*/ 29 h 119"/>
                <a:gd name="T16" fmla="*/ 118 w 118"/>
                <a:gd name="T17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19">
                  <a:moveTo>
                    <a:pt x="118" y="67"/>
                  </a:moveTo>
                  <a:lnTo>
                    <a:pt x="118" y="119"/>
                  </a:lnTo>
                  <a:lnTo>
                    <a:pt x="0" y="119"/>
                  </a:lnTo>
                  <a:lnTo>
                    <a:pt x="0" y="67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9"/>
                  </a:lnTo>
                  <a:lnTo>
                    <a:pt x="118" y="67"/>
                  </a:ln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5">
              <a:extLst>
                <a:ext uri="{FF2B5EF4-FFF2-40B4-BE49-F238E27FC236}">
                  <a16:creationId xmlns:a16="http://schemas.microsoft.com/office/drawing/2014/main" id="{9E8E75A9-E6F2-C19E-2F38-020B973E4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7513" y="3121026"/>
              <a:ext cx="69850" cy="149225"/>
            </a:xfrm>
            <a:custGeom>
              <a:avLst/>
              <a:gdLst>
                <a:gd name="T0" fmla="*/ 62 w 62"/>
                <a:gd name="T1" fmla="*/ 15 h 132"/>
                <a:gd name="T2" fmla="*/ 62 w 62"/>
                <a:gd name="T3" fmla="*/ 117 h 132"/>
                <a:gd name="T4" fmla="*/ 46 w 62"/>
                <a:gd name="T5" fmla="*/ 132 h 132"/>
                <a:gd name="T6" fmla="*/ 16 w 62"/>
                <a:gd name="T7" fmla="*/ 132 h 132"/>
                <a:gd name="T8" fmla="*/ 0 w 62"/>
                <a:gd name="T9" fmla="*/ 117 h 132"/>
                <a:gd name="T10" fmla="*/ 0 w 62"/>
                <a:gd name="T11" fmla="*/ 15 h 132"/>
                <a:gd name="T12" fmla="*/ 16 w 62"/>
                <a:gd name="T13" fmla="*/ 0 h 132"/>
                <a:gd name="T14" fmla="*/ 46 w 62"/>
                <a:gd name="T15" fmla="*/ 0 h 132"/>
                <a:gd name="T16" fmla="*/ 62 w 62"/>
                <a:gd name="T17" fmla="*/ 15 h 132"/>
                <a:gd name="T18" fmla="*/ 45 w 62"/>
                <a:gd name="T19" fmla="*/ 97 h 132"/>
                <a:gd name="T20" fmla="*/ 31 w 62"/>
                <a:gd name="T21" fmla="*/ 83 h 132"/>
                <a:gd name="T22" fmla="*/ 17 w 62"/>
                <a:gd name="T23" fmla="*/ 97 h 132"/>
                <a:gd name="T24" fmla="*/ 31 w 62"/>
                <a:gd name="T25" fmla="*/ 111 h 132"/>
                <a:gd name="T26" fmla="*/ 45 w 62"/>
                <a:gd name="T27" fmla="*/ 9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32">
                  <a:moveTo>
                    <a:pt x="62" y="15"/>
                  </a:moveTo>
                  <a:cubicBezTo>
                    <a:pt x="62" y="117"/>
                    <a:pt x="62" y="117"/>
                    <a:pt x="62" y="117"/>
                  </a:cubicBezTo>
                  <a:cubicBezTo>
                    <a:pt x="62" y="125"/>
                    <a:pt x="55" y="132"/>
                    <a:pt x="4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62" y="7"/>
                    <a:pt x="62" y="15"/>
                  </a:cubicBezTo>
                  <a:close/>
                  <a:moveTo>
                    <a:pt x="45" y="97"/>
                  </a:moveTo>
                  <a:cubicBezTo>
                    <a:pt x="45" y="89"/>
                    <a:pt x="39" y="83"/>
                    <a:pt x="31" y="83"/>
                  </a:cubicBezTo>
                  <a:cubicBezTo>
                    <a:pt x="23" y="83"/>
                    <a:pt x="17" y="89"/>
                    <a:pt x="17" y="97"/>
                  </a:cubicBezTo>
                  <a:cubicBezTo>
                    <a:pt x="17" y="104"/>
                    <a:pt x="23" y="111"/>
                    <a:pt x="31" y="111"/>
                  </a:cubicBezTo>
                  <a:cubicBezTo>
                    <a:pt x="39" y="111"/>
                    <a:pt x="45" y="104"/>
                    <a:pt x="45" y="97"/>
                  </a:cubicBez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Oval 16">
              <a:extLst>
                <a:ext uri="{FF2B5EF4-FFF2-40B4-BE49-F238E27FC236}">
                  <a16:creationId xmlns:a16="http://schemas.microsoft.com/office/drawing/2014/main" id="{3F92504C-24E0-E58D-8818-C33A56D52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563" y="3214688"/>
              <a:ext cx="31750" cy="3175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9" name="Freeform 17">
              <a:extLst>
                <a:ext uri="{FF2B5EF4-FFF2-40B4-BE49-F238E27FC236}">
                  <a16:creationId xmlns:a16="http://schemas.microsoft.com/office/drawing/2014/main" id="{6253B12E-7A3C-DD47-1ECD-6604AC7B4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8438" y="2847976"/>
              <a:ext cx="76200" cy="165100"/>
            </a:xfrm>
            <a:custGeom>
              <a:avLst/>
              <a:gdLst>
                <a:gd name="T0" fmla="*/ 68 w 68"/>
                <a:gd name="T1" fmla="*/ 34 h 146"/>
                <a:gd name="T2" fmla="*/ 68 w 68"/>
                <a:gd name="T3" fmla="*/ 112 h 146"/>
                <a:gd name="T4" fmla="*/ 34 w 68"/>
                <a:gd name="T5" fmla="*/ 146 h 146"/>
                <a:gd name="T6" fmla="*/ 0 w 68"/>
                <a:gd name="T7" fmla="*/ 112 h 146"/>
                <a:gd name="T8" fmla="*/ 0 w 68"/>
                <a:gd name="T9" fmla="*/ 34 h 146"/>
                <a:gd name="T10" fmla="*/ 34 w 68"/>
                <a:gd name="T11" fmla="*/ 0 h 146"/>
                <a:gd name="T12" fmla="*/ 58 w 68"/>
                <a:gd name="T13" fmla="*/ 10 h 146"/>
                <a:gd name="T14" fmla="*/ 68 w 68"/>
                <a:gd name="T15" fmla="*/ 34 h 146"/>
                <a:gd name="T16" fmla="*/ 50 w 68"/>
                <a:gd name="T17" fmla="*/ 107 h 146"/>
                <a:gd name="T18" fmla="*/ 34 w 68"/>
                <a:gd name="T19" fmla="*/ 92 h 146"/>
                <a:gd name="T20" fmla="*/ 19 w 68"/>
                <a:gd name="T21" fmla="*/ 107 h 146"/>
                <a:gd name="T22" fmla="*/ 34 w 68"/>
                <a:gd name="T23" fmla="*/ 122 h 146"/>
                <a:gd name="T24" fmla="*/ 50 w 68"/>
                <a:gd name="T25" fmla="*/ 10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46">
                  <a:moveTo>
                    <a:pt x="68" y="34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31"/>
                    <a:pt x="53" y="146"/>
                    <a:pt x="34" y="146"/>
                  </a:cubicBezTo>
                  <a:cubicBezTo>
                    <a:pt x="15" y="146"/>
                    <a:pt x="0" y="131"/>
                    <a:pt x="0" y="1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4" y="0"/>
                    <a:pt x="52" y="3"/>
                    <a:pt x="58" y="10"/>
                  </a:cubicBezTo>
                  <a:cubicBezTo>
                    <a:pt x="64" y="16"/>
                    <a:pt x="68" y="24"/>
                    <a:pt x="68" y="34"/>
                  </a:cubicBezTo>
                  <a:close/>
                  <a:moveTo>
                    <a:pt x="50" y="107"/>
                  </a:moveTo>
                  <a:cubicBezTo>
                    <a:pt x="50" y="99"/>
                    <a:pt x="43" y="92"/>
                    <a:pt x="34" y="92"/>
                  </a:cubicBezTo>
                  <a:cubicBezTo>
                    <a:pt x="26" y="92"/>
                    <a:pt x="19" y="99"/>
                    <a:pt x="19" y="107"/>
                  </a:cubicBezTo>
                  <a:cubicBezTo>
                    <a:pt x="19" y="115"/>
                    <a:pt x="26" y="122"/>
                    <a:pt x="34" y="122"/>
                  </a:cubicBezTo>
                  <a:cubicBezTo>
                    <a:pt x="43" y="122"/>
                    <a:pt x="50" y="115"/>
                    <a:pt x="50" y="107"/>
                  </a:cubicBez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0" name="Oval 18">
              <a:extLst>
                <a:ext uri="{FF2B5EF4-FFF2-40B4-BE49-F238E27FC236}">
                  <a16:creationId xmlns:a16="http://schemas.microsoft.com/office/drawing/2014/main" id="{B562A6D1-3CB8-A972-6B35-9948A833E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952751"/>
              <a:ext cx="34925" cy="3333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1" name="Freeform 19">
              <a:extLst>
                <a:ext uri="{FF2B5EF4-FFF2-40B4-BE49-F238E27FC236}">
                  <a16:creationId xmlns:a16="http://schemas.microsoft.com/office/drawing/2014/main" id="{C8002FF3-42A5-8CDB-2887-D0D97F40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6" y="3257551"/>
              <a:ext cx="184150" cy="1177925"/>
            </a:xfrm>
            <a:custGeom>
              <a:avLst/>
              <a:gdLst>
                <a:gd name="T0" fmla="*/ 163 w 163"/>
                <a:gd name="T1" fmla="*/ 0 h 1044"/>
                <a:gd name="T2" fmla="*/ 114 w 163"/>
                <a:gd name="T3" fmla="*/ 1044 h 1044"/>
                <a:gd name="T4" fmla="*/ 20 w 163"/>
                <a:gd name="T5" fmla="*/ 882 h 1044"/>
                <a:gd name="T6" fmla="*/ 163 w 163"/>
                <a:gd name="T7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044">
                  <a:moveTo>
                    <a:pt x="163" y="0"/>
                  </a:moveTo>
                  <a:cubicBezTo>
                    <a:pt x="114" y="1044"/>
                    <a:pt x="114" y="1044"/>
                    <a:pt x="114" y="1044"/>
                  </a:cubicBezTo>
                  <a:cubicBezTo>
                    <a:pt x="114" y="1044"/>
                    <a:pt x="0" y="1003"/>
                    <a:pt x="20" y="882"/>
                  </a:cubicBezTo>
                  <a:cubicBezTo>
                    <a:pt x="114" y="320"/>
                    <a:pt x="163" y="0"/>
                    <a:pt x="163" y="0"/>
                  </a:cubicBezTo>
                  <a:close/>
                </a:path>
              </a:pathLst>
            </a:custGeom>
            <a:solidFill>
              <a:srgbClr val="E2A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2" name="Freeform 20">
              <a:extLst>
                <a:ext uri="{FF2B5EF4-FFF2-40B4-BE49-F238E27FC236}">
                  <a16:creationId xmlns:a16="http://schemas.microsoft.com/office/drawing/2014/main" id="{F3F94CEC-6939-74D9-F3E8-F53F4B64C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9063" y="2330451"/>
              <a:ext cx="1857375" cy="2298700"/>
            </a:xfrm>
            <a:custGeom>
              <a:avLst/>
              <a:gdLst>
                <a:gd name="T0" fmla="*/ 1598 w 1647"/>
                <a:gd name="T1" fmla="*/ 822 h 2037"/>
                <a:gd name="T2" fmla="*/ 1567 w 1647"/>
                <a:gd name="T3" fmla="*/ 171 h 2037"/>
                <a:gd name="T4" fmla="*/ 1456 w 1647"/>
                <a:gd name="T5" fmla="*/ 11 h 2037"/>
                <a:gd name="T6" fmla="*/ 1396 w 1647"/>
                <a:gd name="T7" fmla="*/ 0 h 2037"/>
                <a:gd name="T8" fmla="*/ 480 w 1647"/>
                <a:gd name="T9" fmla="*/ 0 h 2037"/>
                <a:gd name="T10" fmla="*/ 409 w 1647"/>
                <a:gd name="T11" fmla="*/ 0 h 2037"/>
                <a:gd name="T12" fmla="*/ 406 w 1647"/>
                <a:gd name="T13" fmla="*/ 0 h 2037"/>
                <a:gd name="T14" fmla="*/ 71 w 1647"/>
                <a:gd name="T15" fmla="*/ 249 h 2037"/>
                <a:gd name="T16" fmla="*/ 19 w 1647"/>
                <a:gd name="T17" fmla="*/ 1844 h 2037"/>
                <a:gd name="T18" fmla="*/ 257 w 1647"/>
                <a:gd name="T19" fmla="*/ 2037 h 2037"/>
                <a:gd name="T20" fmla="*/ 1475 w 1647"/>
                <a:gd name="T21" fmla="*/ 2037 h 2037"/>
                <a:gd name="T22" fmla="*/ 1541 w 1647"/>
                <a:gd name="T23" fmla="*/ 2024 h 2037"/>
                <a:gd name="T24" fmla="*/ 1647 w 1647"/>
                <a:gd name="T25" fmla="*/ 1866 h 2037"/>
                <a:gd name="T26" fmla="*/ 1598 w 1647"/>
                <a:gd name="T27" fmla="*/ 822 h 2037"/>
                <a:gd name="T28" fmla="*/ 1480 w 1647"/>
                <a:gd name="T29" fmla="*/ 1798 h 2037"/>
                <a:gd name="T30" fmla="*/ 1318 w 1647"/>
                <a:gd name="T31" fmla="*/ 1959 h 2037"/>
                <a:gd name="T32" fmla="*/ 267 w 1647"/>
                <a:gd name="T33" fmla="*/ 1959 h 2037"/>
                <a:gd name="T34" fmla="*/ 105 w 1647"/>
                <a:gd name="T35" fmla="*/ 1798 h 2037"/>
                <a:gd name="T36" fmla="*/ 105 w 1647"/>
                <a:gd name="T37" fmla="*/ 605 h 2037"/>
                <a:gd name="T38" fmla="*/ 71 w 1647"/>
                <a:gd name="T39" fmla="*/ 571 h 2037"/>
                <a:gd name="T40" fmla="*/ 71 w 1647"/>
                <a:gd name="T41" fmla="*/ 493 h 2037"/>
                <a:gd name="T42" fmla="*/ 105 w 1647"/>
                <a:gd name="T43" fmla="*/ 459 h 2037"/>
                <a:gd name="T44" fmla="*/ 105 w 1647"/>
                <a:gd name="T45" fmla="*/ 319 h 2037"/>
                <a:gd name="T46" fmla="*/ 267 w 1647"/>
                <a:gd name="T47" fmla="*/ 157 h 2037"/>
                <a:gd name="T48" fmla="*/ 1318 w 1647"/>
                <a:gd name="T49" fmla="*/ 157 h 2037"/>
                <a:gd name="T50" fmla="*/ 1480 w 1647"/>
                <a:gd name="T51" fmla="*/ 319 h 2037"/>
                <a:gd name="T52" fmla="*/ 1480 w 1647"/>
                <a:gd name="T53" fmla="*/ 1798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47" h="2037">
                  <a:moveTo>
                    <a:pt x="1598" y="822"/>
                  </a:moveTo>
                  <a:cubicBezTo>
                    <a:pt x="1567" y="171"/>
                    <a:pt x="1567" y="171"/>
                    <a:pt x="1567" y="171"/>
                  </a:cubicBezTo>
                  <a:cubicBezTo>
                    <a:pt x="1567" y="98"/>
                    <a:pt x="1521" y="35"/>
                    <a:pt x="1456" y="11"/>
                  </a:cubicBezTo>
                  <a:cubicBezTo>
                    <a:pt x="1438" y="4"/>
                    <a:pt x="1417" y="0"/>
                    <a:pt x="1396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9" y="0"/>
                    <a:pt x="408" y="0"/>
                    <a:pt x="406" y="0"/>
                  </a:cubicBezTo>
                  <a:cubicBezTo>
                    <a:pt x="376" y="0"/>
                    <a:pt x="83" y="6"/>
                    <a:pt x="71" y="249"/>
                  </a:cubicBezTo>
                  <a:cubicBezTo>
                    <a:pt x="59" y="505"/>
                    <a:pt x="19" y="1844"/>
                    <a:pt x="19" y="1844"/>
                  </a:cubicBezTo>
                  <a:cubicBezTo>
                    <a:pt x="19" y="1844"/>
                    <a:pt x="0" y="2037"/>
                    <a:pt x="257" y="2037"/>
                  </a:cubicBezTo>
                  <a:cubicBezTo>
                    <a:pt x="1475" y="2037"/>
                    <a:pt x="1475" y="2037"/>
                    <a:pt x="1475" y="2037"/>
                  </a:cubicBezTo>
                  <a:cubicBezTo>
                    <a:pt x="1499" y="2037"/>
                    <a:pt x="1521" y="2033"/>
                    <a:pt x="1541" y="2024"/>
                  </a:cubicBezTo>
                  <a:cubicBezTo>
                    <a:pt x="1603" y="1998"/>
                    <a:pt x="1647" y="1937"/>
                    <a:pt x="1647" y="1866"/>
                  </a:cubicBezTo>
                  <a:lnTo>
                    <a:pt x="1598" y="822"/>
                  </a:lnTo>
                  <a:close/>
                  <a:moveTo>
                    <a:pt x="1480" y="1798"/>
                  </a:moveTo>
                  <a:cubicBezTo>
                    <a:pt x="1480" y="1887"/>
                    <a:pt x="1408" y="1959"/>
                    <a:pt x="1318" y="1959"/>
                  </a:cubicBezTo>
                  <a:cubicBezTo>
                    <a:pt x="267" y="1959"/>
                    <a:pt x="267" y="1959"/>
                    <a:pt x="267" y="1959"/>
                  </a:cubicBezTo>
                  <a:cubicBezTo>
                    <a:pt x="178" y="1959"/>
                    <a:pt x="105" y="1887"/>
                    <a:pt x="105" y="1798"/>
                  </a:cubicBezTo>
                  <a:cubicBezTo>
                    <a:pt x="105" y="605"/>
                    <a:pt x="105" y="605"/>
                    <a:pt x="105" y="605"/>
                  </a:cubicBezTo>
                  <a:cubicBezTo>
                    <a:pt x="86" y="605"/>
                    <a:pt x="71" y="590"/>
                    <a:pt x="71" y="571"/>
                  </a:cubicBezTo>
                  <a:cubicBezTo>
                    <a:pt x="71" y="493"/>
                    <a:pt x="71" y="493"/>
                    <a:pt x="71" y="493"/>
                  </a:cubicBezTo>
                  <a:cubicBezTo>
                    <a:pt x="71" y="474"/>
                    <a:pt x="86" y="459"/>
                    <a:pt x="105" y="459"/>
                  </a:cubicBezTo>
                  <a:cubicBezTo>
                    <a:pt x="105" y="319"/>
                    <a:pt x="105" y="319"/>
                    <a:pt x="105" y="319"/>
                  </a:cubicBezTo>
                  <a:cubicBezTo>
                    <a:pt x="105" y="229"/>
                    <a:pt x="178" y="157"/>
                    <a:pt x="267" y="157"/>
                  </a:cubicBezTo>
                  <a:cubicBezTo>
                    <a:pt x="1318" y="157"/>
                    <a:pt x="1318" y="157"/>
                    <a:pt x="1318" y="157"/>
                  </a:cubicBezTo>
                  <a:cubicBezTo>
                    <a:pt x="1408" y="157"/>
                    <a:pt x="1480" y="229"/>
                    <a:pt x="1480" y="319"/>
                  </a:cubicBezTo>
                  <a:lnTo>
                    <a:pt x="1480" y="1798"/>
                  </a:lnTo>
                  <a:close/>
                </a:path>
              </a:pathLst>
            </a:custGeom>
            <a:solidFill>
              <a:srgbClr val="50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3" name="Freeform 21">
              <a:extLst>
                <a:ext uri="{FF2B5EF4-FFF2-40B4-BE49-F238E27FC236}">
                  <a16:creationId xmlns:a16="http://schemas.microsoft.com/office/drawing/2014/main" id="{F8D049E5-BFAF-8BBB-93F1-9011FAE1F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988" y="4613276"/>
              <a:ext cx="1449388" cy="98425"/>
            </a:xfrm>
            <a:custGeom>
              <a:avLst/>
              <a:gdLst>
                <a:gd name="T0" fmla="*/ 0 w 1284"/>
                <a:gd name="T1" fmla="*/ 13 h 87"/>
                <a:gd name="T2" fmla="*/ 152 w 1284"/>
                <a:gd name="T3" fmla="*/ 87 h 87"/>
                <a:gd name="T4" fmla="*/ 1135 w 1284"/>
                <a:gd name="T5" fmla="*/ 87 h 87"/>
                <a:gd name="T6" fmla="*/ 1284 w 1284"/>
                <a:gd name="T7" fmla="*/ 0 h 87"/>
                <a:gd name="T8" fmla="*/ 1218 w 1284"/>
                <a:gd name="T9" fmla="*/ 13 h 87"/>
                <a:gd name="T10" fmla="*/ 0 w 1284"/>
                <a:gd name="T11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4" h="87">
                  <a:moveTo>
                    <a:pt x="0" y="13"/>
                  </a:moveTo>
                  <a:cubicBezTo>
                    <a:pt x="0" y="13"/>
                    <a:pt x="12" y="87"/>
                    <a:pt x="152" y="87"/>
                  </a:cubicBezTo>
                  <a:cubicBezTo>
                    <a:pt x="1135" y="87"/>
                    <a:pt x="1135" y="87"/>
                    <a:pt x="1135" y="87"/>
                  </a:cubicBezTo>
                  <a:cubicBezTo>
                    <a:pt x="1218" y="87"/>
                    <a:pt x="1284" y="41"/>
                    <a:pt x="1284" y="0"/>
                  </a:cubicBezTo>
                  <a:cubicBezTo>
                    <a:pt x="1264" y="9"/>
                    <a:pt x="1242" y="13"/>
                    <a:pt x="121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96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4" name="Freeform 22">
              <a:extLst>
                <a:ext uri="{FF2B5EF4-FFF2-40B4-BE49-F238E27FC236}">
                  <a16:creationId xmlns:a16="http://schemas.microsoft.com/office/drawing/2014/main" id="{CFD0D0AE-34F2-3B6C-D69D-5E401981F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2252663"/>
              <a:ext cx="80963" cy="77788"/>
            </a:xfrm>
            <a:custGeom>
              <a:avLst/>
              <a:gdLst>
                <a:gd name="T0" fmla="*/ 71 w 71"/>
                <a:gd name="T1" fmla="*/ 70 h 70"/>
                <a:gd name="T2" fmla="*/ 17 w 71"/>
                <a:gd name="T3" fmla="*/ 0 h 70"/>
                <a:gd name="T4" fmla="*/ 0 w 71"/>
                <a:gd name="T5" fmla="*/ 70 h 70"/>
                <a:gd name="T6" fmla="*/ 71 w 71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0">
                  <a:moveTo>
                    <a:pt x="71" y="70"/>
                  </a:moveTo>
                  <a:cubicBezTo>
                    <a:pt x="71" y="0"/>
                    <a:pt x="17" y="0"/>
                    <a:pt x="17" y="0"/>
                  </a:cubicBezTo>
                  <a:cubicBezTo>
                    <a:pt x="17" y="0"/>
                    <a:pt x="0" y="24"/>
                    <a:pt x="0" y="70"/>
                  </a:cubicBezTo>
                  <a:lnTo>
                    <a:pt x="71" y="70"/>
                  </a:lnTo>
                  <a:close/>
                </a:path>
              </a:pathLst>
            </a:custGeom>
            <a:solidFill>
              <a:srgbClr val="FFC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5" name="Freeform 23">
              <a:extLst>
                <a:ext uri="{FF2B5EF4-FFF2-40B4-BE49-F238E27FC236}">
                  <a16:creationId xmlns:a16="http://schemas.microsoft.com/office/drawing/2014/main" id="{F68BD7F1-2DB4-D122-EF13-12EAD568C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2330451"/>
              <a:ext cx="520700" cy="2298700"/>
            </a:xfrm>
            <a:custGeom>
              <a:avLst/>
              <a:gdLst>
                <a:gd name="T0" fmla="*/ 313 w 462"/>
                <a:gd name="T1" fmla="*/ 2037 h 2037"/>
                <a:gd name="T2" fmla="*/ 75 w 462"/>
                <a:gd name="T3" fmla="*/ 1844 h 2037"/>
                <a:gd name="T4" fmla="*/ 127 w 462"/>
                <a:gd name="T5" fmla="*/ 249 h 2037"/>
                <a:gd name="T6" fmla="*/ 462 w 462"/>
                <a:gd name="T7" fmla="*/ 0 h 2037"/>
                <a:gd name="T8" fmla="*/ 251 w 462"/>
                <a:gd name="T9" fmla="*/ 0 h 2037"/>
                <a:gd name="T10" fmla="*/ 185 w 462"/>
                <a:gd name="T11" fmla="*/ 13 h 2037"/>
                <a:gd name="T12" fmla="*/ 79 w 462"/>
                <a:gd name="T13" fmla="*/ 171 h 2037"/>
                <a:gd name="T14" fmla="*/ 49 w 462"/>
                <a:gd name="T15" fmla="*/ 822 h 2037"/>
                <a:gd name="T16" fmla="*/ 0 w 462"/>
                <a:gd name="T17" fmla="*/ 1866 h 2037"/>
                <a:gd name="T18" fmla="*/ 105 w 462"/>
                <a:gd name="T19" fmla="*/ 2024 h 2037"/>
                <a:gd name="T20" fmla="*/ 171 w 462"/>
                <a:gd name="T21" fmla="*/ 2037 h 2037"/>
                <a:gd name="T22" fmla="*/ 313 w 462"/>
                <a:gd name="T23" fmla="*/ 2037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2037">
                  <a:moveTo>
                    <a:pt x="313" y="2037"/>
                  </a:moveTo>
                  <a:cubicBezTo>
                    <a:pt x="56" y="2037"/>
                    <a:pt x="75" y="1844"/>
                    <a:pt x="75" y="1844"/>
                  </a:cubicBezTo>
                  <a:cubicBezTo>
                    <a:pt x="75" y="1844"/>
                    <a:pt x="115" y="505"/>
                    <a:pt x="127" y="249"/>
                  </a:cubicBezTo>
                  <a:cubicBezTo>
                    <a:pt x="139" y="6"/>
                    <a:pt x="432" y="0"/>
                    <a:pt x="462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27" y="0"/>
                    <a:pt x="205" y="5"/>
                    <a:pt x="185" y="13"/>
                  </a:cubicBezTo>
                  <a:cubicBezTo>
                    <a:pt x="123" y="39"/>
                    <a:pt x="79" y="100"/>
                    <a:pt x="79" y="171"/>
                  </a:cubicBezTo>
                  <a:cubicBezTo>
                    <a:pt x="49" y="822"/>
                    <a:pt x="49" y="822"/>
                    <a:pt x="49" y="82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937"/>
                    <a:pt x="43" y="1998"/>
                    <a:pt x="105" y="2024"/>
                  </a:cubicBezTo>
                  <a:cubicBezTo>
                    <a:pt x="125" y="2033"/>
                    <a:pt x="148" y="2037"/>
                    <a:pt x="171" y="2037"/>
                  </a:cubicBezTo>
                  <a:lnTo>
                    <a:pt x="313" y="2037"/>
                  </a:lnTo>
                  <a:close/>
                </a:path>
              </a:pathLst>
            </a:custGeom>
            <a:solidFill>
              <a:srgbClr val="499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24">
              <a:extLst>
                <a:ext uri="{FF2B5EF4-FFF2-40B4-BE49-F238E27FC236}">
                  <a16:creationId xmlns:a16="http://schemas.microsoft.com/office/drawing/2014/main" id="{F12F615F-0C47-C3B5-822E-55888B998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038" y="4613276"/>
              <a:ext cx="406400" cy="98425"/>
            </a:xfrm>
            <a:custGeom>
              <a:avLst/>
              <a:gdLst>
                <a:gd name="T0" fmla="*/ 208 w 360"/>
                <a:gd name="T1" fmla="*/ 13 h 87"/>
                <a:gd name="T2" fmla="*/ 66 w 360"/>
                <a:gd name="T3" fmla="*/ 13 h 87"/>
                <a:gd name="T4" fmla="*/ 0 w 360"/>
                <a:gd name="T5" fmla="*/ 0 h 87"/>
                <a:gd name="T6" fmla="*/ 150 w 360"/>
                <a:gd name="T7" fmla="*/ 87 h 87"/>
                <a:gd name="T8" fmla="*/ 360 w 360"/>
                <a:gd name="T9" fmla="*/ 87 h 87"/>
                <a:gd name="T10" fmla="*/ 208 w 360"/>
                <a:gd name="T11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87">
                  <a:moveTo>
                    <a:pt x="208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43" y="13"/>
                    <a:pt x="20" y="9"/>
                    <a:pt x="0" y="0"/>
                  </a:cubicBezTo>
                  <a:cubicBezTo>
                    <a:pt x="0" y="41"/>
                    <a:pt x="67" y="87"/>
                    <a:pt x="150" y="87"/>
                  </a:cubicBezTo>
                  <a:cubicBezTo>
                    <a:pt x="360" y="87"/>
                    <a:pt x="360" y="87"/>
                    <a:pt x="360" y="87"/>
                  </a:cubicBezTo>
                  <a:cubicBezTo>
                    <a:pt x="220" y="87"/>
                    <a:pt x="208" y="13"/>
                    <a:pt x="208" y="13"/>
                  </a:cubicBezTo>
                  <a:close/>
                </a:path>
              </a:pathLst>
            </a:custGeom>
            <a:solidFill>
              <a:srgbClr val="D8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7" name="Freeform 25">
              <a:extLst>
                <a:ext uri="{FF2B5EF4-FFF2-40B4-BE49-F238E27FC236}">
                  <a16:creationId xmlns:a16="http://schemas.microsoft.com/office/drawing/2014/main" id="{47C634FB-A4FB-F20B-7E41-7D026404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8" y="2252663"/>
              <a:ext cx="342900" cy="93663"/>
            </a:xfrm>
            <a:custGeom>
              <a:avLst/>
              <a:gdLst>
                <a:gd name="T0" fmla="*/ 284 w 304"/>
                <a:gd name="T1" fmla="*/ 70 h 83"/>
                <a:gd name="T2" fmla="*/ 287 w 304"/>
                <a:gd name="T3" fmla="*/ 70 h 83"/>
                <a:gd name="T4" fmla="*/ 304 w 304"/>
                <a:gd name="T5" fmla="*/ 0 h 83"/>
                <a:gd name="T6" fmla="*/ 66 w 304"/>
                <a:gd name="T7" fmla="*/ 0 h 83"/>
                <a:gd name="T8" fmla="*/ 7 w 304"/>
                <a:gd name="T9" fmla="*/ 83 h 83"/>
                <a:gd name="T10" fmla="*/ 73 w 304"/>
                <a:gd name="T11" fmla="*/ 70 h 83"/>
                <a:gd name="T12" fmla="*/ 284 w 304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83">
                  <a:moveTo>
                    <a:pt x="284" y="70"/>
                  </a:moveTo>
                  <a:cubicBezTo>
                    <a:pt x="286" y="70"/>
                    <a:pt x="287" y="70"/>
                    <a:pt x="287" y="70"/>
                  </a:cubicBezTo>
                  <a:cubicBezTo>
                    <a:pt x="287" y="24"/>
                    <a:pt x="304" y="0"/>
                    <a:pt x="304" y="0"/>
                  </a:cubicBezTo>
                  <a:cubicBezTo>
                    <a:pt x="304" y="0"/>
                    <a:pt x="135" y="0"/>
                    <a:pt x="66" y="0"/>
                  </a:cubicBezTo>
                  <a:cubicBezTo>
                    <a:pt x="0" y="0"/>
                    <a:pt x="7" y="78"/>
                    <a:pt x="7" y="83"/>
                  </a:cubicBezTo>
                  <a:cubicBezTo>
                    <a:pt x="27" y="75"/>
                    <a:pt x="49" y="70"/>
                    <a:pt x="73" y="70"/>
                  </a:cubicBezTo>
                  <a:lnTo>
                    <a:pt x="284" y="70"/>
                  </a:lnTo>
                  <a:close/>
                </a:path>
              </a:pathLst>
            </a:custGeom>
            <a:solidFill>
              <a:srgbClr val="E2A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8" name="Freeform 26">
              <a:extLst>
                <a:ext uri="{FF2B5EF4-FFF2-40B4-BE49-F238E27FC236}">
                  <a16:creationId xmlns:a16="http://schemas.microsoft.com/office/drawing/2014/main" id="{890CAFF4-350D-558F-80FD-E1C77DBC7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63" y="2046288"/>
              <a:ext cx="239713" cy="284163"/>
            </a:xfrm>
            <a:custGeom>
              <a:avLst/>
              <a:gdLst>
                <a:gd name="T0" fmla="*/ 47 w 213"/>
                <a:gd name="T1" fmla="*/ 251 h 251"/>
                <a:gd name="T2" fmla="*/ 0 w 213"/>
                <a:gd name="T3" fmla="*/ 251 h 251"/>
                <a:gd name="T4" fmla="*/ 213 w 213"/>
                <a:gd name="T5" fmla="*/ 0 h 251"/>
                <a:gd name="T6" fmla="*/ 47 w 213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51">
                  <a:moveTo>
                    <a:pt x="47" y="251"/>
                  </a:moveTo>
                  <a:cubicBezTo>
                    <a:pt x="47" y="251"/>
                    <a:pt x="22" y="251"/>
                    <a:pt x="0" y="251"/>
                  </a:cubicBezTo>
                  <a:cubicBezTo>
                    <a:pt x="1" y="239"/>
                    <a:pt x="13" y="6"/>
                    <a:pt x="213" y="0"/>
                  </a:cubicBezTo>
                  <a:cubicBezTo>
                    <a:pt x="32" y="7"/>
                    <a:pt x="47" y="251"/>
                    <a:pt x="47" y="251"/>
                  </a:cubicBezTo>
                  <a:close/>
                </a:path>
              </a:pathLst>
            </a:custGeom>
            <a:solidFill>
              <a:srgbClr val="D83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9" name="Rectangle 27">
              <a:extLst>
                <a:ext uri="{FF2B5EF4-FFF2-40B4-BE49-F238E27FC236}">
                  <a16:creationId xmlns:a16="http://schemas.microsoft.com/office/drawing/2014/main" id="{50AA8F58-1880-23DE-327F-AA2EB65EB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3" y="3668713"/>
              <a:ext cx="85725" cy="188913"/>
            </a:xfrm>
            <a:prstGeom prst="rect">
              <a:avLst/>
            </a:prstGeom>
            <a:solidFill>
              <a:srgbClr val="E2A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0" name="Rectangle 28">
              <a:extLst>
                <a:ext uri="{FF2B5EF4-FFF2-40B4-BE49-F238E27FC236}">
                  <a16:creationId xmlns:a16="http://schemas.microsoft.com/office/drawing/2014/main" id="{A8DCBE47-31EA-7B1B-A56F-2AAE4C13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3" y="3927476"/>
              <a:ext cx="85725" cy="71438"/>
            </a:xfrm>
            <a:prstGeom prst="rect">
              <a:avLst/>
            </a:prstGeom>
            <a:solidFill>
              <a:srgbClr val="E2A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1" name="Rectangle 29">
              <a:extLst>
                <a:ext uri="{FF2B5EF4-FFF2-40B4-BE49-F238E27FC236}">
                  <a16:creationId xmlns:a16="http://schemas.microsoft.com/office/drawing/2014/main" id="{C1E53674-E802-844B-3BD2-1C05412F6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51" y="3857626"/>
              <a:ext cx="87313" cy="69850"/>
            </a:xfrm>
            <a:prstGeom prst="rect">
              <a:avLst/>
            </a:prstGeom>
            <a:solidFill>
              <a:srgbClr val="E2A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2" name="Rectangle 30">
              <a:extLst>
                <a:ext uri="{FF2B5EF4-FFF2-40B4-BE49-F238E27FC236}">
                  <a16:creationId xmlns:a16="http://schemas.microsoft.com/office/drawing/2014/main" id="{982704E8-0695-C792-A3E7-451BDD4D7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651" y="3714751"/>
              <a:ext cx="42863" cy="603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Rectangle 31">
              <a:extLst>
                <a:ext uri="{FF2B5EF4-FFF2-40B4-BE49-F238E27FC236}">
                  <a16:creationId xmlns:a16="http://schemas.microsoft.com/office/drawing/2014/main" id="{0D7E4C43-C3C6-E26A-ABC9-CD6EA2C5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6488" y="3714751"/>
              <a:ext cx="495300" cy="603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6E0882A2-DB35-C4D7-9DF0-8B5ECA173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3775076"/>
              <a:ext cx="1284288" cy="668338"/>
            </a:xfrm>
            <a:custGeom>
              <a:avLst/>
              <a:gdLst>
                <a:gd name="T0" fmla="*/ 1100 w 1138"/>
                <a:gd name="T1" fmla="*/ 547 h 593"/>
                <a:gd name="T2" fmla="*/ 1081 w 1138"/>
                <a:gd name="T3" fmla="*/ 565 h 593"/>
                <a:gd name="T4" fmla="*/ 1063 w 1138"/>
                <a:gd name="T5" fmla="*/ 547 h 593"/>
                <a:gd name="T6" fmla="*/ 1063 w 1138"/>
                <a:gd name="T7" fmla="*/ 0 h 593"/>
                <a:gd name="T8" fmla="*/ 624 w 1138"/>
                <a:gd name="T9" fmla="*/ 0 h 593"/>
                <a:gd name="T10" fmla="*/ 624 w 1138"/>
                <a:gd name="T11" fmla="*/ 73 h 593"/>
                <a:gd name="T12" fmla="*/ 656 w 1138"/>
                <a:gd name="T13" fmla="*/ 73 h 593"/>
                <a:gd name="T14" fmla="*/ 656 w 1138"/>
                <a:gd name="T15" fmla="*/ 136 h 593"/>
                <a:gd name="T16" fmla="*/ 624 w 1138"/>
                <a:gd name="T17" fmla="*/ 136 h 593"/>
                <a:gd name="T18" fmla="*/ 624 w 1138"/>
                <a:gd name="T19" fmla="*/ 199 h 593"/>
                <a:gd name="T20" fmla="*/ 457 w 1138"/>
                <a:gd name="T21" fmla="*/ 199 h 593"/>
                <a:gd name="T22" fmla="*/ 457 w 1138"/>
                <a:gd name="T23" fmla="*/ 136 h 593"/>
                <a:gd name="T24" fmla="*/ 426 w 1138"/>
                <a:gd name="T25" fmla="*/ 136 h 593"/>
                <a:gd name="T26" fmla="*/ 426 w 1138"/>
                <a:gd name="T27" fmla="*/ 73 h 593"/>
                <a:gd name="T28" fmla="*/ 457 w 1138"/>
                <a:gd name="T29" fmla="*/ 73 h 593"/>
                <a:gd name="T30" fmla="*/ 457 w 1138"/>
                <a:gd name="T31" fmla="*/ 0 h 593"/>
                <a:gd name="T32" fmla="*/ 0 w 1138"/>
                <a:gd name="T33" fmla="*/ 0 h 593"/>
                <a:gd name="T34" fmla="*/ 0 w 1138"/>
                <a:gd name="T35" fmla="*/ 540 h 593"/>
                <a:gd name="T36" fmla="*/ 71 w 1138"/>
                <a:gd name="T37" fmla="*/ 593 h 593"/>
                <a:gd name="T38" fmla="*/ 1111 w 1138"/>
                <a:gd name="T39" fmla="*/ 593 h 593"/>
                <a:gd name="T40" fmla="*/ 1138 w 1138"/>
                <a:gd name="T41" fmla="*/ 565 h 593"/>
                <a:gd name="T42" fmla="*/ 1138 w 1138"/>
                <a:gd name="T43" fmla="*/ 0 h 593"/>
                <a:gd name="T44" fmla="*/ 1100 w 1138"/>
                <a:gd name="T45" fmla="*/ 0 h 593"/>
                <a:gd name="T46" fmla="*/ 1100 w 1138"/>
                <a:gd name="T47" fmla="*/ 54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8" h="593">
                  <a:moveTo>
                    <a:pt x="1100" y="547"/>
                  </a:moveTo>
                  <a:cubicBezTo>
                    <a:pt x="1100" y="557"/>
                    <a:pt x="1092" y="565"/>
                    <a:pt x="1081" y="565"/>
                  </a:cubicBezTo>
                  <a:cubicBezTo>
                    <a:pt x="1071" y="565"/>
                    <a:pt x="1063" y="557"/>
                    <a:pt x="1063" y="547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73"/>
                    <a:pt x="624" y="73"/>
                    <a:pt x="624" y="73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136"/>
                    <a:pt x="656" y="136"/>
                    <a:pt x="656" y="136"/>
                  </a:cubicBezTo>
                  <a:cubicBezTo>
                    <a:pt x="624" y="136"/>
                    <a:pt x="624" y="136"/>
                    <a:pt x="624" y="136"/>
                  </a:cubicBezTo>
                  <a:cubicBezTo>
                    <a:pt x="624" y="199"/>
                    <a:pt x="624" y="199"/>
                    <a:pt x="624" y="199"/>
                  </a:cubicBezTo>
                  <a:cubicBezTo>
                    <a:pt x="457" y="199"/>
                    <a:pt x="457" y="199"/>
                    <a:pt x="457" y="199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26" y="136"/>
                    <a:pt x="426" y="136"/>
                    <a:pt x="426" y="136"/>
                  </a:cubicBezTo>
                  <a:cubicBezTo>
                    <a:pt x="426" y="73"/>
                    <a:pt x="426" y="73"/>
                    <a:pt x="426" y="73"/>
                  </a:cubicBezTo>
                  <a:cubicBezTo>
                    <a:pt x="457" y="73"/>
                    <a:pt x="457" y="73"/>
                    <a:pt x="457" y="73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2"/>
                    <a:pt x="0" y="540"/>
                    <a:pt x="0" y="540"/>
                  </a:cubicBezTo>
                  <a:cubicBezTo>
                    <a:pt x="0" y="540"/>
                    <a:pt x="2" y="593"/>
                    <a:pt x="71" y="593"/>
                  </a:cubicBezTo>
                  <a:cubicBezTo>
                    <a:pt x="1111" y="593"/>
                    <a:pt x="1111" y="593"/>
                    <a:pt x="1111" y="593"/>
                  </a:cubicBezTo>
                  <a:cubicBezTo>
                    <a:pt x="1126" y="593"/>
                    <a:pt x="1138" y="580"/>
                    <a:pt x="1138" y="565"/>
                  </a:cubicBezTo>
                  <a:cubicBezTo>
                    <a:pt x="1138" y="0"/>
                    <a:pt x="1138" y="0"/>
                    <a:pt x="1138" y="0"/>
                  </a:cubicBezTo>
                  <a:cubicBezTo>
                    <a:pt x="1100" y="0"/>
                    <a:pt x="1100" y="0"/>
                    <a:pt x="1100" y="0"/>
                  </a:cubicBezTo>
                  <a:lnTo>
                    <a:pt x="1100" y="547"/>
                  </a:lnTo>
                  <a:close/>
                </a:path>
              </a:pathLst>
            </a:custGeom>
            <a:solidFill>
              <a:srgbClr val="50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33">
              <a:extLst>
                <a:ext uri="{FF2B5EF4-FFF2-40B4-BE49-F238E27FC236}">
                  <a16:creationId xmlns:a16="http://schemas.microsoft.com/office/drawing/2014/main" id="{B4C180D1-D8C6-24B3-119F-98552B3D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3506788"/>
              <a:ext cx="1284288" cy="207963"/>
            </a:xfrm>
            <a:custGeom>
              <a:avLst/>
              <a:gdLst>
                <a:gd name="T0" fmla="*/ 1111 w 1138"/>
                <a:gd name="T1" fmla="*/ 0 h 185"/>
                <a:gd name="T2" fmla="*/ 93 w 1138"/>
                <a:gd name="T3" fmla="*/ 0 h 185"/>
                <a:gd name="T4" fmla="*/ 0 w 1138"/>
                <a:gd name="T5" fmla="*/ 68 h 185"/>
                <a:gd name="T6" fmla="*/ 0 w 1138"/>
                <a:gd name="T7" fmla="*/ 185 h 185"/>
                <a:gd name="T8" fmla="*/ 457 w 1138"/>
                <a:gd name="T9" fmla="*/ 185 h 185"/>
                <a:gd name="T10" fmla="*/ 457 w 1138"/>
                <a:gd name="T11" fmla="*/ 144 h 185"/>
                <a:gd name="T12" fmla="*/ 624 w 1138"/>
                <a:gd name="T13" fmla="*/ 144 h 185"/>
                <a:gd name="T14" fmla="*/ 624 w 1138"/>
                <a:gd name="T15" fmla="*/ 185 h 185"/>
                <a:gd name="T16" fmla="*/ 1063 w 1138"/>
                <a:gd name="T17" fmla="*/ 185 h 185"/>
                <a:gd name="T18" fmla="*/ 1063 w 1138"/>
                <a:gd name="T19" fmla="*/ 46 h 185"/>
                <a:gd name="T20" fmla="*/ 1081 w 1138"/>
                <a:gd name="T21" fmla="*/ 28 h 185"/>
                <a:gd name="T22" fmla="*/ 1100 w 1138"/>
                <a:gd name="T23" fmla="*/ 46 h 185"/>
                <a:gd name="T24" fmla="*/ 1100 w 1138"/>
                <a:gd name="T25" fmla="*/ 185 h 185"/>
                <a:gd name="T26" fmla="*/ 1138 w 1138"/>
                <a:gd name="T27" fmla="*/ 185 h 185"/>
                <a:gd name="T28" fmla="*/ 1138 w 1138"/>
                <a:gd name="T29" fmla="*/ 28 h 185"/>
                <a:gd name="T30" fmla="*/ 1111 w 1138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8" h="185">
                  <a:moveTo>
                    <a:pt x="1111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0" y="4"/>
                    <a:pt x="0" y="68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57" y="185"/>
                    <a:pt x="457" y="185"/>
                    <a:pt x="457" y="185"/>
                  </a:cubicBezTo>
                  <a:cubicBezTo>
                    <a:pt x="457" y="144"/>
                    <a:pt x="457" y="144"/>
                    <a:pt x="457" y="144"/>
                  </a:cubicBezTo>
                  <a:cubicBezTo>
                    <a:pt x="624" y="144"/>
                    <a:pt x="624" y="144"/>
                    <a:pt x="624" y="144"/>
                  </a:cubicBezTo>
                  <a:cubicBezTo>
                    <a:pt x="624" y="185"/>
                    <a:pt x="624" y="185"/>
                    <a:pt x="624" y="185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46"/>
                    <a:pt x="1063" y="46"/>
                    <a:pt x="1063" y="46"/>
                  </a:cubicBezTo>
                  <a:cubicBezTo>
                    <a:pt x="1063" y="36"/>
                    <a:pt x="1071" y="28"/>
                    <a:pt x="1081" y="28"/>
                  </a:cubicBezTo>
                  <a:cubicBezTo>
                    <a:pt x="1092" y="28"/>
                    <a:pt x="1100" y="36"/>
                    <a:pt x="1100" y="46"/>
                  </a:cubicBezTo>
                  <a:cubicBezTo>
                    <a:pt x="1100" y="185"/>
                    <a:pt x="1100" y="185"/>
                    <a:pt x="1100" y="185"/>
                  </a:cubicBezTo>
                  <a:cubicBezTo>
                    <a:pt x="1138" y="185"/>
                    <a:pt x="1138" y="185"/>
                    <a:pt x="1138" y="185"/>
                  </a:cubicBezTo>
                  <a:cubicBezTo>
                    <a:pt x="1138" y="28"/>
                    <a:pt x="1138" y="28"/>
                    <a:pt x="1138" y="28"/>
                  </a:cubicBezTo>
                  <a:cubicBezTo>
                    <a:pt x="1138" y="13"/>
                    <a:pt x="1126" y="0"/>
                    <a:pt x="1111" y="0"/>
                  </a:cubicBezTo>
                  <a:close/>
                </a:path>
              </a:pathLst>
            </a:custGeom>
            <a:solidFill>
              <a:srgbClr val="50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Rectangle 34">
              <a:extLst>
                <a:ext uri="{FF2B5EF4-FFF2-40B4-BE49-F238E27FC236}">
                  <a16:creationId xmlns:a16="http://schemas.microsoft.com/office/drawing/2014/main" id="{CE2917DC-1C4B-93A6-1B4A-4D5E038B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226" y="3714751"/>
              <a:ext cx="515938" cy="603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35">
              <a:extLst>
                <a:ext uri="{FF2B5EF4-FFF2-40B4-BE49-F238E27FC236}">
                  <a16:creationId xmlns:a16="http://schemas.microsoft.com/office/drawing/2014/main" id="{11A8D907-F1C3-0925-64C6-FA8767F31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1" y="3121026"/>
              <a:ext cx="1300163" cy="312738"/>
            </a:xfrm>
            <a:custGeom>
              <a:avLst/>
              <a:gdLst>
                <a:gd name="T0" fmla="*/ 1113 w 1151"/>
                <a:gd name="T1" fmla="*/ 234 h 277"/>
                <a:gd name="T2" fmla="*/ 1094 w 1151"/>
                <a:gd name="T3" fmla="*/ 252 h 277"/>
                <a:gd name="T4" fmla="*/ 1076 w 1151"/>
                <a:gd name="T5" fmla="*/ 234 h 277"/>
                <a:gd name="T6" fmla="*/ 1076 w 1151"/>
                <a:gd name="T7" fmla="*/ 0 h 277"/>
                <a:gd name="T8" fmla="*/ 72 w 1151"/>
                <a:gd name="T9" fmla="*/ 0 h 277"/>
                <a:gd name="T10" fmla="*/ 88 w 1151"/>
                <a:gd name="T11" fmla="*/ 15 h 277"/>
                <a:gd name="T12" fmla="*/ 88 w 1151"/>
                <a:gd name="T13" fmla="*/ 117 h 277"/>
                <a:gd name="T14" fmla="*/ 72 w 1151"/>
                <a:gd name="T15" fmla="*/ 132 h 277"/>
                <a:gd name="T16" fmla="*/ 42 w 1151"/>
                <a:gd name="T17" fmla="*/ 132 h 277"/>
                <a:gd name="T18" fmla="*/ 26 w 1151"/>
                <a:gd name="T19" fmla="*/ 117 h 277"/>
                <a:gd name="T20" fmla="*/ 26 w 1151"/>
                <a:gd name="T21" fmla="*/ 15 h 277"/>
                <a:gd name="T22" fmla="*/ 42 w 1151"/>
                <a:gd name="T23" fmla="*/ 0 h 277"/>
                <a:gd name="T24" fmla="*/ 0 w 1151"/>
                <a:gd name="T25" fmla="*/ 0 h 277"/>
                <a:gd name="T26" fmla="*/ 0 w 1151"/>
                <a:gd name="T27" fmla="*/ 225 h 277"/>
                <a:gd name="T28" fmla="*/ 71 w 1151"/>
                <a:gd name="T29" fmla="*/ 277 h 277"/>
                <a:gd name="T30" fmla="*/ 1124 w 1151"/>
                <a:gd name="T31" fmla="*/ 277 h 277"/>
                <a:gd name="T32" fmla="*/ 1151 w 1151"/>
                <a:gd name="T33" fmla="*/ 250 h 277"/>
                <a:gd name="T34" fmla="*/ 1151 w 1151"/>
                <a:gd name="T35" fmla="*/ 0 h 277"/>
                <a:gd name="T36" fmla="*/ 1113 w 1151"/>
                <a:gd name="T37" fmla="*/ 0 h 277"/>
                <a:gd name="T38" fmla="*/ 1113 w 1151"/>
                <a:gd name="T39" fmla="*/ 23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1" h="277">
                  <a:moveTo>
                    <a:pt x="1113" y="234"/>
                  </a:moveTo>
                  <a:cubicBezTo>
                    <a:pt x="1113" y="244"/>
                    <a:pt x="1105" y="252"/>
                    <a:pt x="1094" y="252"/>
                  </a:cubicBezTo>
                  <a:cubicBezTo>
                    <a:pt x="1084" y="252"/>
                    <a:pt x="1076" y="244"/>
                    <a:pt x="1076" y="234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1" y="0"/>
                    <a:pt x="88" y="7"/>
                    <a:pt x="88" y="15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25"/>
                    <a:pt x="81" y="132"/>
                    <a:pt x="72" y="132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33" y="132"/>
                    <a:pt x="26" y="125"/>
                    <a:pt x="26" y="117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7"/>
                    <a:pt x="33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225"/>
                    <a:pt x="0" y="225"/>
                  </a:cubicBezTo>
                  <a:cubicBezTo>
                    <a:pt x="0" y="225"/>
                    <a:pt x="2" y="277"/>
                    <a:pt x="71" y="277"/>
                  </a:cubicBezTo>
                  <a:cubicBezTo>
                    <a:pt x="1124" y="277"/>
                    <a:pt x="1124" y="277"/>
                    <a:pt x="1124" y="277"/>
                  </a:cubicBezTo>
                  <a:cubicBezTo>
                    <a:pt x="1139" y="277"/>
                    <a:pt x="1151" y="265"/>
                    <a:pt x="1151" y="250"/>
                  </a:cubicBezTo>
                  <a:cubicBezTo>
                    <a:pt x="1151" y="0"/>
                    <a:pt x="1151" y="0"/>
                    <a:pt x="1151" y="0"/>
                  </a:cubicBezTo>
                  <a:cubicBezTo>
                    <a:pt x="1113" y="0"/>
                    <a:pt x="1113" y="0"/>
                    <a:pt x="1113" y="0"/>
                  </a:cubicBezTo>
                  <a:lnTo>
                    <a:pt x="1113" y="234"/>
                  </a:lnTo>
                  <a:close/>
                </a:path>
              </a:pathLst>
            </a:custGeom>
            <a:solidFill>
              <a:srgbClr val="50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36">
              <a:extLst>
                <a:ext uri="{FF2B5EF4-FFF2-40B4-BE49-F238E27FC236}">
                  <a16:creationId xmlns:a16="http://schemas.microsoft.com/office/drawing/2014/main" id="{F3A237E8-FFE8-90AB-55B7-70E52BE32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1" y="3060701"/>
              <a:ext cx="1214438" cy="60325"/>
            </a:xfrm>
            <a:custGeom>
              <a:avLst/>
              <a:gdLst>
                <a:gd name="T0" fmla="*/ 30 w 765"/>
                <a:gd name="T1" fmla="*/ 38 h 38"/>
                <a:gd name="T2" fmla="*/ 52 w 765"/>
                <a:gd name="T3" fmla="*/ 38 h 38"/>
                <a:gd name="T4" fmla="*/ 765 w 765"/>
                <a:gd name="T5" fmla="*/ 38 h 38"/>
                <a:gd name="T6" fmla="*/ 765 w 765"/>
                <a:gd name="T7" fmla="*/ 0 h 38"/>
                <a:gd name="T8" fmla="*/ 0 w 765"/>
                <a:gd name="T9" fmla="*/ 0 h 38"/>
                <a:gd name="T10" fmla="*/ 0 w 765"/>
                <a:gd name="T11" fmla="*/ 38 h 38"/>
                <a:gd name="T12" fmla="*/ 30 w 765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5" h="38">
                  <a:moveTo>
                    <a:pt x="30" y="38"/>
                  </a:moveTo>
                  <a:lnTo>
                    <a:pt x="52" y="38"/>
                  </a:lnTo>
                  <a:lnTo>
                    <a:pt x="765" y="38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30" y="3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Rectangle 37">
              <a:extLst>
                <a:ext uri="{FF2B5EF4-FFF2-40B4-BE49-F238E27FC236}">
                  <a16:creationId xmlns:a16="http://schemas.microsoft.com/office/drawing/2014/main" id="{09D25EE1-A74D-8E83-064F-2D8AF50CC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651" y="3060701"/>
              <a:ext cx="42863" cy="603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38">
              <a:extLst>
                <a:ext uri="{FF2B5EF4-FFF2-40B4-BE49-F238E27FC236}">
                  <a16:creationId xmlns:a16="http://schemas.microsoft.com/office/drawing/2014/main" id="{958051B1-4264-F433-054C-CA98FAF9E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1" y="2925763"/>
              <a:ext cx="1300163" cy="134938"/>
            </a:xfrm>
            <a:custGeom>
              <a:avLst/>
              <a:gdLst>
                <a:gd name="T0" fmla="*/ 1124 w 1151"/>
                <a:gd name="T1" fmla="*/ 0 h 119"/>
                <a:gd name="T2" fmla="*/ 93 w 1151"/>
                <a:gd name="T3" fmla="*/ 0 h 119"/>
                <a:gd name="T4" fmla="*/ 0 w 1151"/>
                <a:gd name="T5" fmla="*/ 68 h 119"/>
                <a:gd name="T6" fmla="*/ 0 w 1151"/>
                <a:gd name="T7" fmla="*/ 119 h 119"/>
                <a:gd name="T8" fmla="*/ 1076 w 1151"/>
                <a:gd name="T9" fmla="*/ 119 h 119"/>
                <a:gd name="T10" fmla="*/ 1076 w 1151"/>
                <a:gd name="T11" fmla="*/ 44 h 119"/>
                <a:gd name="T12" fmla="*/ 1094 w 1151"/>
                <a:gd name="T13" fmla="*/ 25 h 119"/>
                <a:gd name="T14" fmla="*/ 1113 w 1151"/>
                <a:gd name="T15" fmla="*/ 44 h 119"/>
                <a:gd name="T16" fmla="*/ 1113 w 1151"/>
                <a:gd name="T17" fmla="*/ 119 h 119"/>
                <a:gd name="T18" fmla="*/ 1151 w 1151"/>
                <a:gd name="T19" fmla="*/ 119 h 119"/>
                <a:gd name="T20" fmla="*/ 1151 w 1151"/>
                <a:gd name="T21" fmla="*/ 28 h 119"/>
                <a:gd name="T22" fmla="*/ 1124 w 1151"/>
                <a:gd name="T2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1" h="119">
                  <a:moveTo>
                    <a:pt x="1124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0" y="4"/>
                    <a:pt x="0" y="6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076" y="119"/>
                    <a:pt x="1076" y="119"/>
                    <a:pt x="1076" y="119"/>
                  </a:cubicBezTo>
                  <a:cubicBezTo>
                    <a:pt x="1076" y="44"/>
                    <a:pt x="1076" y="44"/>
                    <a:pt x="1076" y="44"/>
                  </a:cubicBezTo>
                  <a:cubicBezTo>
                    <a:pt x="1076" y="34"/>
                    <a:pt x="1084" y="25"/>
                    <a:pt x="1094" y="25"/>
                  </a:cubicBezTo>
                  <a:cubicBezTo>
                    <a:pt x="1105" y="25"/>
                    <a:pt x="1113" y="34"/>
                    <a:pt x="1113" y="44"/>
                  </a:cubicBezTo>
                  <a:cubicBezTo>
                    <a:pt x="1113" y="119"/>
                    <a:pt x="1113" y="119"/>
                    <a:pt x="1113" y="119"/>
                  </a:cubicBezTo>
                  <a:cubicBezTo>
                    <a:pt x="1151" y="119"/>
                    <a:pt x="1151" y="119"/>
                    <a:pt x="1151" y="119"/>
                  </a:cubicBezTo>
                  <a:cubicBezTo>
                    <a:pt x="1151" y="28"/>
                    <a:pt x="1151" y="28"/>
                    <a:pt x="1151" y="28"/>
                  </a:cubicBezTo>
                  <a:cubicBezTo>
                    <a:pt x="1151" y="13"/>
                    <a:pt x="1139" y="0"/>
                    <a:pt x="1124" y="0"/>
                  </a:cubicBezTo>
                  <a:close/>
                </a:path>
              </a:pathLst>
            </a:custGeom>
            <a:solidFill>
              <a:srgbClr val="50A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39">
              <a:extLst>
                <a:ext uri="{FF2B5EF4-FFF2-40B4-BE49-F238E27FC236}">
                  <a16:creationId xmlns:a16="http://schemas.microsoft.com/office/drawing/2014/main" id="{220FE38B-66CE-BC9C-07C1-8E6BCB10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3121026"/>
              <a:ext cx="130175" cy="312738"/>
            </a:xfrm>
            <a:custGeom>
              <a:avLst/>
              <a:gdLst>
                <a:gd name="T0" fmla="*/ 44 w 115"/>
                <a:gd name="T1" fmla="*/ 225 h 277"/>
                <a:gd name="T2" fmla="*/ 44 w 115"/>
                <a:gd name="T3" fmla="*/ 0 h 277"/>
                <a:gd name="T4" fmla="*/ 0 w 115"/>
                <a:gd name="T5" fmla="*/ 0 h 277"/>
                <a:gd name="T6" fmla="*/ 0 w 115"/>
                <a:gd name="T7" fmla="*/ 250 h 277"/>
                <a:gd name="T8" fmla="*/ 28 w 115"/>
                <a:gd name="T9" fmla="*/ 277 h 277"/>
                <a:gd name="T10" fmla="*/ 115 w 115"/>
                <a:gd name="T11" fmla="*/ 277 h 277"/>
                <a:gd name="T12" fmla="*/ 44 w 115"/>
                <a:gd name="T13" fmla="*/ 22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7">
                  <a:moveTo>
                    <a:pt x="44" y="225"/>
                  </a:moveTo>
                  <a:cubicBezTo>
                    <a:pt x="44" y="225"/>
                    <a:pt x="44" y="99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5"/>
                    <a:pt x="13" y="277"/>
                    <a:pt x="28" y="277"/>
                  </a:cubicBezTo>
                  <a:cubicBezTo>
                    <a:pt x="115" y="277"/>
                    <a:pt x="115" y="277"/>
                    <a:pt x="115" y="277"/>
                  </a:cubicBezTo>
                  <a:cubicBezTo>
                    <a:pt x="46" y="277"/>
                    <a:pt x="44" y="225"/>
                    <a:pt x="44" y="225"/>
                  </a:cubicBezTo>
                  <a:close/>
                </a:path>
              </a:pathLst>
            </a:custGeom>
            <a:solidFill>
              <a:srgbClr val="499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Rectangle 40">
              <a:extLst>
                <a:ext uri="{FF2B5EF4-FFF2-40B4-BE49-F238E27FC236}">
                  <a16:creationId xmlns:a16="http://schemas.microsoft.com/office/drawing/2014/main" id="{62ED5A52-0580-A871-D886-6CBBBFE6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138" y="3060701"/>
              <a:ext cx="49213" cy="603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3" name="Freeform 41">
              <a:extLst>
                <a:ext uri="{FF2B5EF4-FFF2-40B4-BE49-F238E27FC236}">
                  <a16:creationId xmlns:a16="http://schemas.microsoft.com/office/drawing/2014/main" id="{9F20665C-DE39-0F0B-F85D-5B2AEAD02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2925763"/>
              <a:ext cx="155575" cy="134938"/>
            </a:xfrm>
            <a:custGeom>
              <a:avLst/>
              <a:gdLst>
                <a:gd name="T0" fmla="*/ 44 w 137"/>
                <a:gd name="T1" fmla="*/ 68 h 119"/>
                <a:gd name="T2" fmla="*/ 137 w 137"/>
                <a:gd name="T3" fmla="*/ 0 h 119"/>
                <a:gd name="T4" fmla="*/ 28 w 137"/>
                <a:gd name="T5" fmla="*/ 0 h 119"/>
                <a:gd name="T6" fmla="*/ 0 w 137"/>
                <a:gd name="T7" fmla="*/ 28 h 119"/>
                <a:gd name="T8" fmla="*/ 0 w 137"/>
                <a:gd name="T9" fmla="*/ 119 h 119"/>
                <a:gd name="T10" fmla="*/ 44 w 137"/>
                <a:gd name="T11" fmla="*/ 119 h 119"/>
                <a:gd name="T12" fmla="*/ 44 w 137"/>
                <a:gd name="T13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19">
                  <a:moveTo>
                    <a:pt x="44" y="68"/>
                  </a:moveTo>
                  <a:cubicBezTo>
                    <a:pt x="44" y="4"/>
                    <a:pt x="137" y="0"/>
                    <a:pt x="1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4" y="119"/>
                    <a:pt x="44" y="119"/>
                    <a:pt x="44" y="119"/>
                  </a:cubicBezTo>
                  <a:lnTo>
                    <a:pt x="44" y="68"/>
                  </a:lnTo>
                  <a:close/>
                </a:path>
              </a:pathLst>
            </a:custGeom>
            <a:solidFill>
              <a:srgbClr val="499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4" name="Freeform 42">
              <a:extLst>
                <a:ext uri="{FF2B5EF4-FFF2-40B4-BE49-F238E27FC236}">
                  <a16:creationId xmlns:a16="http://schemas.microsoft.com/office/drawing/2014/main" id="{66E17B1E-9A53-08E3-5B99-5C598F699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3775076"/>
              <a:ext cx="144463" cy="668338"/>
            </a:xfrm>
            <a:custGeom>
              <a:avLst/>
              <a:gdLst>
                <a:gd name="T0" fmla="*/ 57 w 128"/>
                <a:gd name="T1" fmla="*/ 540 h 593"/>
                <a:gd name="T2" fmla="*/ 57 w 128"/>
                <a:gd name="T3" fmla="*/ 0 h 593"/>
                <a:gd name="T4" fmla="*/ 0 w 128"/>
                <a:gd name="T5" fmla="*/ 0 h 593"/>
                <a:gd name="T6" fmla="*/ 0 w 128"/>
                <a:gd name="T7" fmla="*/ 565 h 593"/>
                <a:gd name="T8" fmla="*/ 28 w 128"/>
                <a:gd name="T9" fmla="*/ 593 h 593"/>
                <a:gd name="T10" fmla="*/ 128 w 128"/>
                <a:gd name="T11" fmla="*/ 593 h 593"/>
                <a:gd name="T12" fmla="*/ 57 w 128"/>
                <a:gd name="T13" fmla="*/ 54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93">
                  <a:moveTo>
                    <a:pt x="57" y="540"/>
                  </a:moveTo>
                  <a:cubicBezTo>
                    <a:pt x="57" y="540"/>
                    <a:pt x="57" y="212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80"/>
                    <a:pt x="13" y="593"/>
                    <a:pt x="28" y="593"/>
                  </a:cubicBezTo>
                  <a:cubicBezTo>
                    <a:pt x="128" y="593"/>
                    <a:pt x="128" y="593"/>
                    <a:pt x="128" y="593"/>
                  </a:cubicBezTo>
                  <a:cubicBezTo>
                    <a:pt x="59" y="593"/>
                    <a:pt x="57" y="540"/>
                    <a:pt x="57" y="540"/>
                  </a:cubicBezTo>
                  <a:close/>
                </a:path>
              </a:pathLst>
            </a:custGeom>
            <a:solidFill>
              <a:srgbClr val="499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5" name="Freeform 43">
              <a:extLst>
                <a:ext uri="{FF2B5EF4-FFF2-40B4-BE49-F238E27FC236}">
                  <a16:creationId xmlns:a16="http://schemas.microsoft.com/office/drawing/2014/main" id="{863A394D-D6B9-00DE-9C0F-7FFBCE25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3506788"/>
              <a:ext cx="169863" cy="207963"/>
            </a:xfrm>
            <a:custGeom>
              <a:avLst/>
              <a:gdLst>
                <a:gd name="T0" fmla="*/ 57 w 150"/>
                <a:gd name="T1" fmla="*/ 68 h 185"/>
                <a:gd name="T2" fmla="*/ 150 w 150"/>
                <a:gd name="T3" fmla="*/ 0 h 185"/>
                <a:gd name="T4" fmla="*/ 28 w 150"/>
                <a:gd name="T5" fmla="*/ 0 h 185"/>
                <a:gd name="T6" fmla="*/ 0 w 150"/>
                <a:gd name="T7" fmla="*/ 28 h 185"/>
                <a:gd name="T8" fmla="*/ 0 w 150"/>
                <a:gd name="T9" fmla="*/ 185 h 185"/>
                <a:gd name="T10" fmla="*/ 57 w 150"/>
                <a:gd name="T11" fmla="*/ 185 h 185"/>
                <a:gd name="T12" fmla="*/ 57 w 150"/>
                <a:gd name="T13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85">
                  <a:moveTo>
                    <a:pt x="57" y="68"/>
                  </a:moveTo>
                  <a:cubicBezTo>
                    <a:pt x="57" y="4"/>
                    <a:pt x="150" y="0"/>
                    <a:pt x="15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57" y="185"/>
                    <a:pt x="57" y="185"/>
                    <a:pt x="57" y="185"/>
                  </a:cubicBezTo>
                  <a:lnTo>
                    <a:pt x="57" y="68"/>
                  </a:lnTo>
                  <a:close/>
                </a:path>
              </a:pathLst>
            </a:custGeom>
            <a:solidFill>
              <a:srgbClr val="499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6" name="Rectangle 44">
              <a:extLst>
                <a:ext uri="{FF2B5EF4-FFF2-40B4-BE49-F238E27FC236}">
                  <a16:creationId xmlns:a16="http://schemas.microsoft.com/office/drawing/2014/main" id="{E1BA50D0-AD05-BDD2-C555-54FA1137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138" y="3714751"/>
              <a:ext cx="65088" cy="603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7" name="Rectangle 45">
              <a:extLst>
                <a:ext uri="{FF2B5EF4-FFF2-40B4-BE49-F238E27FC236}">
                  <a16:creationId xmlns:a16="http://schemas.microsoft.com/office/drawing/2014/main" id="{C1021AC3-C9E0-8D22-FC66-AFFCA2C6B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3714751"/>
              <a:ext cx="42863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8" name="Freeform 46">
              <a:extLst>
                <a:ext uri="{FF2B5EF4-FFF2-40B4-BE49-F238E27FC236}">
                  <a16:creationId xmlns:a16="http://schemas.microsoft.com/office/drawing/2014/main" id="{E65E2C88-8678-08B1-FD87-72997055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3775076"/>
              <a:ext cx="42863" cy="636588"/>
            </a:xfrm>
            <a:custGeom>
              <a:avLst/>
              <a:gdLst>
                <a:gd name="T0" fmla="*/ 0 w 37"/>
                <a:gd name="T1" fmla="*/ 547 h 565"/>
                <a:gd name="T2" fmla="*/ 18 w 37"/>
                <a:gd name="T3" fmla="*/ 565 h 565"/>
                <a:gd name="T4" fmla="*/ 37 w 37"/>
                <a:gd name="T5" fmla="*/ 547 h 565"/>
                <a:gd name="T6" fmla="*/ 37 w 37"/>
                <a:gd name="T7" fmla="*/ 0 h 565"/>
                <a:gd name="T8" fmla="*/ 0 w 37"/>
                <a:gd name="T9" fmla="*/ 0 h 565"/>
                <a:gd name="T10" fmla="*/ 0 w 37"/>
                <a:gd name="T11" fmla="*/ 54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65">
                  <a:moveTo>
                    <a:pt x="0" y="547"/>
                  </a:moveTo>
                  <a:cubicBezTo>
                    <a:pt x="0" y="557"/>
                    <a:pt x="8" y="565"/>
                    <a:pt x="18" y="565"/>
                  </a:cubicBezTo>
                  <a:cubicBezTo>
                    <a:pt x="29" y="565"/>
                    <a:pt x="37" y="557"/>
                    <a:pt x="37" y="54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7"/>
                  </a:lnTo>
                  <a:close/>
                </a:path>
              </a:pathLst>
            </a:custGeom>
            <a:solidFill>
              <a:srgbClr val="7CB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47">
              <a:extLst>
                <a:ext uri="{FF2B5EF4-FFF2-40B4-BE49-F238E27FC236}">
                  <a16:creationId xmlns:a16="http://schemas.microsoft.com/office/drawing/2014/main" id="{3D9AC541-0CC8-72AA-257F-B6AF9C156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3538538"/>
              <a:ext cx="42863" cy="176213"/>
            </a:xfrm>
            <a:custGeom>
              <a:avLst/>
              <a:gdLst>
                <a:gd name="T0" fmla="*/ 37 w 37"/>
                <a:gd name="T1" fmla="*/ 18 h 157"/>
                <a:gd name="T2" fmla="*/ 18 w 37"/>
                <a:gd name="T3" fmla="*/ 0 h 157"/>
                <a:gd name="T4" fmla="*/ 0 w 37"/>
                <a:gd name="T5" fmla="*/ 18 h 157"/>
                <a:gd name="T6" fmla="*/ 0 w 37"/>
                <a:gd name="T7" fmla="*/ 157 h 157"/>
                <a:gd name="T8" fmla="*/ 37 w 37"/>
                <a:gd name="T9" fmla="*/ 157 h 157"/>
                <a:gd name="T10" fmla="*/ 37 w 37"/>
                <a:gd name="T11" fmla="*/ 1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57">
                  <a:moveTo>
                    <a:pt x="37" y="18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7" y="157"/>
                    <a:pt x="37" y="157"/>
                    <a:pt x="37" y="157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7CB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48">
              <a:extLst>
                <a:ext uri="{FF2B5EF4-FFF2-40B4-BE49-F238E27FC236}">
                  <a16:creationId xmlns:a16="http://schemas.microsoft.com/office/drawing/2014/main" id="{3C89F9E6-95A8-AE3E-7DC0-5825234EE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3121026"/>
              <a:ext cx="42863" cy="284163"/>
            </a:xfrm>
            <a:custGeom>
              <a:avLst/>
              <a:gdLst>
                <a:gd name="T0" fmla="*/ 0 w 37"/>
                <a:gd name="T1" fmla="*/ 234 h 252"/>
                <a:gd name="T2" fmla="*/ 18 w 37"/>
                <a:gd name="T3" fmla="*/ 252 h 252"/>
                <a:gd name="T4" fmla="*/ 37 w 37"/>
                <a:gd name="T5" fmla="*/ 234 h 252"/>
                <a:gd name="T6" fmla="*/ 37 w 37"/>
                <a:gd name="T7" fmla="*/ 0 h 252"/>
                <a:gd name="T8" fmla="*/ 0 w 37"/>
                <a:gd name="T9" fmla="*/ 0 h 252"/>
                <a:gd name="T10" fmla="*/ 0 w 37"/>
                <a:gd name="T11" fmla="*/ 23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52">
                  <a:moveTo>
                    <a:pt x="0" y="234"/>
                  </a:moveTo>
                  <a:cubicBezTo>
                    <a:pt x="0" y="244"/>
                    <a:pt x="8" y="252"/>
                    <a:pt x="18" y="252"/>
                  </a:cubicBezTo>
                  <a:cubicBezTo>
                    <a:pt x="29" y="252"/>
                    <a:pt x="37" y="244"/>
                    <a:pt x="37" y="23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4"/>
                  </a:lnTo>
                  <a:close/>
                </a:path>
              </a:pathLst>
            </a:custGeom>
            <a:solidFill>
              <a:srgbClr val="7CB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Rectangle 49">
              <a:extLst>
                <a:ext uri="{FF2B5EF4-FFF2-40B4-BE49-F238E27FC236}">
                  <a16:creationId xmlns:a16="http://schemas.microsoft.com/office/drawing/2014/main" id="{82B7376F-8D23-B782-BB1E-18017E955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3060701"/>
              <a:ext cx="42863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50">
              <a:extLst>
                <a:ext uri="{FF2B5EF4-FFF2-40B4-BE49-F238E27FC236}">
                  <a16:creationId xmlns:a16="http://schemas.microsoft.com/office/drawing/2014/main" id="{B1663B1A-400F-C523-12E9-3D3E87317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2954338"/>
              <a:ext cx="42863" cy="106363"/>
            </a:xfrm>
            <a:custGeom>
              <a:avLst/>
              <a:gdLst>
                <a:gd name="T0" fmla="*/ 37 w 37"/>
                <a:gd name="T1" fmla="*/ 19 h 94"/>
                <a:gd name="T2" fmla="*/ 18 w 37"/>
                <a:gd name="T3" fmla="*/ 0 h 94"/>
                <a:gd name="T4" fmla="*/ 0 w 37"/>
                <a:gd name="T5" fmla="*/ 19 h 94"/>
                <a:gd name="T6" fmla="*/ 0 w 37"/>
                <a:gd name="T7" fmla="*/ 94 h 94"/>
                <a:gd name="T8" fmla="*/ 37 w 37"/>
                <a:gd name="T9" fmla="*/ 94 h 94"/>
                <a:gd name="T10" fmla="*/ 37 w 37"/>
                <a:gd name="T11" fmla="*/ 1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94">
                  <a:moveTo>
                    <a:pt x="37" y="19"/>
                  </a:moveTo>
                  <a:cubicBezTo>
                    <a:pt x="37" y="9"/>
                    <a:pt x="29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7" y="94"/>
                    <a:pt x="37" y="94"/>
                    <a:pt x="37" y="94"/>
                  </a:cubicBezTo>
                  <a:lnTo>
                    <a:pt x="37" y="19"/>
                  </a:lnTo>
                  <a:close/>
                </a:path>
              </a:pathLst>
            </a:custGeom>
            <a:solidFill>
              <a:srgbClr val="7CB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51">
              <a:extLst>
                <a:ext uri="{FF2B5EF4-FFF2-40B4-BE49-F238E27FC236}">
                  <a16:creationId xmlns:a16="http://schemas.microsoft.com/office/drawing/2014/main" id="{A079935D-7BDF-67D7-8604-3E4A40AF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660651"/>
              <a:ext cx="1552575" cy="182563"/>
            </a:xfrm>
            <a:custGeom>
              <a:avLst/>
              <a:gdLst>
                <a:gd name="T0" fmla="*/ 0 w 1375"/>
                <a:gd name="T1" fmla="*/ 162 h 162"/>
                <a:gd name="T2" fmla="*/ 162 w 1375"/>
                <a:gd name="T3" fmla="*/ 0 h 162"/>
                <a:gd name="T4" fmla="*/ 1213 w 1375"/>
                <a:gd name="T5" fmla="*/ 0 h 162"/>
                <a:gd name="T6" fmla="*/ 1375 w 1375"/>
                <a:gd name="T7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5" h="162">
                  <a:moveTo>
                    <a:pt x="0" y="162"/>
                  </a:moveTo>
                  <a:cubicBezTo>
                    <a:pt x="0" y="72"/>
                    <a:pt x="73" y="0"/>
                    <a:pt x="162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03" y="0"/>
                    <a:pt x="1375" y="72"/>
                    <a:pt x="1375" y="162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52">
              <a:extLst>
                <a:ext uri="{FF2B5EF4-FFF2-40B4-BE49-F238E27FC236}">
                  <a16:creationId xmlns:a16="http://schemas.microsoft.com/office/drawing/2014/main" id="{4CB8DF9C-1A26-D8D3-F2E2-67C5C7C6A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508251"/>
              <a:ext cx="1552575" cy="2032000"/>
            </a:xfrm>
            <a:custGeom>
              <a:avLst/>
              <a:gdLst>
                <a:gd name="T0" fmla="*/ 0 w 1375"/>
                <a:gd name="T1" fmla="*/ 302 h 1802"/>
                <a:gd name="T2" fmla="*/ 0 w 1375"/>
                <a:gd name="T3" fmla="*/ 297 h 1802"/>
                <a:gd name="T4" fmla="*/ 0 w 1375"/>
                <a:gd name="T5" fmla="*/ 162 h 1802"/>
                <a:gd name="T6" fmla="*/ 162 w 1375"/>
                <a:gd name="T7" fmla="*/ 0 h 1802"/>
                <a:gd name="T8" fmla="*/ 1213 w 1375"/>
                <a:gd name="T9" fmla="*/ 0 h 1802"/>
                <a:gd name="T10" fmla="*/ 1375 w 1375"/>
                <a:gd name="T11" fmla="*/ 162 h 1802"/>
                <a:gd name="T12" fmla="*/ 1375 w 1375"/>
                <a:gd name="T13" fmla="*/ 297 h 1802"/>
                <a:gd name="T14" fmla="*/ 1375 w 1375"/>
                <a:gd name="T15" fmla="*/ 1641 h 1802"/>
                <a:gd name="T16" fmla="*/ 1213 w 1375"/>
                <a:gd name="T17" fmla="*/ 1802 h 1802"/>
                <a:gd name="T18" fmla="*/ 162 w 1375"/>
                <a:gd name="T19" fmla="*/ 1802 h 1802"/>
                <a:gd name="T20" fmla="*/ 0 w 1375"/>
                <a:gd name="T21" fmla="*/ 1641 h 1802"/>
                <a:gd name="T22" fmla="*/ 0 w 1375"/>
                <a:gd name="T23" fmla="*/ 44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5" h="1802">
                  <a:moveTo>
                    <a:pt x="0" y="302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72"/>
                    <a:pt x="73" y="0"/>
                    <a:pt x="162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03" y="0"/>
                    <a:pt x="1375" y="72"/>
                    <a:pt x="1375" y="162"/>
                  </a:cubicBezTo>
                  <a:cubicBezTo>
                    <a:pt x="1375" y="297"/>
                    <a:pt x="1375" y="297"/>
                    <a:pt x="1375" y="297"/>
                  </a:cubicBezTo>
                  <a:cubicBezTo>
                    <a:pt x="1375" y="1641"/>
                    <a:pt x="1375" y="1641"/>
                    <a:pt x="1375" y="1641"/>
                  </a:cubicBezTo>
                  <a:cubicBezTo>
                    <a:pt x="1375" y="1730"/>
                    <a:pt x="1303" y="1802"/>
                    <a:pt x="1213" y="1802"/>
                  </a:cubicBezTo>
                  <a:cubicBezTo>
                    <a:pt x="162" y="1802"/>
                    <a:pt x="162" y="1802"/>
                    <a:pt x="162" y="1802"/>
                  </a:cubicBezTo>
                  <a:cubicBezTo>
                    <a:pt x="73" y="1802"/>
                    <a:pt x="0" y="1730"/>
                    <a:pt x="0" y="1641"/>
                  </a:cubicBezTo>
                  <a:cubicBezTo>
                    <a:pt x="0" y="448"/>
                    <a:pt x="0" y="448"/>
                    <a:pt x="0" y="448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53">
              <a:extLst>
                <a:ext uri="{FF2B5EF4-FFF2-40B4-BE49-F238E27FC236}">
                  <a16:creationId xmlns:a16="http://schemas.microsoft.com/office/drawing/2014/main" id="{7088E599-0126-AA4D-7D86-5FCE6953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2330451"/>
              <a:ext cx="960438" cy="2298700"/>
            </a:xfrm>
            <a:custGeom>
              <a:avLst/>
              <a:gdLst>
                <a:gd name="T0" fmla="*/ 851 w 851"/>
                <a:gd name="T1" fmla="*/ 0 h 2037"/>
                <a:gd name="T2" fmla="*/ 739 w 851"/>
                <a:gd name="T3" fmla="*/ 0 h 2037"/>
                <a:gd name="T4" fmla="*/ 630 w 851"/>
                <a:gd name="T5" fmla="*/ 0 h 2037"/>
                <a:gd name="T6" fmla="*/ 536 w 851"/>
                <a:gd name="T7" fmla="*/ 0 h 2037"/>
                <a:gd name="T8" fmla="*/ 251 w 851"/>
                <a:gd name="T9" fmla="*/ 0 h 2037"/>
                <a:gd name="T10" fmla="*/ 185 w 851"/>
                <a:gd name="T11" fmla="*/ 13 h 2037"/>
                <a:gd name="T12" fmla="*/ 79 w 851"/>
                <a:gd name="T13" fmla="*/ 171 h 2037"/>
                <a:gd name="T14" fmla="*/ 49 w 851"/>
                <a:gd name="T15" fmla="*/ 822 h 2037"/>
                <a:gd name="T16" fmla="*/ 0 w 851"/>
                <a:gd name="T17" fmla="*/ 1866 h 2037"/>
                <a:gd name="T18" fmla="*/ 105 w 851"/>
                <a:gd name="T19" fmla="*/ 2024 h 2037"/>
                <a:gd name="T20" fmla="*/ 171 w 851"/>
                <a:gd name="T21" fmla="*/ 2037 h 2037"/>
                <a:gd name="T22" fmla="*/ 849 w 851"/>
                <a:gd name="T23" fmla="*/ 2037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1" h="2037">
                  <a:moveTo>
                    <a:pt x="851" y="0"/>
                  </a:moveTo>
                  <a:cubicBezTo>
                    <a:pt x="739" y="0"/>
                    <a:pt x="739" y="0"/>
                    <a:pt x="73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27" y="0"/>
                    <a:pt x="205" y="5"/>
                    <a:pt x="185" y="13"/>
                  </a:cubicBezTo>
                  <a:cubicBezTo>
                    <a:pt x="123" y="39"/>
                    <a:pt x="79" y="100"/>
                    <a:pt x="79" y="171"/>
                  </a:cubicBezTo>
                  <a:cubicBezTo>
                    <a:pt x="49" y="822"/>
                    <a:pt x="49" y="822"/>
                    <a:pt x="49" y="82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937"/>
                    <a:pt x="43" y="1998"/>
                    <a:pt x="105" y="2024"/>
                  </a:cubicBezTo>
                  <a:cubicBezTo>
                    <a:pt x="125" y="2033"/>
                    <a:pt x="148" y="2037"/>
                    <a:pt x="171" y="2037"/>
                  </a:cubicBezTo>
                  <a:cubicBezTo>
                    <a:pt x="849" y="2037"/>
                    <a:pt x="849" y="2037"/>
                    <a:pt x="849" y="2037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54">
              <a:extLst>
                <a:ext uri="{FF2B5EF4-FFF2-40B4-BE49-F238E27FC236}">
                  <a16:creationId xmlns:a16="http://schemas.microsoft.com/office/drawing/2014/main" id="{96F11200-B0ED-7C0E-9B77-DDE17C00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8" y="2252663"/>
              <a:ext cx="404813" cy="93663"/>
            </a:xfrm>
            <a:custGeom>
              <a:avLst/>
              <a:gdLst>
                <a:gd name="T0" fmla="*/ 7 w 358"/>
                <a:gd name="T1" fmla="*/ 83 h 83"/>
                <a:gd name="T2" fmla="*/ 7 w 358"/>
                <a:gd name="T3" fmla="*/ 83 h 83"/>
                <a:gd name="T4" fmla="*/ 66 w 358"/>
                <a:gd name="T5" fmla="*/ 0 h 83"/>
                <a:gd name="T6" fmla="*/ 304 w 358"/>
                <a:gd name="T7" fmla="*/ 0 h 83"/>
                <a:gd name="T8" fmla="*/ 358 w 358"/>
                <a:gd name="T9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">
                  <a:moveTo>
                    <a:pt x="7" y="83"/>
                  </a:moveTo>
                  <a:cubicBezTo>
                    <a:pt x="7" y="83"/>
                    <a:pt x="7" y="83"/>
                    <a:pt x="7" y="83"/>
                  </a:cubicBezTo>
                  <a:cubicBezTo>
                    <a:pt x="7" y="78"/>
                    <a:pt x="0" y="0"/>
                    <a:pt x="66" y="0"/>
                  </a:cubicBezTo>
                  <a:cubicBezTo>
                    <a:pt x="135" y="0"/>
                    <a:pt x="304" y="0"/>
                    <a:pt x="304" y="0"/>
                  </a:cubicBezTo>
                  <a:cubicBezTo>
                    <a:pt x="304" y="0"/>
                    <a:pt x="358" y="0"/>
                    <a:pt x="358" y="7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7" name="Freeform 55">
              <a:extLst>
                <a:ext uri="{FF2B5EF4-FFF2-40B4-BE49-F238E27FC236}">
                  <a16:creationId xmlns:a16="http://schemas.microsoft.com/office/drawing/2014/main" id="{654F1077-5C89-58DD-8FA7-191B60F4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2252663"/>
              <a:ext cx="403225" cy="90488"/>
            </a:xfrm>
            <a:custGeom>
              <a:avLst/>
              <a:gdLst>
                <a:gd name="T0" fmla="*/ 350 w 358"/>
                <a:gd name="T1" fmla="*/ 81 h 81"/>
                <a:gd name="T2" fmla="*/ 350 w 358"/>
                <a:gd name="T3" fmla="*/ 81 h 81"/>
                <a:gd name="T4" fmla="*/ 291 w 358"/>
                <a:gd name="T5" fmla="*/ 0 h 81"/>
                <a:gd name="T6" fmla="*/ 53 w 358"/>
                <a:gd name="T7" fmla="*/ 0 h 81"/>
                <a:gd name="T8" fmla="*/ 0 w 358"/>
                <a:gd name="T9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1">
                  <a:moveTo>
                    <a:pt x="350" y="81"/>
                  </a:moveTo>
                  <a:cubicBezTo>
                    <a:pt x="350" y="81"/>
                    <a:pt x="350" y="81"/>
                    <a:pt x="350" y="81"/>
                  </a:cubicBezTo>
                  <a:cubicBezTo>
                    <a:pt x="351" y="77"/>
                    <a:pt x="358" y="0"/>
                    <a:pt x="291" y="0"/>
                  </a:cubicBezTo>
                  <a:cubicBezTo>
                    <a:pt x="223" y="0"/>
                    <a:pt x="53" y="0"/>
                    <a:pt x="53" y="0"/>
                  </a:cubicBezTo>
                  <a:cubicBezTo>
                    <a:pt x="53" y="0"/>
                    <a:pt x="0" y="0"/>
                    <a:pt x="0" y="7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56">
              <a:extLst>
                <a:ext uri="{FF2B5EF4-FFF2-40B4-BE49-F238E27FC236}">
                  <a16:creationId xmlns:a16="http://schemas.microsoft.com/office/drawing/2014/main" id="{69CD2DD9-831E-B3A8-9169-790D7B89D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2925763"/>
              <a:ext cx="1349375" cy="508000"/>
            </a:xfrm>
            <a:custGeom>
              <a:avLst/>
              <a:gdLst>
                <a:gd name="T0" fmla="*/ 1195 w 1195"/>
                <a:gd name="T1" fmla="*/ 173 h 450"/>
                <a:gd name="T2" fmla="*/ 1195 w 1195"/>
                <a:gd name="T3" fmla="*/ 423 h 450"/>
                <a:gd name="T4" fmla="*/ 1168 w 1195"/>
                <a:gd name="T5" fmla="*/ 450 h 450"/>
                <a:gd name="T6" fmla="*/ 28 w 1195"/>
                <a:gd name="T7" fmla="*/ 450 h 450"/>
                <a:gd name="T8" fmla="*/ 0 w 1195"/>
                <a:gd name="T9" fmla="*/ 423 h 450"/>
                <a:gd name="T10" fmla="*/ 0 w 1195"/>
                <a:gd name="T11" fmla="*/ 173 h 450"/>
                <a:gd name="T12" fmla="*/ 0 w 1195"/>
                <a:gd name="T13" fmla="*/ 119 h 450"/>
                <a:gd name="T14" fmla="*/ 0 w 1195"/>
                <a:gd name="T15" fmla="*/ 28 h 450"/>
                <a:gd name="T16" fmla="*/ 28 w 1195"/>
                <a:gd name="T17" fmla="*/ 0 h 450"/>
                <a:gd name="T18" fmla="*/ 1168 w 1195"/>
                <a:gd name="T19" fmla="*/ 0 h 450"/>
                <a:gd name="T20" fmla="*/ 1195 w 1195"/>
                <a:gd name="T21" fmla="*/ 28 h 450"/>
                <a:gd name="T22" fmla="*/ 1195 w 1195"/>
                <a:gd name="T23" fmla="*/ 119 h 450"/>
                <a:gd name="T24" fmla="*/ 1195 w 1195"/>
                <a:gd name="T25" fmla="*/ 173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450">
                  <a:moveTo>
                    <a:pt x="1195" y="173"/>
                  </a:moveTo>
                  <a:cubicBezTo>
                    <a:pt x="1195" y="423"/>
                    <a:pt x="1195" y="423"/>
                    <a:pt x="1195" y="423"/>
                  </a:cubicBezTo>
                  <a:cubicBezTo>
                    <a:pt x="1195" y="438"/>
                    <a:pt x="1183" y="450"/>
                    <a:pt x="1168" y="450"/>
                  </a:cubicBezTo>
                  <a:cubicBezTo>
                    <a:pt x="28" y="450"/>
                    <a:pt x="28" y="450"/>
                    <a:pt x="28" y="450"/>
                  </a:cubicBezTo>
                  <a:cubicBezTo>
                    <a:pt x="13" y="450"/>
                    <a:pt x="0" y="438"/>
                    <a:pt x="0" y="42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1168" y="0"/>
                    <a:pt x="1168" y="0"/>
                    <a:pt x="1168" y="0"/>
                  </a:cubicBezTo>
                  <a:cubicBezTo>
                    <a:pt x="1183" y="0"/>
                    <a:pt x="1195" y="13"/>
                    <a:pt x="1195" y="28"/>
                  </a:cubicBezTo>
                  <a:cubicBezTo>
                    <a:pt x="1195" y="119"/>
                    <a:pt x="1195" y="119"/>
                    <a:pt x="1195" y="119"/>
                  </a:cubicBezTo>
                  <a:lnTo>
                    <a:pt x="1195" y="173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57">
              <a:extLst>
                <a:ext uri="{FF2B5EF4-FFF2-40B4-BE49-F238E27FC236}">
                  <a16:creationId xmlns:a16="http://schemas.microsoft.com/office/drawing/2014/main" id="{3E146782-C251-0F9E-10FD-A3904DEF9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1" y="3121026"/>
              <a:ext cx="1220788" cy="0"/>
            </a:xfrm>
            <a:custGeom>
              <a:avLst/>
              <a:gdLst>
                <a:gd name="T0" fmla="*/ 0 w 769"/>
                <a:gd name="T1" fmla="*/ 767 w 769"/>
                <a:gd name="T2" fmla="*/ 769 w 7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69">
                  <a:moveTo>
                    <a:pt x="0" y="0"/>
                  </a:moveTo>
                  <a:lnTo>
                    <a:pt x="767" y="0"/>
                  </a:lnTo>
                  <a:lnTo>
                    <a:pt x="76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Line 58">
              <a:extLst>
                <a:ext uri="{FF2B5EF4-FFF2-40B4-BE49-F238E27FC236}">
                  <a16:creationId xmlns:a16="http://schemas.microsoft.com/office/drawing/2014/main" id="{F78C2D3C-266E-61AA-DDCF-528D72A9E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1313" y="3121026"/>
              <a:ext cx="9366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Line 59">
              <a:extLst>
                <a:ext uri="{FF2B5EF4-FFF2-40B4-BE49-F238E27FC236}">
                  <a16:creationId xmlns:a16="http://schemas.microsoft.com/office/drawing/2014/main" id="{B8D245A3-DE21-BD4D-20A4-D84BD7FCA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8138" y="3060701"/>
              <a:ext cx="1349375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60">
              <a:extLst>
                <a:ext uri="{FF2B5EF4-FFF2-40B4-BE49-F238E27FC236}">
                  <a16:creationId xmlns:a16="http://schemas.microsoft.com/office/drawing/2014/main" id="{3B92C714-7B84-2C17-57A3-86B6EDFEE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3506788"/>
              <a:ext cx="1349375" cy="936625"/>
            </a:xfrm>
            <a:custGeom>
              <a:avLst/>
              <a:gdLst>
                <a:gd name="T0" fmla="*/ 1195 w 1195"/>
                <a:gd name="T1" fmla="*/ 238 h 831"/>
                <a:gd name="T2" fmla="*/ 1195 w 1195"/>
                <a:gd name="T3" fmla="*/ 803 h 831"/>
                <a:gd name="T4" fmla="*/ 1168 w 1195"/>
                <a:gd name="T5" fmla="*/ 831 h 831"/>
                <a:gd name="T6" fmla="*/ 28 w 1195"/>
                <a:gd name="T7" fmla="*/ 831 h 831"/>
                <a:gd name="T8" fmla="*/ 0 w 1195"/>
                <a:gd name="T9" fmla="*/ 803 h 831"/>
                <a:gd name="T10" fmla="*/ 0 w 1195"/>
                <a:gd name="T11" fmla="*/ 238 h 831"/>
                <a:gd name="T12" fmla="*/ 0 w 1195"/>
                <a:gd name="T13" fmla="*/ 185 h 831"/>
                <a:gd name="T14" fmla="*/ 0 w 1195"/>
                <a:gd name="T15" fmla="*/ 28 h 831"/>
                <a:gd name="T16" fmla="*/ 28 w 1195"/>
                <a:gd name="T17" fmla="*/ 0 h 831"/>
                <a:gd name="T18" fmla="*/ 1168 w 1195"/>
                <a:gd name="T19" fmla="*/ 0 h 831"/>
                <a:gd name="T20" fmla="*/ 1195 w 1195"/>
                <a:gd name="T21" fmla="*/ 28 h 831"/>
                <a:gd name="T22" fmla="*/ 1195 w 1195"/>
                <a:gd name="T23" fmla="*/ 185 h 831"/>
                <a:gd name="T24" fmla="*/ 1195 w 1195"/>
                <a:gd name="T25" fmla="*/ 238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831">
                  <a:moveTo>
                    <a:pt x="1195" y="238"/>
                  </a:moveTo>
                  <a:cubicBezTo>
                    <a:pt x="1195" y="803"/>
                    <a:pt x="1195" y="803"/>
                    <a:pt x="1195" y="803"/>
                  </a:cubicBezTo>
                  <a:cubicBezTo>
                    <a:pt x="1195" y="818"/>
                    <a:pt x="1183" y="831"/>
                    <a:pt x="1168" y="831"/>
                  </a:cubicBezTo>
                  <a:cubicBezTo>
                    <a:pt x="28" y="831"/>
                    <a:pt x="28" y="831"/>
                    <a:pt x="28" y="831"/>
                  </a:cubicBezTo>
                  <a:cubicBezTo>
                    <a:pt x="13" y="831"/>
                    <a:pt x="0" y="818"/>
                    <a:pt x="0" y="803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1168" y="0"/>
                    <a:pt x="1168" y="0"/>
                    <a:pt x="1168" y="0"/>
                  </a:cubicBezTo>
                  <a:cubicBezTo>
                    <a:pt x="1183" y="0"/>
                    <a:pt x="1195" y="13"/>
                    <a:pt x="1195" y="28"/>
                  </a:cubicBezTo>
                  <a:cubicBezTo>
                    <a:pt x="1195" y="185"/>
                    <a:pt x="1195" y="185"/>
                    <a:pt x="1195" y="185"/>
                  </a:cubicBezTo>
                  <a:lnTo>
                    <a:pt x="1195" y="238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Line 61">
              <a:extLst>
                <a:ext uri="{FF2B5EF4-FFF2-40B4-BE49-F238E27FC236}">
                  <a16:creationId xmlns:a16="http://schemas.microsoft.com/office/drawing/2014/main" id="{80ACEEA7-8EF2-8571-DA31-6134EE0AA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8138" y="3714751"/>
              <a:ext cx="581025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Line 62">
              <a:extLst>
                <a:ext uri="{FF2B5EF4-FFF2-40B4-BE49-F238E27FC236}">
                  <a16:creationId xmlns:a16="http://schemas.microsoft.com/office/drawing/2014/main" id="{357854C0-72BE-5F7E-8AC6-D6E35707D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8138" y="3775076"/>
              <a:ext cx="581025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Line 63">
              <a:extLst>
                <a:ext uri="{FF2B5EF4-FFF2-40B4-BE49-F238E27FC236}">
                  <a16:creationId xmlns:a16="http://schemas.microsoft.com/office/drawing/2014/main" id="{597DF08D-E17F-45DE-4E2A-86CC429B4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6488" y="3714751"/>
              <a:ext cx="581025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Line 64">
              <a:extLst>
                <a:ext uri="{FF2B5EF4-FFF2-40B4-BE49-F238E27FC236}">
                  <a16:creationId xmlns:a16="http://schemas.microsoft.com/office/drawing/2014/main" id="{14815889-F8C0-1200-71EA-015651232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6488" y="3775076"/>
              <a:ext cx="581025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65">
              <a:extLst>
                <a:ext uri="{FF2B5EF4-FFF2-40B4-BE49-F238E27FC236}">
                  <a16:creationId xmlns:a16="http://schemas.microsoft.com/office/drawing/2014/main" id="{3C82DA78-8FB2-5E85-69E7-6BF21D1D8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668713"/>
              <a:ext cx="187325" cy="188913"/>
            </a:xfrm>
            <a:custGeom>
              <a:avLst/>
              <a:gdLst>
                <a:gd name="T0" fmla="*/ 0 w 118"/>
                <a:gd name="T1" fmla="*/ 119 h 119"/>
                <a:gd name="T2" fmla="*/ 0 w 118"/>
                <a:gd name="T3" fmla="*/ 67 h 119"/>
                <a:gd name="T4" fmla="*/ 0 w 118"/>
                <a:gd name="T5" fmla="*/ 29 h 119"/>
                <a:gd name="T6" fmla="*/ 0 w 118"/>
                <a:gd name="T7" fmla="*/ 0 h 119"/>
                <a:gd name="T8" fmla="*/ 118 w 118"/>
                <a:gd name="T9" fmla="*/ 0 h 119"/>
                <a:gd name="T10" fmla="*/ 118 w 118"/>
                <a:gd name="T11" fmla="*/ 29 h 119"/>
                <a:gd name="T12" fmla="*/ 118 w 118"/>
                <a:gd name="T13" fmla="*/ 67 h 119"/>
                <a:gd name="T14" fmla="*/ 118 w 118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9">
                  <a:moveTo>
                    <a:pt x="0" y="119"/>
                  </a:moveTo>
                  <a:lnTo>
                    <a:pt x="0" y="67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9"/>
                  </a:lnTo>
                  <a:lnTo>
                    <a:pt x="118" y="67"/>
                  </a:lnTo>
                  <a:lnTo>
                    <a:pt x="118" y="119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66">
              <a:extLst>
                <a:ext uri="{FF2B5EF4-FFF2-40B4-BE49-F238E27FC236}">
                  <a16:creationId xmlns:a16="http://schemas.microsoft.com/office/drawing/2014/main" id="{54D2161E-F6BB-E2BA-11FB-613E95DE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927476"/>
              <a:ext cx="187325" cy="71438"/>
            </a:xfrm>
            <a:custGeom>
              <a:avLst/>
              <a:gdLst>
                <a:gd name="T0" fmla="*/ 118 w 118"/>
                <a:gd name="T1" fmla="*/ 0 h 45"/>
                <a:gd name="T2" fmla="*/ 118 w 118"/>
                <a:gd name="T3" fmla="*/ 45 h 45"/>
                <a:gd name="T4" fmla="*/ 0 w 118"/>
                <a:gd name="T5" fmla="*/ 45 h 45"/>
                <a:gd name="T6" fmla="*/ 0 w 118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45">
                  <a:moveTo>
                    <a:pt x="118" y="0"/>
                  </a:moveTo>
                  <a:lnTo>
                    <a:pt x="118" y="45"/>
                  </a:lnTo>
                  <a:lnTo>
                    <a:pt x="0" y="45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67">
              <a:extLst>
                <a:ext uri="{FF2B5EF4-FFF2-40B4-BE49-F238E27FC236}">
                  <a16:creationId xmlns:a16="http://schemas.microsoft.com/office/drawing/2014/main" id="{D3A7B7FC-4091-D409-3306-57F5DA6C1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3857626"/>
              <a:ext cx="260350" cy="69850"/>
            </a:xfrm>
            <a:custGeom>
              <a:avLst/>
              <a:gdLst>
                <a:gd name="T0" fmla="*/ 141 w 164"/>
                <a:gd name="T1" fmla="*/ 0 h 44"/>
                <a:gd name="T2" fmla="*/ 164 w 164"/>
                <a:gd name="T3" fmla="*/ 0 h 44"/>
                <a:gd name="T4" fmla="*/ 164 w 164"/>
                <a:gd name="T5" fmla="*/ 44 h 44"/>
                <a:gd name="T6" fmla="*/ 141 w 164"/>
                <a:gd name="T7" fmla="*/ 44 h 44"/>
                <a:gd name="T8" fmla="*/ 23 w 164"/>
                <a:gd name="T9" fmla="*/ 44 h 44"/>
                <a:gd name="T10" fmla="*/ 0 w 164"/>
                <a:gd name="T11" fmla="*/ 44 h 44"/>
                <a:gd name="T12" fmla="*/ 0 w 164"/>
                <a:gd name="T13" fmla="*/ 0 h 44"/>
                <a:gd name="T14" fmla="*/ 23 w 164"/>
                <a:gd name="T15" fmla="*/ 0 h 44"/>
                <a:gd name="T16" fmla="*/ 141 w 16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44">
                  <a:moveTo>
                    <a:pt x="141" y="0"/>
                  </a:moveTo>
                  <a:lnTo>
                    <a:pt x="164" y="0"/>
                  </a:lnTo>
                  <a:lnTo>
                    <a:pt x="164" y="44"/>
                  </a:lnTo>
                  <a:lnTo>
                    <a:pt x="141" y="44"/>
                  </a:lnTo>
                  <a:lnTo>
                    <a:pt x="23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141" y="0"/>
                  </a:ln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68">
              <a:extLst>
                <a:ext uri="{FF2B5EF4-FFF2-40B4-BE49-F238E27FC236}">
                  <a16:creationId xmlns:a16="http://schemas.microsoft.com/office/drawing/2014/main" id="{9E3020F0-08AA-1E76-2BCB-73A4690C0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3121026"/>
              <a:ext cx="69850" cy="149225"/>
            </a:xfrm>
            <a:custGeom>
              <a:avLst/>
              <a:gdLst>
                <a:gd name="T0" fmla="*/ 46 w 62"/>
                <a:gd name="T1" fmla="*/ 0 h 132"/>
                <a:gd name="T2" fmla="*/ 62 w 62"/>
                <a:gd name="T3" fmla="*/ 15 h 132"/>
                <a:gd name="T4" fmla="*/ 62 w 62"/>
                <a:gd name="T5" fmla="*/ 117 h 132"/>
                <a:gd name="T6" fmla="*/ 46 w 62"/>
                <a:gd name="T7" fmla="*/ 132 h 132"/>
                <a:gd name="T8" fmla="*/ 16 w 62"/>
                <a:gd name="T9" fmla="*/ 132 h 132"/>
                <a:gd name="T10" fmla="*/ 0 w 62"/>
                <a:gd name="T11" fmla="*/ 117 h 132"/>
                <a:gd name="T12" fmla="*/ 0 w 62"/>
                <a:gd name="T13" fmla="*/ 15 h 132"/>
                <a:gd name="T14" fmla="*/ 16 w 62"/>
                <a:gd name="T15" fmla="*/ 0 h 132"/>
                <a:gd name="T16" fmla="*/ 46 w 62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2">
                  <a:moveTo>
                    <a:pt x="46" y="0"/>
                  </a:moveTo>
                  <a:cubicBezTo>
                    <a:pt x="55" y="0"/>
                    <a:pt x="62" y="7"/>
                    <a:pt x="62" y="15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25"/>
                    <a:pt x="55" y="132"/>
                    <a:pt x="4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lnTo>
                    <a:pt x="46" y="0"/>
                  </a:ln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Oval 69">
              <a:extLst>
                <a:ext uri="{FF2B5EF4-FFF2-40B4-BE49-F238E27FC236}">
                  <a16:creationId xmlns:a16="http://schemas.microsoft.com/office/drawing/2014/main" id="{20273DEC-6D55-DCFB-5EF6-56E1DDC8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563" y="3214688"/>
              <a:ext cx="31750" cy="31750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70">
              <a:extLst>
                <a:ext uri="{FF2B5EF4-FFF2-40B4-BE49-F238E27FC236}">
                  <a16:creationId xmlns:a16="http://schemas.microsoft.com/office/drawing/2014/main" id="{EC150C38-30A2-DEE6-ECD4-A1FEFCFEF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438" y="2847976"/>
              <a:ext cx="76200" cy="165100"/>
            </a:xfrm>
            <a:custGeom>
              <a:avLst/>
              <a:gdLst>
                <a:gd name="T0" fmla="*/ 34 w 68"/>
                <a:gd name="T1" fmla="*/ 146 h 146"/>
                <a:gd name="T2" fmla="*/ 68 w 68"/>
                <a:gd name="T3" fmla="*/ 112 h 146"/>
                <a:gd name="T4" fmla="*/ 68 w 68"/>
                <a:gd name="T5" fmla="*/ 34 h 146"/>
                <a:gd name="T6" fmla="*/ 58 w 68"/>
                <a:gd name="T7" fmla="*/ 10 h 146"/>
                <a:gd name="T8" fmla="*/ 34 w 68"/>
                <a:gd name="T9" fmla="*/ 0 h 146"/>
                <a:gd name="T10" fmla="*/ 0 w 68"/>
                <a:gd name="T11" fmla="*/ 34 h 146"/>
                <a:gd name="T12" fmla="*/ 0 w 68"/>
                <a:gd name="T13" fmla="*/ 112 h 146"/>
                <a:gd name="T14" fmla="*/ 34 w 68"/>
                <a:gd name="T1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46">
                  <a:moveTo>
                    <a:pt x="34" y="146"/>
                  </a:moveTo>
                  <a:cubicBezTo>
                    <a:pt x="53" y="146"/>
                    <a:pt x="68" y="131"/>
                    <a:pt x="68" y="11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24"/>
                    <a:pt x="64" y="16"/>
                    <a:pt x="58" y="10"/>
                  </a:cubicBezTo>
                  <a:cubicBezTo>
                    <a:pt x="52" y="3"/>
                    <a:pt x="4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1"/>
                    <a:pt x="15" y="146"/>
                    <a:pt x="34" y="146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Oval 71">
              <a:extLst>
                <a:ext uri="{FF2B5EF4-FFF2-40B4-BE49-F238E27FC236}">
                  <a16:creationId xmlns:a16="http://schemas.microsoft.com/office/drawing/2014/main" id="{13CB47B0-F430-C8C4-EA76-726A11C4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952751"/>
              <a:ext cx="34925" cy="33338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72">
              <a:extLst>
                <a:ext uri="{FF2B5EF4-FFF2-40B4-BE49-F238E27FC236}">
                  <a16:creationId xmlns:a16="http://schemas.microsoft.com/office/drawing/2014/main" id="{33404E52-3EF5-58CC-64FB-F3B61E021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038" y="4613276"/>
              <a:ext cx="839788" cy="98425"/>
            </a:xfrm>
            <a:custGeom>
              <a:avLst/>
              <a:gdLst>
                <a:gd name="T0" fmla="*/ 0 w 744"/>
                <a:gd name="T1" fmla="*/ 0 h 87"/>
                <a:gd name="T2" fmla="*/ 0 w 744"/>
                <a:gd name="T3" fmla="*/ 0 h 87"/>
                <a:gd name="T4" fmla="*/ 150 w 744"/>
                <a:gd name="T5" fmla="*/ 87 h 87"/>
                <a:gd name="T6" fmla="*/ 744 w 744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8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1"/>
                    <a:pt x="67" y="87"/>
                    <a:pt x="150" y="87"/>
                  </a:cubicBezTo>
                  <a:cubicBezTo>
                    <a:pt x="744" y="87"/>
                    <a:pt x="744" y="87"/>
                    <a:pt x="744" y="87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73">
              <a:extLst>
                <a:ext uri="{FF2B5EF4-FFF2-40B4-BE49-F238E27FC236}">
                  <a16:creationId xmlns:a16="http://schemas.microsoft.com/office/drawing/2014/main" id="{D9BFD0D1-9DC2-A5CB-1D19-189D88CC3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2330451"/>
              <a:ext cx="960438" cy="2298700"/>
            </a:xfrm>
            <a:custGeom>
              <a:avLst/>
              <a:gdLst>
                <a:gd name="T0" fmla="*/ 3 w 852"/>
                <a:gd name="T1" fmla="*/ 2037 h 2037"/>
                <a:gd name="T2" fmla="*/ 680 w 852"/>
                <a:gd name="T3" fmla="*/ 2037 h 2037"/>
                <a:gd name="T4" fmla="*/ 746 w 852"/>
                <a:gd name="T5" fmla="*/ 2024 h 2037"/>
                <a:gd name="T6" fmla="*/ 852 w 852"/>
                <a:gd name="T7" fmla="*/ 1866 h 2037"/>
                <a:gd name="T8" fmla="*/ 803 w 852"/>
                <a:gd name="T9" fmla="*/ 822 h 2037"/>
                <a:gd name="T10" fmla="*/ 772 w 852"/>
                <a:gd name="T11" fmla="*/ 171 h 2037"/>
                <a:gd name="T12" fmla="*/ 661 w 852"/>
                <a:gd name="T13" fmla="*/ 11 h 2037"/>
                <a:gd name="T14" fmla="*/ 601 w 852"/>
                <a:gd name="T15" fmla="*/ 0 h 2037"/>
                <a:gd name="T16" fmla="*/ 311 w 852"/>
                <a:gd name="T17" fmla="*/ 0 h 2037"/>
                <a:gd name="T18" fmla="*/ 221 w 852"/>
                <a:gd name="T19" fmla="*/ 0 h 2037"/>
                <a:gd name="T20" fmla="*/ 117 w 852"/>
                <a:gd name="T21" fmla="*/ 0 h 2037"/>
                <a:gd name="T22" fmla="*/ 0 w 852"/>
                <a:gd name="T23" fmla="*/ 0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2" h="2037">
                  <a:moveTo>
                    <a:pt x="3" y="2037"/>
                  </a:moveTo>
                  <a:cubicBezTo>
                    <a:pt x="680" y="2037"/>
                    <a:pt x="680" y="2037"/>
                    <a:pt x="680" y="2037"/>
                  </a:cubicBezTo>
                  <a:cubicBezTo>
                    <a:pt x="704" y="2037"/>
                    <a:pt x="726" y="2033"/>
                    <a:pt x="746" y="2024"/>
                  </a:cubicBezTo>
                  <a:cubicBezTo>
                    <a:pt x="808" y="1998"/>
                    <a:pt x="852" y="1937"/>
                    <a:pt x="852" y="1866"/>
                  </a:cubicBezTo>
                  <a:cubicBezTo>
                    <a:pt x="803" y="822"/>
                    <a:pt x="803" y="822"/>
                    <a:pt x="803" y="822"/>
                  </a:cubicBezTo>
                  <a:cubicBezTo>
                    <a:pt x="772" y="171"/>
                    <a:pt x="772" y="171"/>
                    <a:pt x="772" y="171"/>
                  </a:cubicBezTo>
                  <a:cubicBezTo>
                    <a:pt x="772" y="98"/>
                    <a:pt x="726" y="35"/>
                    <a:pt x="661" y="11"/>
                  </a:cubicBezTo>
                  <a:cubicBezTo>
                    <a:pt x="643" y="4"/>
                    <a:pt x="622" y="0"/>
                    <a:pt x="60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74">
              <a:extLst>
                <a:ext uri="{FF2B5EF4-FFF2-40B4-BE49-F238E27FC236}">
                  <a16:creationId xmlns:a16="http://schemas.microsoft.com/office/drawing/2014/main" id="{3F35B651-AB5D-C5A7-234F-78378894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4613276"/>
              <a:ext cx="838200" cy="98425"/>
            </a:xfrm>
            <a:custGeom>
              <a:avLst/>
              <a:gdLst>
                <a:gd name="T0" fmla="*/ 743 w 743"/>
                <a:gd name="T1" fmla="*/ 0 h 87"/>
                <a:gd name="T2" fmla="*/ 743 w 743"/>
                <a:gd name="T3" fmla="*/ 0 h 87"/>
                <a:gd name="T4" fmla="*/ 594 w 743"/>
                <a:gd name="T5" fmla="*/ 87 h 87"/>
                <a:gd name="T6" fmla="*/ 0 w 743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3" h="87">
                  <a:moveTo>
                    <a:pt x="743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43" y="41"/>
                    <a:pt x="677" y="87"/>
                    <a:pt x="594" y="87"/>
                  </a:cubicBezTo>
                  <a:cubicBezTo>
                    <a:pt x="0" y="87"/>
                    <a:pt x="0" y="87"/>
                    <a:pt x="0" y="87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75">
              <a:extLst>
                <a:ext uri="{FF2B5EF4-FFF2-40B4-BE49-F238E27FC236}">
                  <a16:creationId xmlns:a16="http://schemas.microsoft.com/office/drawing/2014/main" id="{60293D87-FEAF-628C-71C8-219F57832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63" y="2046288"/>
              <a:ext cx="249238" cy="284163"/>
            </a:xfrm>
            <a:custGeom>
              <a:avLst/>
              <a:gdLst>
                <a:gd name="T0" fmla="*/ 0 w 221"/>
                <a:gd name="T1" fmla="*/ 252 h 252"/>
                <a:gd name="T2" fmla="*/ 221 w 221"/>
                <a:gd name="T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1" h="252">
                  <a:moveTo>
                    <a:pt x="0" y="252"/>
                  </a:moveTo>
                  <a:cubicBezTo>
                    <a:pt x="0" y="252"/>
                    <a:pt x="7" y="0"/>
                    <a:pt x="221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76">
              <a:extLst>
                <a:ext uri="{FF2B5EF4-FFF2-40B4-BE49-F238E27FC236}">
                  <a16:creationId xmlns:a16="http://schemas.microsoft.com/office/drawing/2014/main" id="{6C8A3172-6FA9-5AD5-3A28-FE4FB36CE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2103438"/>
              <a:ext cx="131763" cy="227013"/>
            </a:xfrm>
            <a:custGeom>
              <a:avLst/>
              <a:gdLst>
                <a:gd name="T0" fmla="*/ 1 w 116"/>
                <a:gd name="T1" fmla="*/ 201 h 201"/>
                <a:gd name="T2" fmla="*/ 0 w 116"/>
                <a:gd name="T3" fmla="*/ 180 h 201"/>
                <a:gd name="T4" fmla="*/ 116 w 116"/>
                <a:gd name="T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201">
                  <a:moveTo>
                    <a:pt x="1" y="201"/>
                  </a:moveTo>
                  <a:cubicBezTo>
                    <a:pt x="1" y="198"/>
                    <a:pt x="1" y="191"/>
                    <a:pt x="0" y="180"/>
                  </a:cubicBezTo>
                  <a:cubicBezTo>
                    <a:pt x="0" y="128"/>
                    <a:pt x="10" y="0"/>
                    <a:pt x="116" y="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77">
              <a:extLst>
                <a:ext uri="{FF2B5EF4-FFF2-40B4-BE49-F238E27FC236}">
                  <a16:creationId xmlns:a16="http://schemas.microsoft.com/office/drawing/2014/main" id="{4B426D3C-1301-6C4A-AE8C-3E3648CC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2046288"/>
              <a:ext cx="249238" cy="284163"/>
            </a:xfrm>
            <a:custGeom>
              <a:avLst/>
              <a:gdLst>
                <a:gd name="T0" fmla="*/ 221 w 221"/>
                <a:gd name="T1" fmla="*/ 252 h 252"/>
                <a:gd name="T2" fmla="*/ 0 w 221"/>
                <a:gd name="T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1" h="252">
                  <a:moveTo>
                    <a:pt x="221" y="252"/>
                  </a:moveTo>
                  <a:cubicBezTo>
                    <a:pt x="221" y="252"/>
                    <a:pt x="214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78">
              <a:extLst>
                <a:ext uri="{FF2B5EF4-FFF2-40B4-BE49-F238E27FC236}">
                  <a16:creationId xmlns:a16="http://schemas.microsoft.com/office/drawing/2014/main" id="{15168435-07A9-4C91-F18E-A233DC42E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2103438"/>
              <a:ext cx="130175" cy="227013"/>
            </a:xfrm>
            <a:custGeom>
              <a:avLst/>
              <a:gdLst>
                <a:gd name="T0" fmla="*/ 114 w 115"/>
                <a:gd name="T1" fmla="*/ 201 h 201"/>
                <a:gd name="T2" fmla="*/ 115 w 115"/>
                <a:gd name="T3" fmla="*/ 181 h 201"/>
                <a:gd name="T4" fmla="*/ 0 w 115"/>
                <a:gd name="T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01">
                  <a:moveTo>
                    <a:pt x="114" y="201"/>
                  </a:moveTo>
                  <a:cubicBezTo>
                    <a:pt x="114" y="198"/>
                    <a:pt x="115" y="191"/>
                    <a:pt x="115" y="181"/>
                  </a:cubicBezTo>
                  <a:cubicBezTo>
                    <a:pt x="115" y="129"/>
                    <a:pt x="106" y="0"/>
                    <a:pt x="0" y="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79">
              <a:extLst>
                <a:ext uri="{FF2B5EF4-FFF2-40B4-BE49-F238E27FC236}">
                  <a16:creationId xmlns:a16="http://schemas.microsoft.com/office/drawing/2014/main" id="{F660ABF3-BBF2-358D-65CB-248B6861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2159001"/>
              <a:ext cx="131763" cy="171450"/>
            </a:xfrm>
            <a:custGeom>
              <a:avLst/>
              <a:gdLst>
                <a:gd name="T0" fmla="*/ 1 w 116"/>
                <a:gd name="T1" fmla="*/ 153 h 153"/>
                <a:gd name="T2" fmla="*/ 1 w 116"/>
                <a:gd name="T3" fmla="*/ 152 h 153"/>
                <a:gd name="T4" fmla="*/ 0 w 116"/>
                <a:gd name="T5" fmla="*/ 131 h 153"/>
                <a:gd name="T6" fmla="*/ 116 w 116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3">
                  <a:moveTo>
                    <a:pt x="1" y="153"/>
                  </a:moveTo>
                  <a:cubicBezTo>
                    <a:pt x="1" y="153"/>
                    <a:pt x="1" y="152"/>
                    <a:pt x="1" y="152"/>
                  </a:cubicBezTo>
                  <a:cubicBezTo>
                    <a:pt x="1" y="149"/>
                    <a:pt x="0" y="141"/>
                    <a:pt x="0" y="131"/>
                  </a:cubicBezTo>
                  <a:cubicBezTo>
                    <a:pt x="1" y="89"/>
                    <a:pt x="14" y="0"/>
                    <a:pt x="116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80">
              <a:extLst>
                <a:ext uri="{FF2B5EF4-FFF2-40B4-BE49-F238E27FC236}">
                  <a16:creationId xmlns:a16="http://schemas.microsoft.com/office/drawing/2014/main" id="{AE8CA0CD-3A04-3698-1DA9-62A5B9F64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2159001"/>
              <a:ext cx="130175" cy="171450"/>
            </a:xfrm>
            <a:custGeom>
              <a:avLst/>
              <a:gdLst>
                <a:gd name="T0" fmla="*/ 114 w 115"/>
                <a:gd name="T1" fmla="*/ 153 h 153"/>
                <a:gd name="T2" fmla="*/ 114 w 115"/>
                <a:gd name="T3" fmla="*/ 152 h 153"/>
                <a:gd name="T4" fmla="*/ 115 w 115"/>
                <a:gd name="T5" fmla="*/ 132 h 153"/>
                <a:gd name="T6" fmla="*/ 0 w 115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53">
                  <a:moveTo>
                    <a:pt x="114" y="153"/>
                  </a:moveTo>
                  <a:cubicBezTo>
                    <a:pt x="114" y="153"/>
                    <a:pt x="114" y="152"/>
                    <a:pt x="114" y="152"/>
                  </a:cubicBezTo>
                  <a:cubicBezTo>
                    <a:pt x="115" y="149"/>
                    <a:pt x="115" y="141"/>
                    <a:pt x="115" y="132"/>
                  </a:cubicBezTo>
                  <a:cubicBezTo>
                    <a:pt x="114" y="89"/>
                    <a:pt x="102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81">
              <a:extLst>
                <a:ext uri="{FF2B5EF4-FFF2-40B4-BE49-F238E27FC236}">
                  <a16:creationId xmlns:a16="http://schemas.microsoft.com/office/drawing/2014/main" id="{43BC3AF7-7F60-D848-1CF0-72D7EC712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6" y="3257551"/>
              <a:ext cx="184150" cy="1177925"/>
            </a:xfrm>
            <a:custGeom>
              <a:avLst/>
              <a:gdLst>
                <a:gd name="T0" fmla="*/ 163 w 163"/>
                <a:gd name="T1" fmla="*/ 0 h 1044"/>
                <a:gd name="T2" fmla="*/ 20 w 163"/>
                <a:gd name="T3" fmla="*/ 882 h 1044"/>
                <a:gd name="T4" fmla="*/ 114 w 163"/>
                <a:gd name="T5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1044">
                  <a:moveTo>
                    <a:pt x="163" y="0"/>
                  </a:moveTo>
                  <a:cubicBezTo>
                    <a:pt x="163" y="0"/>
                    <a:pt x="114" y="320"/>
                    <a:pt x="20" y="882"/>
                  </a:cubicBezTo>
                  <a:cubicBezTo>
                    <a:pt x="0" y="1003"/>
                    <a:pt x="114" y="1044"/>
                    <a:pt x="114" y="104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4" name="Freeform 82">
              <a:extLst>
                <a:ext uri="{FF2B5EF4-FFF2-40B4-BE49-F238E27FC236}">
                  <a16:creationId xmlns:a16="http://schemas.microsoft.com/office/drawing/2014/main" id="{6CA9CEC2-3755-03A3-4A58-1B512B0F8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6" y="3257551"/>
              <a:ext cx="184150" cy="1177925"/>
            </a:xfrm>
            <a:custGeom>
              <a:avLst/>
              <a:gdLst>
                <a:gd name="T0" fmla="*/ 0 w 162"/>
                <a:gd name="T1" fmla="*/ 0 h 1044"/>
                <a:gd name="T2" fmla="*/ 142 w 162"/>
                <a:gd name="T3" fmla="*/ 882 h 1044"/>
                <a:gd name="T4" fmla="*/ 49 w 162"/>
                <a:gd name="T5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" h="1044">
                  <a:moveTo>
                    <a:pt x="0" y="0"/>
                  </a:moveTo>
                  <a:cubicBezTo>
                    <a:pt x="0" y="0"/>
                    <a:pt x="49" y="320"/>
                    <a:pt x="142" y="882"/>
                  </a:cubicBezTo>
                  <a:cubicBezTo>
                    <a:pt x="162" y="1003"/>
                    <a:pt x="49" y="1044"/>
                    <a:pt x="49" y="104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SpringBoot</a:t>
            </a:r>
            <a:r>
              <a:rPr lang="zh-CN" altLang="en-US" dirty="0">
                <a:solidFill>
                  <a:srgbClr val="C00000"/>
                </a:solidFill>
              </a:rPr>
              <a:t>项目部署</a:t>
            </a:r>
            <a:endParaRPr lang="zh-CN" altLang="en-US" dirty="0"/>
          </a:p>
        </p:txBody>
      </p: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BD77A990-4B1D-55A6-62A0-D64C8FA77CD8}"/>
              </a:ext>
            </a:extLst>
          </p:cNvPr>
          <p:cNvGrpSpPr/>
          <p:nvPr/>
        </p:nvGrpSpPr>
        <p:grpSpPr>
          <a:xfrm>
            <a:off x="1603530" y="2370966"/>
            <a:ext cx="2113795" cy="1495017"/>
            <a:chOff x="1603530" y="2370966"/>
            <a:chExt cx="2113795" cy="1495017"/>
          </a:xfrm>
        </p:grpSpPr>
        <p:grpSp>
          <p:nvGrpSpPr>
            <p:cNvPr id="7" name="iS1iďê">
              <a:extLst>
                <a:ext uri="{FF2B5EF4-FFF2-40B4-BE49-F238E27FC236}">
                  <a16:creationId xmlns:a16="http://schemas.microsoft.com/office/drawing/2014/main" id="{E4660CA2-41DB-365B-7894-A24454D75326}"/>
                </a:ext>
              </a:extLst>
            </p:cNvPr>
            <p:cNvGrpSpPr/>
            <p:nvPr/>
          </p:nvGrpSpPr>
          <p:grpSpPr>
            <a:xfrm>
              <a:off x="1603530" y="2370966"/>
              <a:ext cx="2113795" cy="1495017"/>
              <a:chOff x="1905819" y="2238794"/>
              <a:chExt cx="5094588" cy="3603233"/>
            </a:xfrm>
          </p:grpSpPr>
          <p:sp>
            <p:nvSpPr>
              <p:cNvPr id="26" name="îṩ1îdê">
                <a:extLst>
                  <a:ext uri="{FF2B5EF4-FFF2-40B4-BE49-F238E27FC236}">
                    <a16:creationId xmlns:a16="http://schemas.microsoft.com/office/drawing/2014/main" id="{0165E5EA-80F2-BEF2-3024-55DA4C7D96ED}"/>
                  </a:ext>
                </a:extLst>
              </p:cNvPr>
              <p:cNvSpPr/>
              <p:nvPr/>
            </p:nvSpPr>
            <p:spPr bwMode="auto">
              <a:xfrm>
                <a:off x="2135096" y="3229526"/>
                <a:ext cx="3289817" cy="2204429"/>
              </a:xfrm>
              <a:custGeom>
                <a:avLst/>
                <a:gdLst>
                  <a:gd name="T0" fmla="*/ 7207 w 7822"/>
                  <a:gd name="T1" fmla="*/ 1 h 5239"/>
                  <a:gd name="T2" fmla="*/ 7229 w 7822"/>
                  <a:gd name="T3" fmla="*/ 0 h 5239"/>
                  <a:gd name="T4" fmla="*/ 7251 w 7822"/>
                  <a:gd name="T5" fmla="*/ 1 h 5239"/>
                  <a:gd name="T6" fmla="*/ 7293 w 7822"/>
                  <a:gd name="T7" fmla="*/ 11 h 5239"/>
                  <a:gd name="T8" fmla="*/ 7332 w 7822"/>
                  <a:gd name="T9" fmla="*/ 27 h 5239"/>
                  <a:gd name="T10" fmla="*/ 7367 w 7822"/>
                  <a:gd name="T11" fmla="*/ 51 h 5239"/>
                  <a:gd name="T12" fmla="*/ 7396 w 7822"/>
                  <a:gd name="T13" fmla="*/ 81 h 5239"/>
                  <a:gd name="T14" fmla="*/ 7420 w 7822"/>
                  <a:gd name="T15" fmla="*/ 116 h 5239"/>
                  <a:gd name="T16" fmla="*/ 7436 w 7822"/>
                  <a:gd name="T17" fmla="*/ 156 h 5239"/>
                  <a:gd name="T18" fmla="*/ 7441 w 7822"/>
                  <a:gd name="T19" fmla="*/ 177 h 5239"/>
                  <a:gd name="T20" fmla="*/ 7445 w 7822"/>
                  <a:gd name="T21" fmla="*/ 199 h 5239"/>
                  <a:gd name="T22" fmla="*/ 7822 w 7822"/>
                  <a:gd name="T23" fmla="*/ 4378 h 5239"/>
                  <a:gd name="T24" fmla="*/ 7822 w 7822"/>
                  <a:gd name="T25" fmla="*/ 4400 h 5239"/>
                  <a:gd name="T26" fmla="*/ 7817 w 7822"/>
                  <a:gd name="T27" fmla="*/ 4432 h 5239"/>
                  <a:gd name="T28" fmla="*/ 7804 w 7822"/>
                  <a:gd name="T29" fmla="*/ 4472 h 5239"/>
                  <a:gd name="T30" fmla="*/ 7784 w 7822"/>
                  <a:gd name="T31" fmla="*/ 4510 h 5239"/>
                  <a:gd name="T32" fmla="*/ 7757 w 7822"/>
                  <a:gd name="T33" fmla="*/ 4541 h 5239"/>
                  <a:gd name="T34" fmla="*/ 7724 w 7822"/>
                  <a:gd name="T35" fmla="*/ 4568 h 5239"/>
                  <a:gd name="T36" fmla="*/ 7687 w 7822"/>
                  <a:gd name="T37" fmla="*/ 4589 h 5239"/>
                  <a:gd name="T38" fmla="*/ 7655 w 7822"/>
                  <a:gd name="T39" fmla="*/ 4599 h 5239"/>
                  <a:gd name="T40" fmla="*/ 7634 w 7822"/>
                  <a:gd name="T41" fmla="*/ 4603 h 5239"/>
                  <a:gd name="T42" fmla="*/ 615 w 7822"/>
                  <a:gd name="T43" fmla="*/ 5238 h 5239"/>
                  <a:gd name="T44" fmla="*/ 592 w 7822"/>
                  <a:gd name="T45" fmla="*/ 5239 h 5239"/>
                  <a:gd name="T46" fmla="*/ 571 w 7822"/>
                  <a:gd name="T47" fmla="*/ 5238 h 5239"/>
                  <a:gd name="T48" fmla="*/ 529 w 7822"/>
                  <a:gd name="T49" fmla="*/ 5229 h 5239"/>
                  <a:gd name="T50" fmla="*/ 490 w 7822"/>
                  <a:gd name="T51" fmla="*/ 5212 h 5239"/>
                  <a:gd name="T52" fmla="*/ 455 w 7822"/>
                  <a:gd name="T53" fmla="*/ 5188 h 5239"/>
                  <a:gd name="T54" fmla="*/ 426 w 7822"/>
                  <a:gd name="T55" fmla="*/ 5158 h 5239"/>
                  <a:gd name="T56" fmla="*/ 402 w 7822"/>
                  <a:gd name="T57" fmla="*/ 5123 h 5239"/>
                  <a:gd name="T58" fmla="*/ 386 w 7822"/>
                  <a:gd name="T59" fmla="*/ 5083 h 5239"/>
                  <a:gd name="T60" fmla="*/ 380 w 7822"/>
                  <a:gd name="T61" fmla="*/ 5062 h 5239"/>
                  <a:gd name="T62" fmla="*/ 377 w 7822"/>
                  <a:gd name="T63" fmla="*/ 5040 h 5239"/>
                  <a:gd name="T64" fmla="*/ 0 w 7822"/>
                  <a:gd name="T65" fmla="*/ 861 h 5239"/>
                  <a:gd name="T66" fmla="*/ 0 w 7822"/>
                  <a:gd name="T67" fmla="*/ 839 h 5239"/>
                  <a:gd name="T68" fmla="*/ 6 w 7822"/>
                  <a:gd name="T69" fmla="*/ 807 h 5239"/>
                  <a:gd name="T70" fmla="*/ 18 w 7822"/>
                  <a:gd name="T71" fmla="*/ 767 h 5239"/>
                  <a:gd name="T72" fmla="*/ 38 w 7822"/>
                  <a:gd name="T73" fmla="*/ 730 h 5239"/>
                  <a:gd name="T74" fmla="*/ 65 w 7822"/>
                  <a:gd name="T75" fmla="*/ 698 h 5239"/>
                  <a:gd name="T76" fmla="*/ 98 w 7822"/>
                  <a:gd name="T77" fmla="*/ 671 h 5239"/>
                  <a:gd name="T78" fmla="*/ 135 w 7822"/>
                  <a:gd name="T79" fmla="*/ 650 h 5239"/>
                  <a:gd name="T80" fmla="*/ 167 w 7822"/>
                  <a:gd name="T81" fmla="*/ 640 h 5239"/>
                  <a:gd name="T82" fmla="*/ 188 w 7822"/>
                  <a:gd name="T83" fmla="*/ 636 h 5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22" h="5239">
                    <a:moveTo>
                      <a:pt x="199" y="635"/>
                    </a:moveTo>
                    <a:lnTo>
                      <a:pt x="7207" y="1"/>
                    </a:lnTo>
                    <a:lnTo>
                      <a:pt x="7219" y="0"/>
                    </a:lnTo>
                    <a:lnTo>
                      <a:pt x="7229" y="0"/>
                    </a:lnTo>
                    <a:lnTo>
                      <a:pt x="7240" y="0"/>
                    </a:lnTo>
                    <a:lnTo>
                      <a:pt x="7251" y="1"/>
                    </a:lnTo>
                    <a:lnTo>
                      <a:pt x="7273" y="4"/>
                    </a:lnTo>
                    <a:lnTo>
                      <a:pt x="7293" y="11"/>
                    </a:lnTo>
                    <a:lnTo>
                      <a:pt x="7313" y="18"/>
                    </a:lnTo>
                    <a:lnTo>
                      <a:pt x="7332" y="27"/>
                    </a:lnTo>
                    <a:lnTo>
                      <a:pt x="7349" y="38"/>
                    </a:lnTo>
                    <a:lnTo>
                      <a:pt x="7367" y="51"/>
                    </a:lnTo>
                    <a:lnTo>
                      <a:pt x="7382" y="65"/>
                    </a:lnTo>
                    <a:lnTo>
                      <a:pt x="7396" y="81"/>
                    </a:lnTo>
                    <a:lnTo>
                      <a:pt x="7409" y="97"/>
                    </a:lnTo>
                    <a:lnTo>
                      <a:pt x="7420" y="116"/>
                    </a:lnTo>
                    <a:lnTo>
                      <a:pt x="7429" y="135"/>
                    </a:lnTo>
                    <a:lnTo>
                      <a:pt x="7436" y="156"/>
                    </a:lnTo>
                    <a:lnTo>
                      <a:pt x="7439" y="167"/>
                    </a:lnTo>
                    <a:lnTo>
                      <a:pt x="7441" y="177"/>
                    </a:lnTo>
                    <a:lnTo>
                      <a:pt x="7443" y="188"/>
                    </a:lnTo>
                    <a:lnTo>
                      <a:pt x="7445" y="199"/>
                    </a:lnTo>
                    <a:lnTo>
                      <a:pt x="7821" y="4366"/>
                    </a:lnTo>
                    <a:lnTo>
                      <a:pt x="7822" y="4378"/>
                    </a:lnTo>
                    <a:lnTo>
                      <a:pt x="7822" y="4389"/>
                    </a:lnTo>
                    <a:lnTo>
                      <a:pt x="7822" y="4400"/>
                    </a:lnTo>
                    <a:lnTo>
                      <a:pt x="7821" y="4410"/>
                    </a:lnTo>
                    <a:lnTo>
                      <a:pt x="7817" y="4432"/>
                    </a:lnTo>
                    <a:lnTo>
                      <a:pt x="7811" y="4453"/>
                    </a:lnTo>
                    <a:lnTo>
                      <a:pt x="7804" y="4472"/>
                    </a:lnTo>
                    <a:lnTo>
                      <a:pt x="7795" y="4491"/>
                    </a:lnTo>
                    <a:lnTo>
                      <a:pt x="7784" y="4510"/>
                    </a:lnTo>
                    <a:lnTo>
                      <a:pt x="7771" y="4526"/>
                    </a:lnTo>
                    <a:lnTo>
                      <a:pt x="7757" y="4541"/>
                    </a:lnTo>
                    <a:lnTo>
                      <a:pt x="7741" y="4556"/>
                    </a:lnTo>
                    <a:lnTo>
                      <a:pt x="7724" y="4568"/>
                    </a:lnTo>
                    <a:lnTo>
                      <a:pt x="7706" y="4579"/>
                    </a:lnTo>
                    <a:lnTo>
                      <a:pt x="7687" y="4589"/>
                    </a:lnTo>
                    <a:lnTo>
                      <a:pt x="7666" y="4595"/>
                    </a:lnTo>
                    <a:lnTo>
                      <a:pt x="7655" y="4599"/>
                    </a:lnTo>
                    <a:lnTo>
                      <a:pt x="7644" y="4601"/>
                    </a:lnTo>
                    <a:lnTo>
                      <a:pt x="7634" y="4603"/>
                    </a:lnTo>
                    <a:lnTo>
                      <a:pt x="7623" y="4604"/>
                    </a:lnTo>
                    <a:lnTo>
                      <a:pt x="615" y="5238"/>
                    </a:lnTo>
                    <a:lnTo>
                      <a:pt x="604" y="5239"/>
                    </a:lnTo>
                    <a:lnTo>
                      <a:pt x="592" y="5239"/>
                    </a:lnTo>
                    <a:lnTo>
                      <a:pt x="581" y="5239"/>
                    </a:lnTo>
                    <a:lnTo>
                      <a:pt x="571" y="5238"/>
                    </a:lnTo>
                    <a:lnTo>
                      <a:pt x="549" y="5235"/>
                    </a:lnTo>
                    <a:lnTo>
                      <a:pt x="529" y="5229"/>
                    </a:lnTo>
                    <a:lnTo>
                      <a:pt x="509" y="5222"/>
                    </a:lnTo>
                    <a:lnTo>
                      <a:pt x="490" y="5212"/>
                    </a:lnTo>
                    <a:lnTo>
                      <a:pt x="472" y="5201"/>
                    </a:lnTo>
                    <a:lnTo>
                      <a:pt x="455" y="5188"/>
                    </a:lnTo>
                    <a:lnTo>
                      <a:pt x="440" y="5174"/>
                    </a:lnTo>
                    <a:lnTo>
                      <a:pt x="426" y="5158"/>
                    </a:lnTo>
                    <a:lnTo>
                      <a:pt x="413" y="5142"/>
                    </a:lnTo>
                    <a:lnTo>
                      <a:pt x="402" y="5123"/>
                    </a:lnTo>
                    <a:lnTo>
                      <a:pt x="393" y="5104"/>
                    </a:lnTo>
                    <a:lnTo>
                      <a:pt x="386" y="5083"/>
                    </a:lnTo>
                    <a:lnTo>
                      <a:pt x="383" y="5072"/>
                    </a:lnTo>
                    <a:lnTo>
                      <a:pt x="380" y="5062"/>
                    </a:lnTo>
                    <a:lnTo>
                      <a:pt x="378" y="5051"/>
                    </a:lnTo>
                    <a:lnTo>
                      <a:pt x="377" y="5040"/>
                    </a:lnTo>
                    <a:lnTo>
                      <a:pt x="1" y="873"/>
                    </a:lnTo>
                    <a:lnTo>
                      <a:pt x="0" y="861"/>
                    </a:lnTo>
                    <a:lnTo>
                      <a:pt x="0" y="850"/>
                    </a:lnTo>
                    <a:lnTo>
                      <a:pt x="0" y="839"/>
                    </a:lnTo>
                    <a:lnTo>
                      <a:pt x="1" y="829"/>
                    </a:lnTo>
                    <a:lnTo>
                      <a:pt x="6" y="807"/>
                    </a:lnTo>
                    <a:lnTo>
                      <a:pt x="11" y="786"/>
                    </a:lnTo>
                    <a:lnTo>
                      <a:pt x="18" y="767"/>
                    </a:lnTo>
                    <a:lnTo>
                      <a:pt x="27" y="747"/>
                    </a:lnTo>
                    <a:lnTo>
                      <a:pt x="38" y="730"/>
                    </a:lnTo>
                    <a:lnTo>
                      <a:pt x="51" y="713"/>
                    </a:lnTo>
                    <a:lnTo>
                      <a:pt x="65" y="698"/>
                    </a:lnTo>
                    <a:lnTo>
                      <a:pt x="81" y="684"/>
                    </a:lnTo>
                    <a:lnTo>
                      <a:pt x="98" y="671"/>
                    </a:lnTo>
                    <a:lnTo>
                      <a:pt x="116" y="660"/>
                    </a:lnTo>
                    <a:lnTo>
                      <a:pt x="135" y="650"/>
                    </a:lnTo>
                    <a:lnTo>
                      <a:pt x="156" y="644"/>
                    </a:lnTo>
                    <a:lnTo>
                      <a:pt x="167" y="640"/>
                    </a:lnTo>
                    <a:lnTo>
                      <a:pt x="177" y="638"/>
                    </a:lnTo>
                    <a:lnTo>
                      <a:pt x="188" y="636"/>
                    </a:lnTo>
                    <a:lnTo>
                      <a:pt x="199" y="635"/>
                    </a:lnTo>
                    <a:close/>
                  </a:path>
                </a:pathLst>
              </a:custGeom>
              <a:solidFill>
                <a:srgbClr val="F0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ṧḷíḋè">
                <a:extLst>
                  <a:ext uri="{FF2B5EF4-FFF2-40B4-BE49-F238E27FC236}">
                    <a16:creationId xmlns:a16="http://schemas.microsoft.com/office/drawing/2014/main" id="{5E5BABAE-A593-237E-C3ED-87DBC63CDB01}"/>
                  </a:ext>
                </a:extLst>
              </p:cNvPr>
              <p:cNvSpPr/>
              <p:nvPr/>
            </p:nvSpPr>
            <p:spPr bwMode="auto">
              <a:xfrm>
                <a:off x="2360167" y="3313664"/>
                <a:ext cx="2787089" cy="1257871"/>
              </a:xfrm>
              <a:custGeom>
                <a:avLst/>
                <a:gdLst>
                  <a:gd name="T0" fmla="*/ 6319 w 6626"/>
                  <a:gd name="T1" fmla="*/ 1 h 2994"/>
                  <a:gd name="T2" fmla="*/ 6339 w 6626"/>
                  <a:gd name="T3" fmla="*/ 1 h 2994"/>
                  <a:gd name="T4" fmla="*/ 6357 w 6626"/>
                  <a:gd name="T5" fmla="*/ 5 h 2994"/>
                  <a:gd name="T6" fmla="*/ 6375 w 6626"/>
                  <a:gd name="T7" fmla="*/ 12 h 2994"/>
                  <a:gd name="T8" fmla="*/ 6390 w 6626"/>
                  <a:gd name="T9" fmla="*/ 23 h 2994"/>
                  <a:gd name="T10" fmla="*/ 6403 w 6626"/>
                  <a:gd name="T11" fmla="*/ 36 h 2994"/>
                  <a:gd name="T12" fmla="*/ 6412 w 6626"/>
                  <a:gd name="T13" fmla="*/ 51 h 2994"/>
                  <a:gd name="T14" fmla="*/ 6420 w 6626"/>
                  <a:gd name="T15" fmla="*/ 68 h 2994"/>
                  <a:gd name="T16" fmla="*/ 6423 w 6626"/>
                  <a:gd name="T17" fmla="*/ 88 h 2994"/>
                  <a:gd name="T18" fmla="*/ 6626 w 6626"/>
                  <a:gd name="T19" fmla="*/ 2336 h 2994"/>
                  <a:gd name="T20" fmla="*/ 6624 w 6626"/>
                  <a:gd name="T21" fmla="*/ 2355 h 2994"/>
                  <a:gd name="T22" fmla="*/ 6618 w 6626"/>
                  <a:gd name="T23" fmla="*/ 2372 h 2994"/>
                  <a:gd name="T24" fmla="*/ 6609 w 6626"/>
                  <a:gd name="T25" fmla="*/ 2389 h 2994"/>
                  <a:gd name="T26" fmla="*/ 6597 w 6626"/>
                  <a:gd name="T27" fmla="*/ 2403 h 2994"/>
                  <a:gd name="T28" fmla="*/ 6583 w 6626"/>
                  <a:gd name="T29" fmla="*/ 2415 h 2994"/>
                  <a:gd name="T30" fmla="*/ 6567 w 6626"/>
                  <a:gd name="T31" fmla="*/ 2423 h 2994"/>
                  <a:gd name="T32" fmla="*/ 6549 w 6626"/>
                  <a:gd name="T33" fmla="*/ 2429 h 2994"/>
                  <a:gd name="T34" fmla="*/ 306 w 6626"/>
                  <a:gd name="T35" fmla="*/ 2994 h 2994"/>
                  <a:gd name="T36" fmla="*/ 286 w 6626"/>
                  <a:gd name="T37" fmla="*/ 2994 h 2994"/>
                  <a:gd name="T38" fmla="*/ 268 w 6626"/>
                  <a:gd name="T39" fmla="*/ 2990 h 2994"/>
                  <a:gd name="T40" fmla="*/ 251 w 6626"/>
                  <a:gd name="T41" fmla="*/ 2982 h 2994"/>
                  <a:gd name="T42" fmla="*/ 236 w 6626"/>
                  <a:gd name="T43" fmla="*/ 2973 h 2994"/>
                  <a:gd name="T44" fmla="*/ 224 w 6626"/>
                  <a:gd name="T45" fmla="*/ 2959 h 2994"/>
                  <a:gd name="T46" fmla="*/ 213 w 6626"/>
                  <a:gd name="T47" fmla="*/ 2943 h 2994"/>
                  <a:gd name="T48" fmla="*/ 205 w 6626"/>
                  <a:gd name="T49" fmla="*/ 2926 h 2994"/>
                  <a:gd name="T50" fmla="*/ 202 w 6626"/>
                  <a:gd name="T51" fmla="*/ 2908 h 2994"/>
                  <a:gd name="T52" fmla="*/ 0 w 6626"/>
                  <a:gd name="T53" fmla="*/ 659 h 2994"/>
                  <a:gd name="T54" fmla="*/ 2 w 6626"/>
                  <a:gd name="T55" fmla="*/ 640 h 2994"/>
                  <a:gd name="T56" fmla="*/ 7 w 6626"/>
                  <a:gd name="T57" fmla="*/ 622 h 2994"/>
                  <a:gd name="T58" fmla="*/ 16 w 6626"/>
                  <a:gd name="T59" fmla="*/ 606 h 2994"/>
                  <a:gd name="T60" fmla="*/ 28 w 6626"/>
                  <a:gd name="T61" fmla="*/ 592 h 2994"/>
                  <a:gd name="T62" fmla="*/ 42 w 6626"/>
                  <a:gd name="T63" fmla="*/ 581 h 2994"/>
                  <a:gd name="T64" fmla="*/ 58 w 6626"/>
                  <a:gd name="T65" fmla="*/ 571 h 2994"/>
                  <a:gd name="T66" fmla="*/ 77 w 6626"/>
                  <a:gd name="T67" fmla="*/ 566 h 2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26" h="2994">
                    <a:moveTo>
                      <a:pt x="86" y="565"/>
                    </a:moveTo>
                    <a:lnTo>
                      <a:pt x="6319" y="1"/>
                    </a:lnTo>
                    <a:lnTo>
                      <a:pt x="6329" y="0"/>
                    </a:lnTo>
                    <a:lnTo>
                      <a:pt x="6339" y="1"/>
                    </a:lnTo>
                    <a:lnTo>
                      <a:pt x="6349" y="2"/>
                    </a:lnTo>
                    <a:lnTo>
                      <a:pt x="6357" y="5"/>
                    </a:lnTo>
                    <a:lnTo>
                      <a:pt x="6366" y="9"/>
                    </a:lnTo>
                    <a:lnTo>
                      <a:pt x="6375" y="12"/>
                    </a:lnTo>
                    <a:lnTo>
                      <a:pt x="6382" y="17"/>
                    </a:lnTo>
                    <a:lnTo>
                      <a:pt x="6390" y="23"/>
                    </a:lnTo>
                    <a:lnTo>
                      <a:pt x="6396" y="29"/>
                    </a:lnTo>
                    <a:lnTo>
                      <a:pt x="6403" y="36"/>
                    </a:lnTo>
                    <a:lnTo>
                      <a:pt x="6408" y="43"/>
                    </a:lnTo>
                    <a:lnTo>
                      <a:pt x="6412" y="51"/>
                    </a:lnTo>
                    <a:lnTo>
                      <a:pt x="6417" y="59"/>
                    </a:lnTo>
                    <a:lnTo>
                      <a:pt x="6420" y="68"/>
                    </a:lnTo>
                    <a:lnTo>
                      <a:pt x="6422" y="78"/>
                    </a:lnTo>
                    <a:lnTo>
                      <a:pt x="6423" y="88"/>
                    </a:lnTo>
                    <a:lnTo>
                      <a:pt x="6625" y="2326"/>
                    </a:lnTo>
                    <a:lnTo>
                      <a:pt x="6626" y="2336"/>
                    </a:lnTo>
                    <a:lnTo>
                      <a:pt x="6625" y="2345"/>
                    </a:lnTo>
                    <a:lnTo>
                      <a:pt x="6624" y="2355"/>
                    </a:lnTo>
                    <a:lnTo>
                      <a:pt x="6621" y="2364"/>
                    </a:lnTo>
                    <a:lnTo>
                      <a:pt x="6618" y="2372"/>
                    </a:lnTo>
                    <a:lnTo>
                      <a:pt x="6614" y="2381"/>
                    </a:lnTo>
                    <a:lnTo>
                      <a:pt x="6609" y="2389"/>
                    </a:lnTo>
                    <a:lnTo>
                      <a:pt x="6604" y="2396"/>
                    </a:lnTo>
                    <a:lnTo>
                      <a:pt x="6597" y="2403"/>
                    </a:lnTo>
                    <a:lnTo>
                      <a:pt x="6591" y="2409"/>
                    </a:lnTo>
                    <a:lnTo>
                      <a:pt x="6583" y="2415"/>
                    </a:lnTo>
                    <a:lnTo>
                      <a:pt x="6576" y="2419"/>
                    </a:lnTo>
                    <a:lnTo>
                      <a:pt x="6567" y="2423"/>
                    </a:lnTo>
                    <a:lnTo>
                      <a:pt x="6558" y="2426"/>
                    </a:lnTo>
                    <a:lnTo>
                      <a:pt x="6549" y="2429"/>
                    </a:lnTo>
                    <a:lnTo>
                      <a:pt x="6539" y="2430"/>
                    </a:lnTo>
                    <a:lnTo>
                      <a:pt x="306" y="2994"/>
                    </a:lnTo>
                    <a:lnTo>
                      <a:pt x="296" y="2994"/>
                    </a:lnTo>
                    <a:lnTo>
                      <a:pt x="286" y="2994"/>
                    </a:lnTo>
                    <a:lnTo>
                      <a:pt x="278" y="2992"/>
                    </a:lnTo>
                    <a:lnTo>
                      <a:pt x="268" y="2990"/>
                    </a:lnTo>
                    <a:lnTo>
                      <a:pt x="259" y="2987"/>
                    </a:lnTo>
                    <a:lnTo>
                      <a:pt x="251" y="2982"/>
                    </a:lnTo>
                    <a:lnTo>
                      <a:pt x="243" y="2978"/>
                    </a:lnTo>
                    <a:lnTo>
                      <a:pt x="236" y="2973"/>
                    </a:lnTo>
                    <a:lnTo>
                      <a:pt x="229" y="2966"/>
                    </a:lnTo>
                    <a:lnTo>
                      <a:pt x="224" y="2959"/>
                    </a:lnTo>
                    <a:lnTo>
                      <a:pt x="217" y="2952"/>
                    </a:lnTo>
                    <a:lnTo>
                      <a:pt x="213" y="2943"/>
                    </a:lnTo>
                    <a:lnTo>
                      <a:pt x="208" y="2935"/>
                    </a:lnTo>
                    <a:lnTo>
                      <a:pt x="205" y="2926"/>
                    </a:lnTo>
                    <a:lnTo>
                      <a:pt x="203" y="2918"/>
                    </a:lnTo>
                    <a:lnTo>
                      <a:pt x="202" y="2908"/>
                    </a:lnTo>
                    <a:lnTo>
                      <a:pt x="0" y="669"/>
                    </a:lnTo>
                    <a:lnTo>
                      <a:pt x="0" y="659"/>
                    </a:lnTo>
                    <a:lnTo>
                      <a:pt x="0" y="649"/>
                    </a:lnTo>
                    <a:lnTo>
                      <a:pt x="2" y="640"/>
                    </a:lnTo>
                    <a:lnTo>
                      <a:pt x="4" y="631"/>
                    </a:lnTo>
                    <a:lnTo>
                      <a:pt x="7" y="622"/>
                    </a:lnTo>
                    <a:lnTo>
                      <a:pt x="12" y="614"/>
                    </a:lnTo>
                    <a:lnTo>
                      <a:pt x="16" y="606"/>
                    </a:lnTo>
                    <a:lnTo>
                      <a:pt x="22" y="599"/>
                    </a:lnTo>
                    <a:lnTo>
                      <a:pt x="28" y="592"/>
                    </a:lnTo>
                    <a:lnTo>
                      <a:pt x="35" y="586"/>
                    </a:lnTo>
                    <a:lnTo>
                      <a:pt x="42" y="581"/>
                    </a:lnTo>
                    <a:lnTo>
                      <a:pt x="50" y="575"/>
                    </a:lnTo>
                    <a:lnTo>
                      <a:pt x="58" y="571"/>
                    </a:lnTo>
                    <a:lnTo>
                      <a:pt x="68" y="568"/>
                    </a:lnTo>
                    <a:lnTo>
                      <a:pt x="77" y="566"/>
                    </a:lnTo>
                    <a:lnTo>
                      <a:pt x="86" y="565"/>
                    </a:lnTo>
                    <a:close/>
                  </a:path>
                </a:pathLst>
              </a:custGeom>
              <a:solidFill>
                <a:srgbClr val="AB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ḷíḑè">
                <a:extLst>
                  <a:ext uri="{FF2B5EF4-FFF2-40B4-BE49-F238E27FC236}">
                    <a16:creationId xmlns:a16="http://schemas.microsoft.com/office/drawing/2014/main" id="{79B9C1E1-CF19-C9B6-44AD-A9BACD975D3D}"/>
                  </a:ext>
                </a:extLst>
              </p:cNvPr>
              <p:cNvSpPr/>
              <p:nvPr/>
            </p:nvSpPr>
            <p:spPr bwMode="auto">
              <a:xfrm>
                <a:off x="2656755" y="3269491"/>
                <a:ext cx="2092947" cy="302899"/>
              </a:xfrm>
              <a:custGeom>
                <a:avLst/>
                <a:gdLst>
                  <a:gd name="T0" fmla="*/ 4903 w 4974"/>
                  <a:gd name="T1" fmla="*/ 289 h 723"/>
                  <a:gd name="T2" fmla="*/ 109 w 4974"/>
                  <a:gd name="T3" fmla="*/ 723 h 723"/>
                  <a:gd name="T4" fmla="*/ 100 w 4974"/>
                  <a:gd name="T5" fmla="*/ 723 h 723"/>
                  <a:gd name="T6" fmla="*/ 92 w 4974"/>
                  <a:gd name="T7" fmla="*/ 721 h 723"/>
                  <a:gd name="T8" fmla="*/ 84 w 4974"/>
                  <a:gd name="T9" fmla="*/ 718 h 723"/>
                  <a:gd name="T10" fmla="*/ 75 w 4974"/>
                  <a:gd name="T11" fmla="*/ 714 h 723"/>
                  <a:gd name="T12" fmla="*/ 68 w 4974"/>
                  <a:gd name="T13" fmla="*/ 708 h 723"/>
                  <a:gd name="T14" fmla="*/ 60 w 4974"/>
                  <a:gd name="T15" fmla="*/ 701 h 723"/>
                  <a:gd name="T16" fmla="*/ 53 w 4974"/>
                  <a:gd name="T17" fmla="*/ 693 h 723"/>
                  <a:gd name="T18" fmla="*/ 46 w 4974"/>
                  <a:gd name="T19" fmla="*/ 684 h 723"/>
                  <a:gd name="T20" fmla="*/ 40 w 4974"/>
                  <a:gd name="T21" fmla="*/ 674 h 723"/>
                  <a:gd name="T22" fmla="*/ 33 w 4974"/>
                  <a:gd name="T23" fmla="*/ 663 h 723"/>
                  <a:gd name="T24" fmla="*/ 29 w 4974"/>
                  <a:gd name="T25" fmla="*/ 651 h 723"/>
                  <a:gd name="T26" fmla="*/ 24 w 4974"/>
                  <a:gd name="T27" fmla="*/ 638 h 723"/>
                  <a:gd name="T28" fmla="*/ 19 w 4974"/>
                  <a:gd name="T29" fmla="*/ 624 h 723"/>
                  <a:gd name="T30" fmla="*/ 16 w 4974"/>
                  <a:gd name="T31" fmla="*/ 610 h 723"/>
                  <a:gd name="T32" fmla="*/ 14 w 4974"/>
                  <a:gd name="T33" fmla="*/ 596 h 723"/>
                  <a:gd name="T34" fmla="*/ 12 w 4974"/>
                  <a:gd name="T35" fmla="*/ 581 h 723"/>
                  <a:gd name="T36" fmla="*/ 0 w 4974"/>
                  <a:gd name="T37" fmla="*/ 449 h 723"/>
                  <a:gd name="T38" fmla="*/ 4961 w 4974"/>
                  <a:gd name="T39" fmla="*/ 0 h 723"/>
                  <a:gd name="T40" fmla="*/ 4973 w 4974"/>
                  <a:gd name="T41" fmla="*/ 132 h 723"/>
                  <a:gd name="T42" fmla="*/ 4974 w 4974"/>
                  <a:gd name="T43" fmla="*/ 147 h 723"/>
                  <a:gd name="T44" fmla="*/ 4974 w 4974"/>
                  <a:gd name="T45" fmla="*/ 162 h 723"/>
                  <a:gd name="T46" fmla="*/ 4973 w 4974"/>
                  <a:gd name="T47" fmla="*/ 176 h 723"/>
                  <a:gd name="T48" fmla="*/ 4972 w 4974"/>
                  <a:gd name="T49" fmla="*/ 190 h 723"/>
                  <a:gd name="T50" fmla="*/ 4968 w 4974"/>
                  <a:gd name="T51" fmla="*/ 203 h 723"/>
                  <a:gd name="T52" fmla="*/ 4966 w 4974"/>
                  <a:gd name="T53" fmla="*/ 216 h 723"/>
                  <a:gd name="T54" fmla="*/ 4962 w 4974"/>
                  <a:gd name="T55" fmla="*/ 228 h 723"/>
                  <a:gd name="T56" fmla="*/ 4958 w 4974"/>
                  <a:gd name="T57" fmla="*/ 239 h 723"/>
                  <a:gd name="T58" fmla="*/ 4952 w 4974"/>
                  <a:gd name="T59" fmla="*/ 250 h 723"/>
                  <a:gd name="T60" fmla="*/ 4947 w 4974"/>
                  <a:gd name="T61" fmla="*/ 259 h 723"/>
                  <a:gd name="T62" fmla="*/ 4940 w 4974"/>
                  <a:gd name="T63" fmla="*/ 267 h 723"/>
                  <a:gd name="T64" fmla="*/ 4934 w 4974"/>
                  <a:gd name="T65" fmla="*/ 274 h 723"/>
                  <a:gd name="T66" fmla="*/ 4926 w 4974"/>
                  <a:gd name="T67" fmla="*/ 280 h 723"/>
                  <a:gd name="T68" fmla="*/ 4919 w 4974"/>
                  <a:gd name="T69" fmla="*/ 285 h 723"/>
                  <a:gd name="T70" fmla="*/ 4911 w 4974"/>
                  <a:gd name="T71" fmla="*/ 287 h 723"/>
                  <a:gd name="T72" fmla="*/ 4903 w 4974"/>
                  <a:gd name="T73" fmla="*/ 289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74" h="723">
                    <a:moveTo>
                      <a:pt x="4903" y="289"/>
                    </a:moveTo>
                    <a:lnTo>
                      <a:pt x="109" y="723"/>
                    </a:lnTo>
                    <a:lnTo>
                      <a:pt x="100" y="723"/>
                    </a:lnTo>
                    <a:lnTo>
                      <a:pt x="92" y="721"/>
                    </a:lnTo>
                    <a:lnTo>
                      <a:pt x="84" y="718"/>
                    </a:lnTo>
                    <a:lnTo>
                      <a:pt x="75" y="714"/>
                    </a:lnTo>
                    <a:lnTo>
                      <a:pt x="68" y="708"/>
                    </a:lnTo>
                    <a:lnTo>
                      <a:pt x="60" y="701"/>
                    </a:lnTo>
                    <a:lnTo>
                      <a:pt x="53" y="693"/>
                    </a:lnTo>
                    <a:lnTo>
                      <a:pt x="46" y="684"/>
                    </a:lnTo>
                    <a:lnTo>
                      <a:pt x="40" y="674"/>
                    </a:lnTo>
                    <a:lnTo>
                      <a:pt x="33" y="663"/>
                    </a:lnTo>
                    <a:lnTo>
                      <a:pt x="29" y="651"/>
                    </a:lnTo>
                    <a:lnTo>
                      <a:pt x="24" y="638"/>
                    </a:lnTo>
                    <a:lnTo>
                      <a:pt x="19" y="624"/>
                    </a:lnTo>
                    <a:lnTo>
                      <a:pt x="16" y="610"/>
                    </a:lnTo>
                    <a:lnTo>
                      <a:pt x="14" y="596"/>
                    </a:lnTo>
                    <a:lnTo>
                      <a:pt x="12" y="581"/>
                    </a:lnTo>
                    <a:lnTo>
                      <a:pt x="0" y="449"/>
                    </a:lnTo>
                    <a:lnTo>
                      <a:pt x="4961" y="0"/>
                    </a:lnTo>
                    <a:lnTo>
                      <a:pt x="4973" y="132"/>
                    </a:lnTo>
                    <a:lnTo>
                      <a:pt x="4974" y="147"/>
                    </a:lnTo>
                    <a:lnTo>
                      <a:pt x="4974" y="162"/>
                    </a:lnTo>
                    <a:lnTo>
                      <a:pt x="4973" y="176"/>
                    </a:lnTo>
                    <a:lnTo>
                      <a:pt x="4972" y="190"/>
                    </a:lnTo>
                    <a:lnTo>
                      <a:pt x="4968" y="203"/>
                    </a:lnTo>
                    <a:lnTo>
                      <a:pt x="4966" y="216"/>
                    </a:lnTo>
                    <a:lnTo>
                      <a:pt x="4962" y="228"/>
                    </a:lnTo>
                    <a:lnTo>
                      <a:pt x="4958" y="239"/>
                    </a:lnTo>
                    <a:lnTo>
                      <a:pt x="4952" y="250"/>
                    </a:lnTo>
                    <a:lnTo>
                      <a:pt x="4947" y="259"/>
                    </a:lnTo>
                    <a:lnTo>
                      <a:pt x="4940" y="267"/>
                    </a:lnTo>
                    <a:lnTo>
                      <a:pt x="4934" y="274"/>
                    </a:lnTo>
                    <a:lnTo>
                      <a:pt x="4926" y="280"/>
                    </a:lnTo>
                    <a:lnTo>
                      <a:pt x="4919" y="285"/>
                    </a:lnTo>
                    <a:lnTo>
                      <a:pt x="4911" y="287"/>
                    </a:lnTo>
                    <a:lnTo>
                      <a:pt x="4903" y="289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ṥḻïḑê">
                <a:extLst>
                  <a:ext uri="{FF2B5EF4-FFF2-40B4-BE49-F238E27FC236}">
                    <a16:creationId xmlns:a16="http://schemas.microsoft.com/office/drawing/2014/main" id="{0BA0ADC6-2ACC-AF91-312F-88DA901CDFCF}"/>
                  </a:ext>
                </a:extLst>
              </p:cNvPr>
              <p:cNvSpPr/>
              <p:nvPr/>
            </p:nvSpPr>
            <p:spPr bwMode="auto">
              <a:xfrm>
                <a:off x="2406443" y="3652321"/>
                <a:ext cx="170381" cy="92552"/>
              </a:xfrm>
              <a:custGeom>
                <a:avLst/>
                <a:gdLst>
                  <a:gd name="T0" fmla="*/ 0 w 406"/>
                  <a:gd name="T1" fmla="*/ 34 h 222"/>
                  <a:gd name="T2" fmla="*/ 388 w 406"/>
                  <a:gd name="T3" fmla="*/ 0 h 222"/>
                  <a:gd name="T4" fmla="*/ 406 w 406"/>
                  <a:gd name="T5" fmla="*/ 186 h 222"/>
                  <a:gd name="T6" fmla="*/ 18 w 406"/>
                  <a:gd name="T7" fmla="*/ 222 h 222"/>
                  <a:gd name="T8" fmla="*/ 0 w 406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4"/>
                    </a:moveTo>
                    <a:lnTo>
                      <a:pt x="388" y="0"/>
                    </a:lnTo>
                    <a:lnTo>
                      <a:pt x="406" y="186"/>
                    </a:lnTo>
                    <a:lnTo>
                      <a:pt x="18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šḷíḍê">
                <a:extLst>
                  <a:ext uri="{FF2B5EF4-FFF2-40B4-BE49-F238E27FC236}">
                    <a16:creationId xmlns:a16="http://schemas.microsoft.com/office/drawing/2014/main" id="{413850E1-CA53-3AFF-9BCE-A22FA0790A7D}"/>
                  </a:ext>
                </a:extLst>
              </p:cNvPr>
              <p:cNvSpPr/>
              <p:nvPr/>
            </p:nvSpPr>
            <p:spPr bwMode="auto">
              <a:xfrm>
                <a:off x="2591548" y="3635493"/>
                <a:ext cx="170381" cy="92552"/>
              </a:xfrm>
              <a:custGeom>
                <a:avLst/>
                <a:gdLst>
                  <a:gd name="T0" fmla="*/ 0 w 405"/>
                  <a:gd name="T1" fmla="*/ 34 h 222"/>
                  <a:gd name="T2" fmla="*/ 389 w 405"/>
                  <a:gd name="T3" fmla="*/ 0 h 222"/>
                  <a:gd name="T4" fmla="*/ 405 w 405"/>
                  <a:gd name="T5" fmla="*/ 186 h 222"/>
                  <a:gd name="T6" fmla="*/ 18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9" y="0"/>
                    </a:lnTo>
                    <a:lnTo>
                      <a:pt x="405" y="186"/>
                    </a:lnTo>
                    <a:lnTo>
                      <a:pt x="18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ḍè">
                <a:extLst>
                  <a:ext uri="{FF2B5EF4-FFF2-40B4-BE49-F238E27FC236}">
                    <a16:creationId xmlns:a16="http://schemas.microsoft.com/office/drawing/2014/main" id="{015F252B-314A-5AB2-91F4-AE1CAB1FC9A9}"/>
                  </a:ext>
                </a:extLst>
              </p:cNvPr>
              <p:cNvSpPr/>
              <p:nvPr/>
            </p:nvSpPr>
            <p:spPr bwMode="auto">
              <a:xfrm>
                <a:off x="2780860" y="3618666"/>
                <a:ext cx="170381" cy="92552"/>
              </a:xfrm>
              <a:custGeom>
                <a:avLst/>
                <a:gdLst>
                  <a:gd name="T0" fmla="*/ 0 w 405"/>
                  <a:gd name="T1" fmla="*/ 34 h 222"/>
                  <a:gd name="T2" fmla="*/ 387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7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ş1îḑè">
                <a:extLst>
                  <a:ext uri="{FF2B5EF4-FFF2-40B4-BE49-F238E27FC236}">
                    <a16:creationId xmlns:a16="http://schemas.microsoft.com/office/drawing/2014/main" id="{EE40D7B2-B5BA-481D-21EE-9CCD746ED0D8}"/>
                  </a:ext>
                </a:extLst>
              </p:cNvPr>
              <p:cNvSpPr/>
              <p:nvPr/>
            </p:nvSpPr>
            <p:spPr bwMode="auto">
              <a:xfrm>
                <a:off x="2965964" y="3601838"/>
                <a:ext cx="170381" cy="92552"/>
              </a:xfrm>
              <a:custGeom>
                <a:avLst/>
                <a:gdLst>
                  <a:gd name="T0" fmla="*/ 0 w 405"/>
                  <a:gd name="T1" fmla="*/ 34 h 222"/>
                  <a:gd name="T2" fmla="*/ 388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8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ḻíḑè">
                <a:extLst>
                  <a:ext uri="{FF2B5EF4-FFF2-40B4-BE49-F238E27FC236}">
                    <a16:creationId xmlns:a16="http://schemas.microsoft.com/office/drawing/2014/main" id="{A89C583F-DA80-03AA-0528-19BCE4E80185}"/>
                  </a:ext>
                </a:extLst>
              </p:cNvPr>
              <p:cNvSpPr/>
              <p:nvPr/>
            </p:nvSpPr>
            <p:spPr bwMode="auto">
              <a:xfrm>
                <a:off x="3157379" y="3582907"/>
                <a:ext cx="170381" cy="92552"/>
              </a:xfrm>
              <a:custGeom>
                <a:avLst/>
                <a:gdLst>
                  <a:gd name="T0" fmla="*/ 0 w 404"/>
                  <a:gd name="T1" fmla="*/ 35 h 221"/>
                  <a:gd name="T2" fmla="*/ 387 w 404"/>
                  <a:gd name="T3" fmla="*/ 0 h 221"/>
                  <a:gd name="T4" fmla="*/ 404 w 404"/>
                  <a:gd name="T5" fmla="*/ 187 h 221"/>
                  <a:gd name="T6" fmla="*/ 16 w 404"/>
                  <a:gd name="T7" fmla="*/ 221 h 221"/>
                  <a:gd name="T8" fmla="*/ 0 w 404"/>
                  <a:gd name="T9" fmla="*/ 3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1">
                    <a:moveTo>
                      <a:pt x="0" y="35"/>
                    </a:moveTo>
                    <a:lnTo>
                      <a:pt x="387" y="0"/>
                    </a:lnTo>
                    <a:lnTo>
                      <a:pt x="404" y="187"/>
                    </a:lnTo>
                    <a:lnTo>
                      <a:pt x="16" y="2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lîdé">
                <a:extLst>
                  <a:ext uri="{FF2B5EF4-FFF2-40B4-BE49-F238E27FC236}">
                    <a16:creationId xmlns:a16="http://schemas.microsoft.com/office/drawing/2014/main" id="{31CE43AB-612E-9D8C-F49E-C6553BE5CE36}"/>
                  </a:ext>
                </a:extLst>
              </p:cNvPr>
              <p:cNvSpPr/>
              <p:nvPr/>
            </p:nvSpPr>
            <p:spPr bwMode="auto">
              <a:xfrm>
                <a:off x="3342484" y="3566080"/>
                <a:ext cx="170381" cy="94656"/>
              </a:xfrm>
              <a:custGeom>
                <a:avLst/>
                <a:gdLst>
                  <a:gd name="T0" fmla="*/ 0 w 406"/>
                  <a:gd name="T1" fmla="*/ 34 h 221"/>
                  <a:gd name="T2" fmla="*/ 388 w 406"/>
                  <a:gd name="T3" fmla="*/ 0 h 221"/>
                  <a:gd name="T4" fmla="*/ 406 w 406"/>
                  <a:gd name="T5" fmla="*/ 186 h 221"/>
                  <a:gd name="T6" fmla="*/ 18 w 406"/>
                  <a:gd name="T7" fmla="*/ 221 h 221"/>
                  <a:gd name="T8" fmla="*/ 0 w 406"/>
                  <a:gd name="T9" fmla="*/ 3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1">
                    <a:moveTo>
                      <a:pt x="0" y="34"/>
                    </a:moveTo>
                    <a:lnTo>
                      <a:pt x="388" y="0"/>
                    </a:lnTo>
                    <a:lnTo>
                      <a:pt x="406" y="186"/>
                    </a:lnTo>
                    <a:lnTo>
                      <a:pt x="18" y="221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ṧḷiḓè">
                <a:extLst>
                  <a:ext uri="{FF2B5EF4-FFF2-40B4-BE49-F238E27FC236}">
                    <a16:creationId xmlns:a16="http://schemas.microsoft.com/office/drawing/2014/main" id="{87AD60F2-2A70-7331-6F9E-48E36E4053A2}"/>
                  </a:ext>
                </a:extLst>
              </p:cNvPr>
              <p:cNvSpPr/>
              <p:nvPr/>
            </p:nvSpPr>
            <p:spPr bwMode="auto">
              <a:xfrm>
                <a:off x="3714797" y="3532424"/>
                <a:ext cx="170381" cy="94656"/>
              </a:xfrm>
              <a:custGeom>
                <a:avLst/>
                <a:gdLst>
                  <a:gd name="T0" fmla="*/ 0 w 406"/>
                  <a:gd name="T1" fmla="*/ 36 h 223"/>
                  <a:gd name="T2" fmla="*/ 388 w 406"/>
                  <a:gd name="T3" fmla="*/ 0 h 223"/>
                  <a:gd name="T4" fmla="*/ 406 w 406"/>
                  <a:gd name="T5" fmla="*/ 188 h 223"/>
                  <a:gd name="T6" fmla="*/ 18 w 406"/>
                  <a:gd name="T7" fmla="*/ 223 h 223"/>
                  <a:gd name="T8" fmla="*/ 0 w 406"/>
                  <a:gd name="T9" fmla="*/ 3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3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8"/>
                    </a:lnTo>
                    <a:lnTo>
                      <a:pt x="18" y="223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lïḑe">
                <a:extLst>
                  <a:ext uri="{FF2B5EF4-FFF2-40B4-BE49-F238E27FC236}">
                    <a16:creationId xmlns:a16="http://schemas.microsoft.com/office/drawing/2014/main" id="{1D58989B-832B-234D-388E-205D98501707}"/>
                  </a:ext>
                </a:extLst>
              </p:cNvPr>
              <p:cNvSpPr/>
              <p:nvPr/>
            </p:nvSpPr>
            <p:spPr bwMode="auto">
              <a:xfrm>
                <a:off x="3916730" y="3513493"/>
                <a:ext cx="172484" cy="94656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8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8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Sļíḍé">
                <a:extLst>
                  <a:ext uri="{FF2B5EF4-FFF2-40B4-BE49-F238E27FC236}">
                    <a16:creationId xmlns:a16="http://schemas.microsoft.com/office/drawing/2014/main" id="{9004D57B-5B04-2191-58ED-E679B829F241}"/>
                  </a:ext>
                </a:extLst>
              </p:cNvPr>
              <p:cNvSpPr/>
              <p:nvPr/>
            </p:nvSpPr>
            <p:spPr bwMode="auto">
              <a:xfrm>
                <a:off x="4110248" y="3496665"/>
                <a:ext cx="170381" cy="94656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8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8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ṡḻîďe">
                <a:extLst>
                  <a:ext uri="{FF2B5EF4-FFF2-40B4-BE49-F238E27FC236}">
                    <a16:creationId xmlns:a16="http://schemas.microsoft.com/office/drawing/2014/main" id="{012545ED-915D-A526-BF6A-30E8F2135B13}"/>
                  </a:ext>
                </a:extLst>
              </p:cNvPr>
              <p:cNvSpPr/>
              <p:nvPr/>
            </p:nvSpPr>
            <p:spPr bwMode="auto">
              <a:xfrm>
                <a:off x="4295353" y="3479837"/>
                <a:ext cx="170381" cy="94656"/>
              </a:xfrm>
              <a:custGeom>
                <a:avLst/>
                <a:gdLst>
                  <a:gd name="T0" fmla="*/ 0 w 404"/>
                  <a:gd name="T1" fmla="*/ 36 h 222"/>
                  <a:gd name="T2" fmla="*/ 388 w 404"/>
                  <a:gd name="T3" fmla="*/ 0 h 222"/>
                  <a:gd name="T4" fmla="*/ 404 w 404"/>
                  <a:gd name="T5" fmla="*/ 187 h 222"/>
                  <a:gd name="T6" fmla="*/ 17 w 404"/>
                  <a:gd name="T7" fmla="*/ 222 h 222"/>
                  <a:gd name="T8" fmla="*/ 0 w 404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ŝľíďé">
                <a:extLst>
                  <a:ext uri="{FF2B5EF4-FFF2-40B4-BE49-F238E27FC236}">
                    <a16:creationId xmlns:a16="http://schemas.microsoft.com/office/drawing/2014/main" id="{882975BB-8CA0-5AFD-BCD4-8D056FEA1ABD}"/>
                  </a:ext>
                </a:extLst>
              </p:cNvPr>
              <p:cNvSpPr/>
              <p:nvPr/>
            </p:nvSpPr>
            <p:spPr bwMode="auto">
              <a:xfrm>
                <a:off x="4482561" y="3463009"/>
                <a:ext cx="170381" cy="94656"/>
              </a:xfrm>
              <a:custGeom>
                <a:avLst/>
                <a:gdLst>
                  <a:gd name="T0" fmla="*/ 0 w 405"/>
                  <a:gd name="T1" fmla="*/ 35 h 222"/>
                  <a:gd name="T2" fmla="*/ 389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5"/>
                    </a:moveTo>
                    <a:lnTo>
                      <a:pt x="389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1ïḑé">
                <a:extLst>
                  <a:ext uri="{FF2B5EF4-FFF2-40B4-BE49-F238E27FC236}">
                    <a16:creationId xmlns:a16="http://schemas.microsoft.com/office/drawing/2014/main" id="{29DB11DE-3A49-5E7D-8427-0FACDABE24A6}"/>
                  </a:ext>
                </a:extLst>
              </p:cNvPr>
              <p:cNvSpPr/>
              <p:nvPr/>
            </p:nvSpPr>
            <p:spPr bwMode="auto">
              <a:xfrm>
                <a:off x="4667665" y="3446182"/>
                <a:ext cx="170381" cy="94656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7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lïḑê">
                <a:extLst>
                  <a:ext uri="{FF2B5EF4-FFF2-40B4-BE49-F238E27FC236}">
                    <a16:creationId xmlns:a16="http://schemas.microsoft.com/office/drawing/2014/main" id="{8184CCCF-0D9C-02AB-EFCC-5E1B041C37FF}"/>
                  </a:ext>
                </a:extLst>
              </p:cNvPr>
              <p:cNvSpPr/>
              <p:nvPr/>
            </p:nvSpPr>
            <p:spPr bwMode="auto">
              <a:xfrm>
                <a:off x="4859081" y="3429354"/>
                <a:ext cx="170381" cy="92552"/>
              </a:xfrm>
              <a:custGeom>
                <a:avLst/>
                <a:gdLst>
                  <a:gd name="T0" fmla="*/ 0 w 404"/>
                  <a:gd name="T1" fmla="*/ 36 h 222"/>
                  <a:gd name="T2" fmla="*/ 388 w 404"/>
                  <a:gd name="T3" fmla="*/ 0 h 222"/>
                  <a:gd name="T4" fmla="*/ 404 w 404"/>
                  <a:gd name="T5" fmla="*/ 187 h 222"/>
                  <a:gd name="T6" fmla="*/ 17 w 404"/>
                  <a:gd name="T7" fmla="*/ 222 h 222"/>
                  <a:gd name="T8" fmla="*/ 0 w 404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$1îḍè">
                <a:extLst>
                  <a:ext uri="{FF2B5EF4-FFF2-40B4-BE49-F238E27FC236}">
                    <a16:creationId xmlns:a16="http://schemas.microsoft.com/office/drawing/2014/main" id="{4D2ECA35-4D59-862D-B5FF-770DD72CB9F7}"/>
                  </a:ext>
                </a:extLst>
              </p:cNvPr>
              <p:cNvSpPr/>
              <p:nvPr/>
            </p:nvSpPr>
            <p:spPr bwMode="auto">
              <a:xfrm>
                <a:off x="2416960" y="3759598"/>
                <a:ext cx="174588" cy="138829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4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4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ľîḍé">
                <a:extLst>
                  <a:ext uri="{FF2B5EF4-FFF2-40B4-BE49-F238E27FC236}">
                    <a16:creationId xmlns:a16="http://schemas.microsoft.com/office/drawing/2014/main" id="{235FF211-CFD3-0D6C-2ED6-87C9B7549A25}"/>
                  </a:ext>
                </a:extLst>
              </p:cNvPr>
              <p:cNvSpPr/>
              <p:nvPr/>
            </p:nvSpPr>
            <p:spPr bwMode="auto">
              <a:xfrm>
                <a:off x="2602064" y="3742771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ṡḷîḋê">
                <a:extLst>
                  <a:ext uri="{FF2B5EF4-FFF2-40B4-BE49-F238E27FC236}">
                    <a16:creationId xmlns:a16="http://schemas.microsoft.com/office/drawing/2014/main" id="{C9FC851A-16A6-34B5-FD11-63A6547B2660}"/>
                  </a:ext>
                </a:extLst>
              </p:cNvPr>
              <p:cNvSpPr/>
              <p:nvPr/>
            </p:nvSpPr>
            <p:spPr bwMode="auto">
              <a:xfrm>
                <a:off x="2789273" y="3725943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ḻîďè">
                <a:extLst>
                  <a:ext uri="{FF2B5EF4-FFF2-40B4-BE49-F238E27FC236}">
                    <a16:creationId xmlns:a16="http://schemas.microsoft.com/office/drawing/2014/main" id="{362A21BF-F716-26BD-D31B-0A245B708B34}"/>
                  </a:ext>
                </a:extLst>
              </p:cNvPr>
              <p:cNvSpPr/>
              <p:nvPr/>
            </p:nvSpPr>
            <p:spPr bwMode="auto">
              <a:xfrm>
                <a:off x="2974378" y="3709115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sļïḑê">
                <a:extLst>
                  <a:ext uri="{FF2B5EF4-FFF2-40B4-BE49-F238E27FC236}">
                    <a16:creationId xmlns:a16="http://schemas.microsoft.com/office/drawing/2014/main" id="{3E69E7F4-8F05-9C04-8AF2-9BF6B5FD44C2}"/>
                  </a:ext>
                </a:extLst>
              </p:cNvPr>
              <p:cNvSpPr/>
              <p:nvPr/>
            </p:nvSpPr>
            <p:spPr bwMode="auto">
              <a:xfrm>
                <a:off x="3167897" y="3692288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ḷiḍê">
                <a:extLst>
                  <a:ext uri="{FF2B5EF4-FFF2-40B4-BE49-F238E27FC236}">
                    <a16:creationId xmlns:a16="http://schemas.microsoft.com/office/drawing/2014/main" id="{BE2983DE-290A-657C-56DA-7A787C773AE2}"/>
                  </a:ext>
                </a:extLst>
              </p:cNvPr>
              <p:cNvSpPr/>
              <p:nvPr/>
            </p:nvSpPr>
            <p:spPr bwMode="auto">
              <a:xfrm>
                <a:off x="3353002" y="3675460"/>
                <a:ext cx="174588" cy="138829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$ľïḍê">
                <a:extLst>
                  <a:ext uri="{FF2B5EF4-FFF2-40B4-BE49-F238E27FC236}">
                    <a16:creationId xmlns:a16="http://schemas.microsoft.com/office/drawing/2014/main" id="{1517B2A7-B935-58FD-6E57-D6AF3A60275E}"/>
                  </a:ext>
                </a:extLst>
              </p:cNvPr>
              <p:cNvSpPr/>
              <p:nvPr/>
            </p:nvSpPr>
            <p:spPr bwMode="auto">
              <a:xfrm>
                <a:off x="3540209" y="3658632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$ḷíde">
                <a:extLst>
                  <a:ext uri="{FF2B5EF4-FFF2-40B4-BE49-F238E27FC236}">
                    <a16:creationId xmlns:a16="http://schemas.microsoft.com/office/drawing/2014/main" id="{4CAAD7D9-D155-C7F2-03B0-7136CE7472CF}"/>
                  </a:ext>
                </a:extLst>
              </p:cNvPr>
              <p:cNvSpPr/>
              <p:nvPr/>
            </p:nvSpPr>
            <p:spPr bwMode="auto">
              <a:xfrm>
                <a:off x="3725314" y="3641804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şľíďê">
                <a:extLst>
                  <a:ext uri="{FF2B5EF4-FFF2-40B4-BE49-F238E27FC236}">
                    <a16:creationId xmlns:a16="http://schemas.microsoft.com/office/drawing/2014/main" id="{1CF8CFFD-726A-E9C9-E5BA-0658BBB28076}"/>
                  </a:ext>
                </a:extLst>
              </p:cNvPr>
              <p:cNvSpPr/>
              <p:nvPr/>
            </p:nvSpPr>
            <p:spPr bwMode="auto">
              <a:xfrm>
                <a:off x="3927246" y="3622873"/>
                <a:ext cx="174588" cy="138829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3 h 329"/>
                  <a:gd name="T6" fmla="*/ 26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lîḑe">
                <a:extLst>
                  <a:ext uri="{FF2B5EF4-FFF2-40B4-BE49-F238E27FC236}">
                    <a16:creationId xmlns:a16="http://schemas.microsoft.com/office/drawing/2014/main" id="{2AF12296-8963-AE1B-B019-45B6BCFB7C89}"/>
                  </a:ext>
                </a:extLst>
              </p:cNvPr>
              <p:cNvSpPr/>
              <p:nvPr/>
            </p:nvSpPr>
            <p:spPr bwMode="auto">
              <a:xfrm>
                <a:off x="4120765" y="3606045"/>
                <a:ext cx="172484" cy="138829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Sľîḋê">
                <a:extLst>
                  <a:ext uri="{FF2B5EF4-FFF2-40B4-BE49-F238E27FC236}">
                    <a16:creationId xmlns:a16="http://schemas.microsoft.com/office/drawing/2014/main" id="{203BCA58-57A8-40C2-5371-A33CB5A39349}"/>
                  </a:ext>
                </a:extLst>
              </p:cNvPr>
              <p:cNvSpPr/>
              <p:nvPr/>
            </p:nvSpPr>
            <p:spPr bwMode="auto">
              <a:xfrm>
                <a:off x="4305870" y="3589217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ṥḻïḓê">
                <a:extLst>
                  <a:ext uri="{FF2B5EF4-FFF2-40B4-BE49-F238E27FC236}">
                    <a16:creationId xmlns:a16="http://schemas.microsoft.com/office/drawing/2014/main" id="{285A96EA-7350-D2A5-2522-C134C5E0402C}"/>
                  </a:ext>
                </a:extLst>
              </p:cNvPr>
              <p:cNvSpPr/>
              <p:nvPr/>
            </p:nvSpPr>
            <p:spPr bwMode="auto">
              <a:xfrm>
                <a:off x="4678183" y="3536631"/>
                <a:ext cx="370210" cy="157760"/>
              </a:xfrm>
              <a:custGeom>
                <a:avLst/>
                <a:gdLst>
                  <a:gd name="T0" fmla="*/ 0 w 879"/>
                  <a:gd name="T1" fmla="*/ 78 h 371"/>
                  <a:gd name="T2" fmla="*/ 853 w 879"/>
                  <a:gd name="T3" fmla="*/ 0 h 371"/>
                  <a:gd name="T4" fmla="*/ 879 w 879"/>
                  <a:gd name="T5" fmla="*/ 294 h 371"/>
                  <a:gd name="T6" fmla="*/ 27 w 879"/>
                  <a:gd name="T7" fmla="*/ 371 h 371"/>
                  <a:gd name="T8" fmla="*/ 0 w 879"/>
                  <a:gd name="T9" fmla="*/ 78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9" h="371">
                    <a:moveTo>
                      <a:pt x="0" y="78"/>
                    </a:moveTo>
                    <a:lnTo>
                      <a:pt x="853" y="0"/>
                    </a:lnTo>
                    <a:lnTo>
                      <a:pt x="879" y="294"/>
                    </a:lnTo>
                    <a:lnTo>
                      <a:pt x="27" y="371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şľïḍê">
                <a:extLst>
                  <a:ext uri="{FF2B5EF4-FFF2-40B4-BE49-F238E27FC236}">
                    <a16:creationId xmlns:a16="http://schemas.microsoft.com/office/drawing/2014/main" id="{D273E51A-594A-B878-64EF-E397E7B3897D}"/>
                  </a:ext>
                </a:extLst>
              </p:cNvPr>
              <p:cNvSpPr/>
              <p:nvPr/>
            </p:nvSpPr>
            <p:spPr bwMode="auto">
              <a:xfrm>
                <a:off x="2431685" y="3906841"/>
                <a:ext cx="244002" cy="145140"/>
              </a:xfrm>
              <a:custGeom>
                <a:avLst/>
                <a:gdLst>
                  <a:gd name="T0" fmla="*/ 0 w 580"/>
                  <a:gd name="T1" fmla="*/ 49 h 343"/>
                  <a:gd name="T2" fmla="*/ 553 w 580"/>
                  <a:gd name="T3" fmla="*/ 0 h 343"/>
                  <a:gd name="T4" fmla="*/ 580 w 580"/>
                  <a:gd name="T5" fmla="*/ 293 h 343"/>
                  <a:gd name="T6" fmla="*/ 26 w 580"/>
                  <a:gd name="T7" fmla="*/ 343 h 343"/>
                  <a:gd name="T8" fmla="*/ 0 w 580"/>
                  <a:gd name="T9" fmla="*/ 4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343">
                    <a:moveTo>
                      <a:pt x="0" y="49"/>
                    </a:moveTo>
                    <a:lnTo>
                      <a:pt x="553" y="0"/>
                    </a:lnTo>
                    <a:lnTo>
                      <a:pt x="580" y="293"/>
                    </a:lnTo>
                    <a:lnTo>
                      <a:pt x="26" y="343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ṧḻíďé">
                <a:extLst>
                  <a:ext uri="{FF2B5EF4-FFF2-40B4-BE49-F238E27FC236}">
                    <a16:creationId xmlns:a16="http://schemas.microsoft.com/office/drawing/2014/main" id="{115E33A0-5FDD-9271-4013-B498709135E8}"/>
                  </a:ext>
                </a:extLst>
              </p:cNvPr>
              <p:cNvSpPr/>
              <p:nvPr/>
            </p:nvSpPr>
            <p:spPr bwMode="auto">
              <a:xfrm>
                <a:off x="2688307" y="3887909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Sļïde">
                <a:extLst>
                  <a:ext uri="{FF2B5EF4-FFF2-40B4-BE49-F238E27FC236}">
                    <a16:creationId xmlns:a16="http://schemas.microsoft.com/office/drawing/2014/main" id="{37587A9E-A11D-5A4F-292B-223B33D3A059}"/>
                  </a:ext>
                </a:extLst>
              </p:cNvPr>
              <p:cNvSpPr/>
              <p:nvPr/>
            </p:nvSpPr>
            <p:spPr bwMode="auto">
              <a:xfrm>
                <a:off x="2877619" y="3871081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ḷiďè">
                <a:extLst>
                  <a:ext uri="{FF2B5EF4-FFF2-40B4-BE49-F238E27FC236}">
                    <a16:creationId xmlns:a16="http://schemas.microsoft.com/office/drawing/2014/main" id="{E6234A54-730F-5AE0-F74C-D0995BD91C52}"/>
                  </a:ext>
                </a:extLst>
              </p:cNvPr>
              <p:cNvSpPr/>
              <p:nvPr/>
            </p:nvSpPr>
            <p:spPr bwMode="auto">
              <a:xfrm>
                <a:off x="3062724" y="3854254"/>
                <a:ext cx="172484" cy="136726"/>
              </a:xfrm>
              <a:custGeom>
                <a:avLst/>
                <a:gdLst>
                  <a:gd name="T0" fmla="*/ 0 w 414"/>
                  <a:gd name="T1" fmla="*/ 35 h 328"/>
                  <a:gd name="T2" fmla="*/ 387 w 414"/>
                  <a:gd name="T3" fmla="*/ 0 h 328"/>
                  <a:gd name="T4" fmla="*/ 414 w 414"/>
                  <a:gd name="T5" fmla="*/ 293 h 328"/>
                  <a:gd name="T6" fmla="*/ 27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7" y="0"/>
                    </a:lnTo>
                    <a:lnTo>
                      <a:pt x="414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ṧḻïḍé">
                <a:extLst>
                  <a:ext uri="{FF2B5EF4-FFF2-40B4-BE49-F238E27FC236}">
                    <a16:creationId xmlns:a16="http://schemas.microsoft.com/office/drawing/2014/main" id="{30021E5D-2741-70FA-26E3-573D1F8954BC}"/>
                  </a:ext>
                </a:extLst>
              </p:cNvPr>
              <p:cNvSpPr/>
              <p:nvPr/>
            </p:nvSpPr>
            <p:spPr bwMode="auto">
              <a:xfrm>
                <a:off x="3439243" y="3820598"/>
                <a:ext cx="174588" cy="136726"/>
              </a:xfrm>
              <a:custGeom>
                <a:avLst/>
                <a:gdLst>
                  <a:gd name="T0" fmla="*/ 0 w 413"/>
                  <a:gd name="T1" fmla="*/ 35 h 328"/>
                  <a:gd name="T2" fmla="*/ 387 w 413"/>
                  <a:gd name="T3" fmla="*/ 0 h 328"/>
                  <a:gd name="T4" fmla="*/ 413 w 413"/>
                  <a:gd name="T5" fmla="*/ 293 h 328"/>
                  <a:gd name="T6" fmla="*/ 25 w 413"/>
                  <a:gd name="T7" fmla="*/ 328 h 328"/>
                  <a:gd name="T8" fmla="*/ 0 w 413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328">
                    <a:moveTo>
                      <a:pt x="0" y="35"/>
                    </a:moveTo>
                    <a:lnTo>
                      <a:pt x="387" y="0"/>
                    </a:lnTo>
                    <a:lnTo>
                      <a:pt x="413" y="293"/>
                    </a:lnTo>
                    <a:lnTo>
                      <a:pt x="25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şlîḓê">
                <a:extLst>
                  <a:ext uri="{FF2B5EF4-FFF2-40B4-BE49-F238E27FC236}">
                    <a16:creationId xmlns:a16="http://schemas.microsoft.com/office/drawing/2014/main" id="{1689B641-E707-8B6F-7634-20F636A79CC7}"/>
                  </a:ext>
                </a:extLst>
              </p:cNvPr>
              <p:cNvSpPr/>
              <p:nvPr/>
            </p:nvSpPr>
            <p:spPr bwMode="auto">
              <a:xfrm>
                <a:off x="3626452" y="3803770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íďé">
                <a:extLst>
                  <a:ext uri="{FF2B5EF4-FFF2-40B4-BE49-F238E27FC236}">
                    <a16:creationId xmlns:a16="http://schemas.microsoft.com/office/drawing/2014/main" id="{CF21801E-3E2C-D789-BFDE-72625479E670}"/>
                  </a:ext>
                </a:extLst>
              </p:cNvPr>
              <p:cNvSpPr/>
              <p:nvPr/>
            </p:nvSpPr>
            <p:spPr bwMode="auto">
              <a:xfrm>
                <a:off x="3811557" y="3786943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ṥ1îḋe">
                <a:extLst>
                  <a:ext uri="{FF2B5EF4-FFF2-40B4-BE49-F238E27FC236}">
                    <a16:creationId xmlns:a16="http://schemas.microsoft.com/office/drawing/2014/main" id="{915FD7B4-140D-7964-B877-5D87912F1477}"/>
                  </a:ext>
                </a:extLst>
              </p:cNvPr>
              <p:cNvSpPr/>
              <p:nvPr/>
            </p:nvSpPr>
            <p:spPr bwMode="auto">
              <a:xfrm>
                <a:off x="4013489" y="3768012"/>
                <a:ext cx="174588" cy="138829"/>
              </a:xfrm>
              <a:custGeom>
                <a:avLst/>
                <a:gdLst>
                  <a:gd name="T0" fmla="*/ 0 w 415"/>
                  <a:gd name="T1" fmla="*/ 34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şľïḍè">
                <a:extLst>
                  <a:ext uri="{FF2B5EF4-FFF2-40B4-BE49-F238E27FC236}">
                    <a16:creationId xmlns:a16="http://schemas.microsoft.com/office/drawing/2014/main" id="{3B117CD4-8F50-F4F8-8CF1-6B0746BC4739}"/>
                  </a:ext>
                </a:extLst>
              </p:cNvPr>
              <p:cNvSpPr/>
              <p:nvPr/>
            </p:nvSpPr>
            <p:spPr bwMode="auto">
              <a:xfrm>
                <a:off x="4207008" y="3751185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ḻiḋé">
                <a:extLst>
                  <a:ext uri="{FF2B5EF4-FFF2-40B4-BE49-F238E27FC236}">
                    <a16:creationId xmlns:a16="http://schemas.microsoft.com/office/drawing/2014/main" id="{FD5FC2BE-980B-40BD-377F-F42E85CAA4A5}"/>
                  </a:ext>
                </a:extLst>
              </p:cNvPr>
              <p:cNvSpPr/>
              <p:nvPr/>
            </p:nvSpPr>
            <p:spPr bwMode="auto">
              <a:xfrm>
                <a:off x="4392112" y="3734357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ľídê">
                <a:extLst>
                  <a:ext uri="{FF2B5EF4-FFF2-40B4-BE49-F238E27FC236}">
                    <a16:creationId xmlns:a16="http://schemas.microsoft.com/office/drawing/2014/main" id="{5C8AB51A-7953-BA2A-B4B3-EFF8F3148584}"/>
                  </a:ext>
                </a:extLst>
              </p:cNvPr>
              <p:cNvSpPr/>
              <p:nvPr/>
            </p:nvSpPr>
            <p:spPr bwMode="auto">
              <a:xfrm>
                <a:off x="4585631" y="3715425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ṧľîḍe">
                <a:extLst>
                  <a:ext uri="{FF2B5EF4-FFF2-40B4-BE49-F238E27FC236}">
                    <a16:creationId xmlns:a16="http://schemas.microsoft.com/office/drawing/2014/main" id="{1864A015-59B1-3FEB-FF7C-AA97942E1881}"/>
                  </a:ext>
                </a:extLst>
              </p:cNvPr>
              <p:cNvSpPr/>
              <p:nvPr/>
            </p:nvSpPr>
            <p:spPr bwMode="auto">
              <a:xfrm>
                <a:off x="4770736" y="3688081"/>
                <a:ext cx="305003" cy="298692"/>
              </a:xfrm>
              <a:custGeom>
                <a:avLst/>
                <a:gdLst>
                  <a:gd name="T0" fmla="*/ 0 w 722"/>
                  <a:gd name="T1" fmla="*/ 60 h 706"/>
                  <a:gd name="T2" fmla="*/ 662 w 722"/>
                  <a:gd name="T3" fmla="*/ 0 h 706"/>
                  <a:gd name="T4" fmla="*/ 683 w 722"/>
                  <a:gd name="T5" fmla="*/ 220 h 706"/>
                  <a:gd name="T6" fmla="*/ 689 w 722"/>
                  <a:gd name="T7" fmla="*/ 293 h 706"/>
                  <a:gd name="T8" fmla="*/ 722 w 722"/>
                  <a:gd name="T9" fmla="*/ 656 h 706"/>
                  <a:gd name="T10" fmla="*/ 177 w 722"/>
                  <a:gd name="T11" fmla="*/ 706 h 706"/>
                  <a:gd name="T12" fmla="*/ 144 w 722"/>
                  <a:gd name="T13" fmla="*/ 342 h 706"/>
                  <a:gd name="T14" fmla="*/ 27 w 722"/>
                  <a:gd name="T15" fmla="*/ 353 h 706"/>
                  <a:gd name="T16" fmla="*/ 0 w 722"/>
                  <a:gd name="T17" fmla="*/ 6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2" h="706">
                    <a:moveTo>
                      <a:pt x="0" y="60"/>
                    </a:moveTo>
                    <a:lnTo>
                      <a:pt x="662" y="0"/>
                    </a:lnTo>
                    <a:lnTo>
                      <a:pt x="683" y="220"/>
                    </a:lnTo>
                    <a:lnTo>
                      <a:pt x="689" y="293"/>
                    </a:lnTo>
                    <a:lnTo>
                      <a:pt x="722" y="656"/>
                    </a:lnTo>
                    <a:lnTo>
                      <a:pt x="177" y="706"/>
                    </a:lnTo>
                    <a:lnTo>
                      <a:pt x="144" y="342"/>
                    </a:lnTo>
                    <a:lnTo>
                      <a:pt x="27" y="353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$ľïďè">
                <a:extLst>
                  <a:ext uri="{FF2B5EF4-FFF2-40B4-BE49-F238E27FC236}">
                    <a16:creationId xmlns:a16="http://schemas.microsoft.com/office/drawing/2014/main" id="{3B7B7A7A-E60D-EEBC-B31B-815F523443AB}"/>
                  </a:ext>
                </a:extLst>
              </p:cNvPr>
              <p:cNvSpPr/>
              <p:nvPr/>
            </p:nvSpPr>
            <p:spPr bwMode="auto">
              <a:xfrm>
                <a:off x="2759825" y="4035151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ļîḑè">
                <a:extLst>
                  <a:ext uri="{FF2B5EF4-FFF2-40B4-BE49-F238E27FC236}">
                    <a16:creationId xmlns:a16="http://schemas.microsoft.com/office/drawing/2014/main" id="{93618BF1-C7C9-16A0-6988-C4D8030737B4}"/>
                  </a:ext>
                </a:extLst>
              </p:cNvPr>
              <p:cNvSpPr/>
              <p:nvPr/>
            </p:nvSpPr>
            <p:spPr bwMode="auto">
              <a:xfrm>
                <a:off x="2947032" y="4018324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ṡļiḋe">
                <a:extLst>
                  <a:ext uri="{FF2B5EF4-FFF2-40B4-BE49-F238E27FC236}">
                    <a16:creationId xmlns:a16="http://schemas.microsoft.com/office/drawing/2014/main" id="{A8382E47-2172-FCFE-A09E-DCE6472D7FDA}"/>
                  </a:ext>
                </a:extLst>
              </p:cNvPr>
              <p:cNvSpPr/>
              <p:nvPr/>
            </p:nvSpPr>
            <p:spPr bwMode="auto">
              <a:xfrm>
                <a:off x="3132137" y="4001496"/>
                <a:ext cx="174588" cy="138829"/>
              </a:xfrm>
              <a:custGeom>
                <a:avLst/>
                <a:gdLst>
                  <a:gd name="T0" fmla="*/ 0 w 414"/>
                  <a:gd name="T1" fmla="*/ 34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ṡḷîḑe">
                <a:extLst>
                  <a:ext uri="{FF2B5EF4-FFF2-40B4-BE49-F238E27FC236}">
                    <a16:creationId xmlns:a16="http://schemas.microsoft.com/office/drawing/2014/main" id="{FF7FB844-5B18-EF4B-B048-71E248B5AC78}"/>
                  </a:ext>
                </a:extLst>
              </p:cNvPr>
              <p:cNvSpPr/>
              <p:nvPr/>
            </p:nvSpPr>
            <p:spPr bwMode="auto">
              <a:xfrm>
                <a:off x="3323553" y="3984668"/>
                <a:ext cx="174588" cy="138829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ṧľiḋè">
                <a:extLst>
                  <a:ext uri="{FF2B5EF4-FFF2-40B4-BE49-F238E27FC236}">
                    <a16:creationId xmlns:a16="http://schemas.microsoft.com/office/drawing/2014/main" id="{52821426-D1D5-516C-DAC5-872299724FBA}"/>
                  </a:ext>
                </a:extLst>
              </p:cNvPr>
              <p:cNvSpPr/>
              <p:nvPr/>
            </p:nvSpPr>
            <p:spPr bwMode="auto">
              <a:xfrm>
                <a:off x="3508658" y="3967841"/>
                <a:ext cx="174588" cy="138829"/>
              </a:xfrm>
              <a:custGeom>
                <a:avLst/>
                <a:gdLst>
                  <a:gd name="T0" fmla="*/ 0 w 415"/>
                  <a:gd name="T1" fmla="*/ 34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ľíďe">
                <a:extLst>
                  <a:ext uri="{FF2B5EF4-FFF2-40B4-BE49-F238E27FC236}">
                    <a16:creationId xmlns:a16="http://schemas.microsoft.com/office/drawing/2014/main" id="{C703E35F-B957-479A-1924-52AAB019B804}"/>
                  </a:ext>
                </a:extLst>
              </p:cNvPr>
              <p:cNvSpPr/>
              <p:nvPr/>
            </p:nvSpPr>
            <p:spPr bwMode="auto">
              <a:xfrm>
                <a:off x="3697969" y="3951013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śļîḓè">
                <a:extLst>
                  <a:ext uri="{FF2B5EF4-FFF2-40B4-BE49-F238E27FC236}">
                    <a16:creationId xmlns:a16="http://schemas.microsoft.com/office/drawing/2014/main" id="{9CA9305A-3DF0-EC7E-9A29-DF78C7357918}"/>
                  </a:ext>
                </a:extLst>
              </p:cNvPr>
              <p:cNvSpPr/>
              <p:nvPr/>
            </p:nvSpPr>
            <p:spPr bwMode="auto">
              <a:xfrm>
                <a:off x="3883074" y="3934185"/>
                <a:ext cx="174588" cy="138829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slïḋé">
                <a:extLst>
                  <a:ext uri="{FF2B5EF4-FFF2-40B4-BE49-F238E27FC236}">
                    <a16:creationId xmlns:a16="http://schemas.microsoft.com/office/drawing/2014/main" id="{3339DDE7-02BB-8277-6732-49688CE76C5B}"/>
                  </a:ext>
                </a:extLst>
              </p:cNvPr>
              <p:cNvSpPr/>
              <p:nvPr/>
            </p:nvSpPr>
            <p:spPr bwMode="auto">
              <a:xfrm>
                <a:off x="4085007" y="3915255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ļiḑe">
                <a:extLst>
                  <a:ext uri="{FF2B5EF4-FFF2-40B4-BE49-F238E27FC236}">
                    <a16:creationId xmlns:a16="http://schemas.microsoft.com/office/drawing/2014/main" id="{4E44A885-C941-19B7-B951-42AEC497BD7A}"/>
                  </a:ext>
                </a:extLst>
              </p:cNvPr>
              <p:cNvSpPr/>
              <p:nvPr/>
            </p:nvSpPr>
            <p:spPr bwMode="auto">
              <a:xfrm>
                <a:off x="4276421" y="3898427"/>
                <a:ext cx="174588" cy="138829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ṡḷíḑe">
                <a:extLst>
                  <a:ext uri="{FF2B5EF4-FFF2-40B4-BE49-F238E27FC236}">
                    <a16:creationId xmlns:a16="http://schemas.microsoft.com/office/drawing/2014/main" id="{AF78B6B2-3A2F-BB32-2DFA-3CA2C5D21BF6}"/>
                  </a:ext>
                </a:extLst>
              </p:cNvPr>
              <p:cNvSpPr/>
              <p:nvPr/>
            </p:nvSpPr>
            <p:spPr bwMode="auto">
              <a:xfrm>
                <a:off x="4461526" y="3881599"/>
                <a:ext cx="174588" cy="138829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$ļiďê">
                <a:extLst>
                  <a:ext uri="{FF2B5EF4-FFF2-40B4-BE49-F238E27FC236}">
                    <a16:creationId xmlns:a16="http://schemas.microsoft.com/office/drawing/2014/main" id="{60BF4703-4D37-CE14-FAFF-74EFA88A60E2}"/>
                  </a:ext>
                </a:extLst>
              </p:cNvPr>
              <p:cNvSpPr/>
              <p:nvPr/>
            </p:nvSpPr>
            <p:spPr bwMode="auto">
              <a:xfrm>
                <a:off x="4650838" y="3864772"/>
                <a:ext cx="174588" cy="138829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ṧľíḋê">
                <a:extLst>
                  <a:ext uri="{FF2B5EF4-FFF2-40B4-BE49-F238E27FC236}">
                    <a16:creationId xmlns:a16="http://schemas.microsoft.com/office/drawing/2014/main" id="{F4F2DBAF-F93F-285B-3006-F20EFAD9844D}"/>
                  </a:ext>
                </a:extLst>
              </p:cNvPr>
              <p:cNvSpPr/>
              <p:nvPr/>
            </p:nvSpPr>
            <p:spPr bwMode="auto">
              <a:xfrm>
                <a:off x="2444305" y="4047772"/>
                <a:ext cx="300796" cy="149347"/>
              </a:xfrm>
              <a:custGeom>
                <a:avLst/>
                <a:gdLst>
                  <a:gd name="T0" fmla="*/ 0 w 715"/>
                  <a:gd name="T1" fmla="*/ 62 h 356"/>
                  <a:gd name="T2" fmla="*/ 688 w 715"/>
                  <a:gd name="T3" fmla="*/ 0 h 356"/>
                  <a:gd name="T4" fmla="*/ 715 w 715"/>
                  <a:gd name="T5" fmla="*/ 293 h 356"/>
                  <a:gd name="T6" fmla="*/ 26 w 715"/>
                  <a:gd name="T7" fmla="*/ 356 h 356"/>
                  <a:gd name="T8" fmla="*/ 0 w 715"/>
                  <a:gd name="T9" fmla="*/ 62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356">
                    <a:moveTo>
                      <a:pt x="0" y="62"/>
                    </a:moveTo>
                    <a:lnTo>
                      <a:pt x="688" y="0"/>
                    </a:lnTo>
                    <a:lnTo>
                      <a:pt x="715" y="293"/>
                    </a:lnTo>
                    <a:lnTo>
                      <a:pt x="26" y="356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ļíḍè">
                <a:extLst>
                  <a:ext uri="{FF2B5EF4-FFF2-40B4-BE49-F238E27FC236}">
                    <a16:creationId xmlns:a16="http://schemas.microsoft.com/office/drawing/2014/main" id="{A7325E2A-FA03-922E-38C3-0450612E49F2}"/>
                  </a:ext>
                </a:extLst>
              </p:cNvPr>
              <p:cNvSpPr/>
              <p:nvPr/>
            </p:nvSpPr>
            <p:spPr bwMode="auto">
              <a:xfrm>
                <a:off x="2867101" y="4180291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ļïḓê">
                <a:extLst>
                  <a:ext uri="{FF2B5EF4-FFF2-40B4-BE49-F238E27FC236}">
                    <a16:creationId xmlns:a16="http://schemas.microsoft.com/office/drawing/2014/main" id="{C8B252B1-639C-874A-9551-252A7ED70FA0}"/>
                  </a:ext>
                </a:extLst>
              </p:cNvPr>
              <p:cNvSpPr/>
              <p:nvPr/>
            </p:nvSpPr>
            <p:spPr bwMode="auto">
              <a:xfrm>
                <a:off x="3052206" y="4163463"/>
                <a:ext cx="174588" cy="138829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lídé">
                <a:extLst>
                  <a:ext uri="{FF2B5EF4-FFF2-40B4-BE49-F238E27FC236}">
                    <a16:creationId xmlns:a16="http://schemas.microsoft.com/office/drawing/2014/main" id="{735A07EB-21B9-15FC-723E-E0810D96412C}"/>
                  </a:ext>
                </a:extLst>
              </p:cNvPr>
              <p:cNvSpPr/>
              <p:nvPr/>
            </p:nvSpPr>
            <p:spPr bwMode="auto">
              <a:xfrm>
                <a:off x="3245724" y="4146636"/>
                <a:ext cx="174588" cy="138829"/>
              </a:xfrm>
              <a:custGeom>
                <a:avLst/>
                <a:gdLst>
                  <a:gd name="T0" fmla="*/ 0 w 415"/>
                  <a:gd name="T1" fmla="*/ 35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ṥḷíḑé">
                <a:extLst>
                  <a:ext uri="{FF2B5EF4-FFF2-40B4-BE49-F238E27FC236}">
                    <a16:creationId xmlns:a16="http://schemas.microsoft.com/office/drawing/2014/main" id="{69B95D0B-FB58-1EE2-4746-D185B70DE742}"/>
                  </a:ext>
                </a:extLst>
              </p:cNvPr>
              <p:cNvSpPr/>
              <p:nvPr/>
            </p:nvSpPr>
            <p:spPr bwMode="auto">
              <a:xfrm>
                <a:off x="3430829" y="4129808"/>
                <a:ext cx="174588" cy="138829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4 h 329"/>
                  <a:gd name="T6" fmla="*/ 26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líďè">
                <a:extLst>
                  <a:ext uri="{FF2B5EF4-FFF2-40B4-BE49-F238E27FC236}">
                    <a16:creationId xmlns:a16="http://schemas.microsoft.com/office/drawing/2014/main" id="{6688D00F-85C1-BC0D-5B08-3CC8BCD53785}"/>
                  </a:ext>
                </a:extLst>
              </p:cNvPr>
              <p:cNvSpPr/>
              <p:nvPr/>
            </p:nvSpPr>
            <p:spPr bwMode="auto">
              <a:xfrm>
                <a:off x="3618038" y="4112980"/>
                <a:ext cx="174588" cy="138829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S1îḍe">
                <a:extLst>
                  <a:ext uri="{FF2B5EF4-FFF2-40B4-BE49-F238E27FC236}">
                    <a16:creationId xmlns:a16="http://schemas.microsoft.com/office/drawing/2014/main" id="{5C3ED084-01EE-DDF9-99DD-33F2B3C743D9}"/>
                  </a:ext>
                </a:extLst>
              </p:cNvPr>
              <p:cNvSpPr/>
              <p:nvPr/>
            </p:nvSpPr>
            <p:spPr bwMode="auto">
              <a:xfrm>
                <a:off x="3803143" y="4096152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şḻíḋe">
                <a:extLst>
                  <a:ext uri="{FF2B5EF4-FFF2-40B4-BE49-F238E27FC236}">
                    <a16:creationId xmlns:a16="http://schemas.microsoft.com/office/drawing/2014/main" id="{19EDF46F-18C0-0DFF-5480-AF5FC258C517}"/>
                  </a:ext>
                </a:extLst>
              </p:cNvPr>
              <p:cNvSpPr/>
              <p:nvPr/>
            </p:nvSpPr>
            <p:spPr bwMode="auto">
              <a:xfrm>
                <a:off x="4198594" y="4060393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sļîde">
                <a:extLst>
                  <a:ext uri="{FF2B5EF4-FFF2-40B4-BE49-F238E27FC236}">
                    <a16:creationId xmlns:a16="http://schemas.microsoft.com/office/drawing/2014/main" id="{B2B675D2-C994-3097-12C8-AF071C5886A6}"/>
                  </a:ext>
                </a:extLst>
              </p:cNvPr>
              <p:cNvSpPr/>
              <p:nvPr/>
            </p:nvSpPr>
            <p:spPr bwMode="auto">
              <a:xfrm>
                <a:off x="4383699" y="4043565"/>
                <a:ext cx="174588" cy="138829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ṥḷïďé">
                <a:extLst>
                  <a:ext uri="{FF2B5EF4-FFF2-40B4-BE49-F238E27FC236}">
                    <a16:creationId xmlns:a16="http://schemas.microsoft.com/office/drawing/2014/main" id="{CBBB218E-FB80-7B40-B9A3-7A3B31CF6F51}"/>
                  </a:ext>
                </a:extLst>
              </p:cNvPr>
              <p:cNvSpPr/>
              <p:nvPr/>
            </p:nvSpPr>
            <p:spPr bwMode="auto">
              <a:xfrm>
                <a:off x="4573010" y="4026738"/>
                <a:ext cx="172484" cy="136726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4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4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$ḻiḑé">
                <a:extLst>
                  <a:ext uri="{FF2B5EF4-FFF2-40B4-BE49-F238E27FC236}">
                    <a16:creationId xmlns:a16="http://schemas.microsoft.com/office/drawing/2014/main" id="{618FA68C-5E9B-DF67-3569-666694B5E444}"/>
                  </a:ext>
                </a:extLst>
              </p:cNvPr>
              <p:cNvSpPr/>
              <p:nvPr/>
            </p:nvSpPr>
            <p:spPr bwMode="auto">
              <a:xfrm>
                <a:off x="2454822" y="4192912"/>
                <a:ext cx="384934" cy="157760"/>
              </a:xfrm>
              <a:custGeom>
                <a:avLst/>
                <a:gdLst>
                  <a:gd name="T0" fmla="*/ 0 w 916"/>
                  <a:gd name="T1" fmla="*/ 80 h 374"/>
                  <a:gd name="T2" fmla="*/ 889 w 916"/>
                  <a:gd name="T3" fmla="*/ 0 h 374"/>
                  <a:gd name="T4" fmla="*/ 916 w 916"/>
                  <a:gd name="T5" fmla="*/ 293 h 374"/>
                  <a:gd name="T6" fmla="*/ 27 w 916"/>
                  <a:gd name="T7" fmla="*/ 374 h 374"/>
                  <a:gd name="T8" fmla="*/ 0 w 916"/>
                  <a:gd name="T9" fmla="*/ 8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74">
                    <a:moveTo>
                      <a:pt x="0" y="80"/>
                    </a:moveTo>
                    <a:lnTo>
                      <a:pt x="889" y="0"/>
                    </a:lnTo>
                    <a:lnTo>
                      <a:pt x="916" y="293"/>
                    </a:lnTo>
                    <a:lnTo>
                      <a:pt x="27" y="37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ṥľiḑé">
                <a:extLst>
                  <a:ext uri="{FF2B5EF4-FFF2-40B4-BE49-F238E27FC236}">
                    <a16:creationId xmlns:a16="http://schemas.microsoft.com/office/drawing/2014/main" id="{F0D63743-35C0-2276-08A6-5D07944D425B}"/>
                  </a:ext>
                </a:extLst>
              </p:cNvPr>
              <p:cNvSpPr/>
              <p:nvPr/>
            </p:nvSpPr>
            <p:spPr bwMode="auto">
              <a:xfrm>
                <a:off x="4762322" y="3995186"/>
                <a:ext cx="323933" cy="151449"/>
              </a:xfrm>
              <a:custGeom>
                <a:avLst/>
                <a:gdLst>
                  <a:gd name="T0" fmla="*/ 0 w 770"/>
                  <a:gd name="T1" fmla="*/ 67 h 360"/>
                  <a:gd name="T2" fmla="*/ 744 w 770"/>
                  <a:gd name="T3" fmla="*/ 0 h 360"/>
                  <a:gd name="T4" fmla="*/ 770 w 770"/>
                  <a:gd name="T5" fmla="*/ 293 h 360"/>
                  <a:gd name="T6" fmla="*/ 26 w 770"/>
                  <a:gd name="T7" fmla="*/ 360 h 360"/>
                  <a:gd name="T8" fmla="*/ 0 w 770"/>
                  <a:gd name="T9" fmla="*/ 6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360">
                    <a:moveTo>
                      <a:pt x="0" y="67"/>
                    </a:moveTo>
                    <a:lnTo>
                      <a:pt x="744" y="0"/>
                    </a:lnTo>
                    <a:lnTo>
                      <a:pt x="770" y="293"/>
                    </a:lnTo>
                    <a:lnTo>
                      <a:pt x="26" y="36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ṡliďe">
                <a:extLst>
                  <a:ext uri="{FF2B5EF4-FFF2-40B4-BE49-F238E27FC236}">
                    <a16:creationId xmlns:a16="http://schemas.microsoft.com/office/drawing/2014/main" id="{1CCD5E98-54F4-563A-9820-8222EE6153FA}"/>
                  </a:ext>
                </a:extLst>
              </p:cNvPr>
              <p:cNvSpPr/>
              <p:nvPr/>
            </p:nvSpPr>
            <p:spPr bwMode="auto">
              <a:xfrm>
                <a:off x="2467443" y="4375912"/>
                <a:ext cx="174588" cy="136726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$lîďé">
                <a:extLst>
                  <a:ext uri="{FF2B5EF4-FFF2-40B4-BE49-F238E27FC236}">
                    <a16:creationId xmlns:a16="http://schemas.microsoft.com/office/drawing/2014/main" id="{12ADF0C6-DD6B-49BA-4D24-35C1919ACF29}"/>
                  </a:ext>
                </a:extLst>
              </p:cNvPr>
              <p:cNvSpPr/>
              <p:nvPr/>
            </p:nvSpPr>
            <p:spPr bwMode="auto">
              <a:xfrm>
                <a:off x="2656755" y="4359085"/>
                <a:ext cx="174588" cy="136726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6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ḻiďè">
                <a:extLst>
                  <a:ext uri="{FF2B5EF4-FFF2-40B4-BE49-F238E27FC236}">
                    <a16:creationId xmlns:a16="http://schemas.microsoft.com/office/drawing/2014/main" id="{5452272E-64D5-7FF4-6BAD-622D741F28A8}"/>
                  </a:ext>
                </a:extLst>
              </p:cNvPr>
              <p:cNvSpPr/>
              <p:nvPr/>
            </p:nvSpPr>
            <p:spPr bwMode="auto">
              <a:xfrm>
                <a:off x="2841859" y="4342257"/>
                <a:ext cx="174588" cy="136726"/>
              </a:xfrm>
              <a:custGeom>
                <a:avLst/>
                <a:gdLst>
                  <a:gd name="T0" fmla="*/ 0 w 415"/>
                  <a:gd name="T1" fmla="*/ 35 h 329"/>
                  <a:gd name="T2" fmla="*/ 389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$1íḍe">
                <a:extLst>
                  <a:ext uri="{FF2B5EF4-FFF2-40B4-BE49-F238E27FC236}">
                    <a16:creationId xmlns:a16="http://schemas.microsoft.com/office/drawing/2014/main" id="{D12B9D9E-DF0D-2379-E77B-A39F7895ED9B}"/>
                  </a:ext>
                </a:extLst>
              </p:cNvPr>
              <p:cNvSpPr/>
              <p:nvPr/>
            </p:nvSpPr>
            <p:spPr bwMode="auto">
              <a:xfrm>
                <a:off x="3033275" y="4323326"/>
                <a:ext cx="174588" cy="138829"/>
              </a:xfrm>
              <a:custGeom>
                <a:avLst/>
                <a:gdLst>
                  <a:gd name="T0" fmla="*/ 0 w 414"/>
                  <a:gd name="T1" fmla="*/ 35 h 329"/>
                  <a:gd name="T2" fmla="*/ 387 w 414"/>
                  <a:gd name="T3" fmla="*/ 0 h 329"/>
                  <a:gd name="T4" fmla="*/ 414 w 414"/>
                  <a:gd name="T5" fmla="*/ 293 h 329"/>
                  <a:gd name="T6" fmla="*/ 27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7" y="0"/>
                    </a:lnTo>
                    <a:lnTo>
                      <a:pt x="414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śľíḋé">
                <a:extLst>
                  <a:ext uri="{FF2B5EF4-FFF2-40B4-BE49-F238E27FC236}">
                    <a16:creationId xmlns:a16="http://schemas.microsoft.com/office/drawing/2014/main" id="{5B62E222-7706-15D0-3CFF-F1AB115B3791}"/>
                  </a:ext>
                </a:extLst>
              </p:cNvPr>
              <p:cNvSpPr/>
              <p:nvPr/>
            </p:nvSpPr>
            <p:spPr bwMode="auto">
              <a:xfrm>
                <a:off x="3231001" y="4245498"/>
                <a:ext cx="856110" cy="197726"/>
              </a:xfrm>
              <a:custGeom>
                <a:avLst/>
                <a:gdLst>
                  <a:gd name="T0" fmla="*/ 0 w 2032"/>
                  <a:gd name="T1" fmla="*/ 181 h 474"/>
                  <a:gd name="T2" fmla="*/ 2005 w 2032"/>
                  <a:gd name="T3" fmla="*/ 0 h 474"/>
                  <a:gd name="T4" fmla="*/ 2032 w 2032"/>
                  <a:gd name="T5" fmla="*/ 294 h 474"/>
                  <a:gd name="T6" fmla="*/ 26 w 2032"/>
                  <a:gd name="T7" fmla="*/ 474 h 474"/>
                  <a:gd name="T8" fmla="*/ 0 w 2032"/>
                  <a:gd name="T9" fmla="*/ 18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2" h="474">
                    <a:moveTo>
                      <a:pt x="0" y="181"/>
                    </a:moveTo>
                    <a:lnTo>
                      <a:pt x="2005" y="0"/>
                    </a:lnTo>
                    <a:lnTo>
                      <a:pt x="2032" y="294"/>
                    </a:lnTo>
                    <a:lnTo>
                      <a:pt x="26" y="474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ṩľïďê">
                <a:extLst>
                  <a:ext uri="{FF2B5EF4-FFF2-40B4-BE49-F238E27FC236}">
                    <a16:creationId xmlns:a16="http://schemas.microsoft.com/office/drawing/2014/main" id="{B1941FBF-6FB9-6A9B-AEFA-6C8EEFA02E6C}"/>
                  </a:ext>
                </a:extLst>
              </p:cNvPr>
              <p:cNvSpPr/>
              <p:nvPr/>
            </p:nvSpPr>
            <p:spPr bwMode="auto">
              <a:xfrm>
                <a:off x="4103937" y="4224463"/>
                <a:ext cx="216657" cy="140933"/>
              </a:xfrm>
              <a:custGeom>
                <a:avLst/>
                <a:gdLst>
                  <a:gd name="T0" fmla="*/ 0 w 514"/>
                  <a:gd name="T1" fmla="*/ 44 h 337"/>
                  <a:gd name="T2" fmla="*/ 487 w 514"/>
                  <a:gd name="T3" fmla="*/ 0 h 337"/>
                  <a:gd name="T4" fmla="*/ 514 w 514"/>
                  <a:gd name="T5" fmla="*/ 293 h 337"/>
                  <a:gd name="T6" fmla="*/ 27 w 514"/>
                  <a:gd name="T7" fmla="*/ 337 h 337"/>
                  <a:gd name="T8" fmla="*/ 0 w 514"/>
                  <a:gd name="T9" fmla="*/ 4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337">
                    <a:moveTo>
                      <a:pt x="0" y="44"/>
                    </a:moveTo>
                    <a:lnTo>
                      <a:pt x="487" y="0"/>
                    </a:lnTo>
                    <a:lnTo>
                      <a:pt x="514" y="293"/>
                    </a:lnTo>
                    <a:lnTo>
                      <a:pt x="27" y="33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ṡļîḍé">
                <a:extLst>
                  <a:ext uri="{FF2B5EF4-FFF2-40B4-BE49-F238E27FC236}">
                    <a16:creationId xmlns:a16="http://schemas.microsoft.com/office/drawing/2014/main" id="{46D7120F-4E87-F3CF-423F-053966CE9D7A}"/>
                  </a:ext>
                </a:extLst>
              </p:cNvPr>
              <p:cNvSpPr/>
              <p:nvPr/>
            </p:nvSpPr>
            <p:spPr bwMode="auto">
              <a:xfrm>
                <a:off x="4339525" y="4199221"/>
                <a:ext cx="244002" cy="145140"/>
              </a:xfrm>
              <a:custGeom>
                <a:avLst/>
                <a:gdLst>
                  <a:gd name="T0" fmla="*/ 0 w 578"/>
                  <a:gd name="T1" fmla="*/ 50 h 343"/>
                  <a:gd name="T2" fmla="*/ 551 w 578"/>
                  <a:gd name="T3" fmla="*/ 0 h 343"/>
                  <a:gd name="T4" fmla="*/ 578 w 578"/>
                  <a:gd name="T5" fmla="*/ 294 h 343"/>
                  <a:gd name="T6" fmla="*/ 27 w 578"/>
                  <a:gd name="T7" fmla="*/ 343 h 343"/>
                  <a:gd name="T8" fmla="*/ 0 w 578"/>
                  <a:gd name="T9" fmla="*/ 5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" h="343">
                    <a:moveTo>
                      <a:pt x="0" y="50"/>
                    </a:moveTo>
                    <a:lnTo>
                      <a:pt x="551" y="0"/>
                    </a:lnTo>
                    <a:lnTo>
                      <a:pt x="578" y="294"/>
                    </a:lnTo>
                    <a:lnTo>
                      <a:pt x="27" y="343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íŝľídè">
                <a:extLst>
                  <a:ext uri="{FF2B5EF4-FFF2-40B4-BE49-F238E27FC236}">
                    <a16:creationId xmlns:a16="http://schemas.microsoft.com/office/drawing/2014/main" id="{431DB319-1FD2-C140-A48F-93E51754E91B}"/>
                  </a:ext>
                </a:extLst>
              </p:cNvPr>
              <p:cNvSpPr/>
              <p:nvPr/>
            </p:nvSpPr>
            <p:spPr bwMode="auto">
              <a:xfrm>
                <a:off x="4606666" y="4245498"/>
                <a:ext cx="149347" cy="75725"/>
              </a:xfrm>
              <a:custGeom>
                <a:avLst/>
                <a:gdLst>
                  <a:gd name="T0" fmla="*/ 0 w 358"/>
                  <a:gd name="T1" fmla="*/ 31 h 177"/>
                  <a:gd name="T2" fmla="*/ 345 w 358"/>
                  <a:gd name="T3" fmla="*/ 0 h 177"/>
                  <a:gd name="T4" fmla="*/ 358 w 358"/>
                  <a:gd name="T5" fmla="*/ 146 h 177"/>
                  <a:gd name="T6" fmla="*/ 13 w 358"/>
                  <a:gd name="T7" fmla="*/ 177 h 177"/>
                  <a:gd name="T8" fmla="*/ 0 w 358"/>
                  <a:gd name="T9" fmla="*/ 3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177">
                    <a:moveTo>
                      <a:pt x="0" y="31"/>
                    </a:moveTo>
                    <a:lnTo>
                      <a:pt x="345" y="0"/>
                    </a:lnTo>
                    <a:lnTo>
                      <a:pt x="358" y="146"/>
                    </a:lnTo>
                    <a:lnTo>
                      <a:pt x="13" y="17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şḷiḍè">
                <a:extLst>
                  <a:ext uri="{FF2B5EF4-FFF2-40B4-BE49-F238E27FC236}">
                    <a16:creationId xmlns:a16="http://schemas.microsoft.com/office/drawing/2014/main" id="{FB399448-D6E7-9155-3211-CD463415004B}"/>
                  </a:ext>
                </a:extLst>
              </p:cNvPr>
              <p:cNvSpPr/>
              <p:nvPr/>
            </p:nvSpPr>
            <p:spPr bwMode="auto">
              <a:xfrm>
                <a:off x="4781252" y="4230774"/>
                <a:ext cx="149347" cy="73622"/>
              </a:xfrm>
              <a:custGeom>
                <a:avLst/>
                <a:gdLst>
                  <a:gd name="T0" fmla="*/ 0 w 358"/>
                  <a:gd name="T1" fmla="*/ 31 h 177"/>
                  <a:gd name="T2" fmla="*/ 345 w 358"/>
                  <a:gd name="T3" fmla="*/ 0 h 177"/>
                  <a:gd name="T4" fmla="*/ 358 w 358"/>
                  <a:gd name="T5" fmla="*/ 147 h 177"/>
                  <a:gd name="T6" fmla="*/ 13 w 358"/>
                  <a:gd name="T7" fmla="*/ 177 h 177"/>
                  <a:gd name="T8" fmla="*/ 0 w 358"/>
                  <a:gd name="T9" fmla="*/ 3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177">
                    <a:moveTo>
                      <a:pt x="0" y="31"/>
                    </a:moveTo>
                    <a:lnTo>
                      <a:pt x="345" y="0"/>
                    </a:lnTo>
                    <a:lnTo>
                      <a:pt x="358" y="147"/>
                    </a:lnTo>
                    <a:lnTo>
                      <a:pt x="13" y="17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îśḻiďé">
                <a:extLst>
                  <a:ext uri="{FF2B5EF4-FFF2-40B4-BE49-F238E27FC236}">
                    <a16:creationId xmlns:a16="http://schemas.microsoft.com/office/drawing/2014/main" id="{AF4F68BC-E333-A86A-7BA9-8D2A57597DA5}"/>
                  </a:ext>
                </a:extLst>
              </p:cNvPr>
              <p:cNvSpPr/>
              <p:nvPr/>
            </p:nvSpPr>
            <p:spPr bwMode="auto">
              <a:xfrm>
                <a:off x="4960047" y="4213946"/>
                <a:ext cx="149347" cy="73622"/>
              </a:xfrm>
              <a:custGeom>
                <a:avLst/>
                <a:gdLst>
                  <a:gd name="T0" fmla="*/ 0 w 359"/>
                  <a:gd name="T1" fmla="*/ 30 h 177"/>
                  <a:gd name="T2" fmla="*/ 345 w 359"/>
                  <a:gd name="T3" fmla="*/ 0 h 177"/>
                  <a:gd name="T4" fmla="*/ 359 w 359"/>
                  <a:gd name="T5" fmla="*/ 146 h 177"/>
                  <a:gd name="T6" fmla="*/ 13 w 359"/>
                  <a:gd name="T7" fmla="*/ 177 h 177"/>
                  <a:gd name="T8" fmla="*/ 0 w 359"/>
                  <a:gd name="T9" fmla="*/ 3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177">
                    <a:moveTo>
                      <a:pt x="0" y="30"/>
                    </a:moveTo>
                    <a:lnTo>
                      <a:pt x="345" y="0"/>
                    </a:lnTo>
                    <a:lnTo>
                      <a:pt x="359" y="146"/>
                    </a:lnTo>
                    <a:lnTo>
                      <a:pt x="13" y="17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î$1îďè">
                <a:extLst>
                  <a:ext uri="{FF2B5EF4-FFF2-40B4-BE49-F238E27FC236}">
                    <a16:creationId xmlns:a16="http://schemas.microsoft.com/office/drawing/2014/main" id="{302D3E33-1D04-D476-61E9-9317414A9854}"/>
                  </a:ext>
                </a:extLst>
              </p:cNvPr>
              <p:cNvSpPr/>
              <p:nvPr/>
            </p:nvSpPr>
            <p:spPr bwMode="auto">
              <a:xfrm>
                <a:off x="4772839" y="4152945"/>
                <a:ext cx="151449" cy="73622"/>
              </a:xfrm>
              <a:custGeom>
                <a:avLst/>
                <a:gdLst>
                  <a:gd name="T0" fmla="*/ 0 w 359"/>
                  <a:gd name="T1" fmla="*/ 31 h 178"/>
                  <a:gd name="T2" fmla="*/ 346 w 359"/>
                  <a:gd name="T3" fmla="*/ 0 h 178"/>
                  <a:gd name="T4" fmla="*/ 359 w 359"/>
                  <a:gd name="T5" fmla="*/ 147 h 178"/>
                  <a:gd name="T6" fmla="*/ 14 w 359"/>
                  <a:gd name="T7" fmla="*/ 178 h 178"/>
                  <a:gd name="T8" fmla="*/ 0 w 359"/>
                  <a:gd name="T9" fmla="*/ 3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178">
                    <a:moveTo>
                      <a:pt x="0" y="31"/>
                    </a:moveTo>
                    <a:lnTo>
                      <a:pt x="346" y="0"/>
                    </a:lnTo>
                    <a:lnTo>
                      <a:pt x="359" y="147"/>
                    </a:lnTo>
                    <a:lnTo>
                      <a:pt x="14" y="17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1iḍè">
                <a:extLst>
                  <a:ext uri="{FF2B5EF4-FFF2-40B4-BE49-F238E27FC236}">
                    <a16:creationId xmlns:a16="http://schemas.microsoft.com/office/drawing/2014/main" id="{2C1203C8-98DA-78EB-D870-DDDCD634E98E}"/>
                  </a:ext>
                </a:extLst>
              </p:cNvPr>
              <p:cNvSpPr/>
              <p:nvPr/>
            </p:nvSpPr>
            <p:spPr bwMode="auto">
              <a:xfrm>
                <a:off x="3409794" y="4470569"/>
                <a:ext cx="837178" cy="660487"/>
              </a:xfrm>
              <a:custGeom>
                <a:avLst/>
                <a:gdLst>
                  <a:gd name="T0" fmla="*/ 1736 w 1990"/>
                  <a:gd name="T1" fmla="*/ 1 h 1573"/>
                  <a:gd name="T2" fmla="*/ 1764 w 1990"/>
                  <a:gd name="T3" fmla="*/ 1 h 1573"/>
                  <a:gd name="T4" fmla="*/ 1790 w 1990"/>
                  <a:gd name="T5" fmla="*/ 7 h 1573"/>
                  <a:gd name="T6" fmla="*/ 1814 w 1990"/>
                  <a:gd name="T7" fmla="*/ 17 h 1573"/>
                  <a:gd name="T8" fmla="*/ 1836 w 1990"/>
                  <a:gd name="T9" fmla="*/ 32 h 1573"/>
                  <a:gd name="T10" fmla="*/ 1854 w 1990"/>
                  <a:gd name="T11" fmla="*/ 52 h 1573"/>
                  <a:gd name="T12" fmla="*/ 1870 w 1990"/>
                  <a:gd name="T13" fmla="*/ 73 h 1573"/>
                  <a:gd name="T14" fmla="*/ 1880 w 1990"/>
                  <a:gd name="T15" fmla="*/ 98 h 1573"/>
                  <a:gd name="T16" fmla="*/ 1885 w 1990"/>
                  <a:gd name="T17" fmla="*/ 126 h 1573"/>
                  <a:gd name="T18" fmla="*/ 1990 w 1990"/>
                  <a:gd name="T19" fmla="*/ 1290 h 1573"/>
                  <a:gd name="T20" fmla="*/ 1986 w 1990"/>
                  <a:gd name="T21" fmla="*/ 1319 h 1573"/>
                  <a:gd name="T22" fmla="*/ 1979 w 1990"/>
                  <a:gd name="T23" fmla="*/ 1343 h 1573"/>
                  <a:gd name="T24" fmla="*/ 1966 w 1990"/>
                  <a:gd name="T25" fmla="*/ 1367 h 1573"/>
                  <a:gd name="T26" fmla="*/ 1948 w 1990"/>
                  <a:gd name="T27" fmla="*/ 1388 h 1573"/>
                  <a:gd name="T28" fmla="*/ 1928 w 1990"/>
                  <a:gd name="T29" fmla="*/ 1404 h 1573"/>
                  <a:gd name="T30" fmla="*/ 1904 w 1990"/>
                  <a:gd name="T31" fmla="*/ 1417 h 1573"/>
                  <a:gd name="T32" fmla="*/ 1878 w 1990"/>
                  <a:gd name="T33" fmla="*/ 1425 h 1573"/>
                  <a:gd name="T34" fmla="*/ 254 w 1990"/>
                  <a:gd name="T35" fmla="*/ 1573 h 1573"/>
                  <a:gd name="T36" fmla="*/ 226 w 1990"/>
                  <a:gd name="T37" fmla="*/ 1572 h 1573"/>
                  <a:gd name="T38" fmla="*/ 200 w 1990"/>
                  <a:gd name="T39" fmla="*/ 1566 h 1573"/>
                  <a:gd name="T40" fmla="*/ 175 w 1990"/>
                  <a:gd name="T41" fmla="*/ 1555 h 1573"/>
                  <a:gd name="T42" fmla="*/ 154 w 1990"/>
                  <a:gd name="T43" fmla="*/ 1540 h 1573"/>
                  <a:gd name="T44" fmla="*/ 135 w 1990"/>
                  <a:gd name="T45" fmla="*/ 1522 h 1573"/>
                  <a:gd name="T46" fmla="*/ 120 w 1990"/>
                  <a:gd name="T47" fmla="*/ 1499 h 1573"/>
                  <a:gd name="T48" fmla="*/ 110 w 1990"/>
                  <a:gd name="T49" fmla="*/ 1474 h 1573"/>
                  <a:gd name="T50" fmla="*/ 105 w 1990"/>
                  <a:gd name="T51" fmla="*/ 1447 h 1573"/>
                  <a:gd name="T52" fmla="*/ 0 w 1990"/>
                  <a:gd name="T53" fmla="*/ 282 h 1573"/>
                  <a:gd name="T54" fmla="*/ 3 w 1990"/>
                  <a:gd name="T55" fmla="*/ 255 h 1573"/>
                  <a:gd name="T56" fmla="*/ 12 w 1990"/>
                  <a:gd name="T57" fmla="*/ 229 h 1573"/>
                  <a:gd name="T58" fmla="*/ 24 w 1990"/>
                  <a:gd name="T59" fmla="*/ 206 h 1573"/>
                  <a:gd name="T60" fmla="*/ 41 w 1990"/>
                  <a:gd name="T61" fmla="*/ 186 h 1573"/>
                  <a:gd name="T62" fmla="*/ 62 w 1990"/>
                  <a:gd name="T63" fmla="*/ 170 h 1573"/>
                  <a:gd name="T64" fmla="*/ 85 w 1990"/>
                  <a:gd name="T65" fmla="*/ 157 h 1573"/>
                  <a:gd name="T66" fmla="*/ 111 w 1990"/>
                  <a:gd name="T67" fmla="*/ 148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90" h="1573">
                    <a:moveTo>
                      <a:pt x="125" y="147"/>
                    </a:moveTo>
                    <a:lnTo>
                      <a:pt x="1736" y="1"/>
                    </a:lnTo>
                    <a:lnTo>
                      <a:pt x="1750" y="0"/>
                    </a:lnTo>
                    <a:lnTo>
                      <a:pt x="1764" y="1"/>
                    </a:lnTo>
                    <a:lnTo>
                      <a:pt x="1777" y="3"/>
                    </a:lnTo>
                    <a:lnTo>
                      <a:pt x="1790" y="7"/>
                    </a:lnTo>
                    <a:lnTo>
                      <a:pt x="1803" y="12"/>
                    </a:lnTo>
                    <a:lnTo>
                      <a:pt x="1814" y="17"/>
                    </a:lnTo>
                    <a:lnTo>
                      <a:pt x="1825" y="25"/>
                    </a:lnTo>
                    <a:lnTo>
                      <a:pt x="1836" y="32"/>
                    </a:lnTo>
                    <a:lnTo>
                      <a:pt x="1846" y="41"/>
                    </a:lnTo>
                    <a:lnTo>
                      <a:pt x="1854" y="52"/>
                    </a:lnTo>
                    <a:lnTo>
                      <a:pt x="1863" y="63"/>
                    </a:lnTo>
                    <a:lnTo>
                      <a:pt x="1870" y="73"/>
                    </a:lnTo>
                    <a:lnTo>
                      <a:pt x="1875" y="85"/>
                    </a:lnTo>
                    <a:lnTo>
                      <a:pt x="1880" y="98"/>
                    </a:lnTo>
                    <a:lnTo>
                      <a:pt x="1884" y="112"/>
                    </a:lnTo>
                    <a:lnTo>
                      <a:pt x="1885" y="126"/>
                    </a:lnTo>
                    <a:lnTo>
                      <a:pt x="1990" y="1276"/>
                    </a:lnTo>
                    <a:lnTo>
                      <a:pt x="1990" y="1290"/>
                    </a:lnTo>
                    <a:lnTo>
                      <a:pt x="1988" y="1304"/>
                    </a:lnTo>
                    <a:lnTo>
                      <a:pt x="1986" y="1319"/>
                    </a:lnTo>
                    <a:lnTo>
                      <a:pt x="1983" y="1332"/>
                    </a:lnTo>
                    <a:lnTo>
                      <a:pt x="1979" y="1343"/>
                    </a:lnTo>
                    <a:lnTo>
                      <a:pt x="1972" y="1355"/>
                    </a:lnTo>
                    <a:lnTo>
                      <a:pt x="1966" y="1367"/>
                    </a:lnTo>
                    <a:lnTo>
                      <a:pt x="1957" y="1378"/>
                    </a:lnTo>
                    <a:lnTo>
                      <a:pt x="1948" y="1388"/>
                    </a:lnTo>
                    <a:lnTo>
                      <a:pt x="1939" y="1396"/>
                    </a:lnTo>
                    <a:lnTo>
                      <a:pt x="1928" y="1404"/>
                    </a:lnTo>
                    <a:lnTo>
                      <a:pt x="1917" y="1410"/>
                    </a:lnTo>
                    <a:lnTo>
                      <a:pt x="1904" y="1417"/>
                    </a:lnTo>
                    <a:lnTo>
                      <a:pt x="1891" y="1421"/>
                    </a:lnTo>
                    <a:lnTo>
                      <a:pt x="1878" y="1425"/>
                    </a:lnTo>
                    <a:lnTo>
                      <a:pt x="1864" y="1427"/>
                    </a:lnTo>
                    <a:lnTo>
                      <a:pt x="254" y="1573"/>
                    </a:lnTo>
                    <a:lnTo>
                      <a:pt x="240" y="1573"/>
                    </a:lnTo>
                    <a:lnTo>
                      <a:pt x="226" y="1572"/>
                    </a:lnTo>
                    <a:lnTo>
                      <a:pt x="213" y="1570"/>
                    </a:lnTo>
                    <a:lnTo>
                      <a:pt x="200" y="1566"/>
                    </a:lnTo>
                    <a:lnTo>
                      <a:pt x="187" y="1562"/>
                    </a:lnTo>
                    <a:lnTo>
                      <a:pt x="175" y="1555"/>
                    </a:lnTo>
                    <a:lnTo>
                      <a:pt x="164" y="1549"/>
                    </a:lnTo>
                    <a:lnTo>
                      <a:pt x="154" y="1540"/>
                    </a:lnTo>
                    <a:lnTo>
                      <a:pt x="144" y="1532"/>
                    </a:lnTo>
                    <a:lnTo>
                      <a:pt x="135" y="1522"/>
                    </a:lnTo>
                    <a:lnTo>
                      <a:pt x="128" y="1511"/>
                    </a:lnTo>
                    <a:lnTo>
                      <a:pt x="120" y="1499"/>
                    </a:lnTo>
                    <a:lnTo>
                      <a:pt x="115" y="1487"/>
                    </a:lnTo>
                    <a:lnTo>
                      <a:pt x="110" y="1474"/>
                    </a:lnTo>
                    <a:lnTo>
                      <a:pt x="107" y="1461"/>
                    </a:lnTo>
                    <a:lnTo>
                      <a:pt x="105" y="1447"/>
                    </a:lnTo>
                    <a:lnTo>
                      <a:pt x="1" y="296"/>
                    </a:lnTo>
                    <a:lnTo>
                      <a:pt x="0" y="282"/>
                    </a:lnTo>
                    <a:lnTo>
                      <a:pt x="1" y="268"/>
                    </a:lnTo>
                    <a:lnTo>
                      <a:pt x="3" y="255"/>
                    </a:lnTo>
                    <a:lnTo>
                      <a:pt x="7" y="242"/>
                    </a:lnTo>
                    <a:lnTo>
                      <a:pt x="12" y="229"/>
                    </a:lnTo>
                    <a:lnTo>
                      <a:pt x="17" y="217"/>
                    </a:lnTo>
                    <a:lnTo>
                      <a:pt x="24" y="206"/>
                    </a:lnTo>
                    <a:lnTo>
                      <a:pt x="33" y="196"/>
                    </a:lnTo>
                    <a:lnTo>
                      <a:pt x="41" y="186"/>
                    </a:lnTo>
                    <a:lnTo>
                      <a:pt x="51" y="177"/>
                    </a:lnTo>
                    <a:lnTo>
                      <a:pt x="62" y="170"/>
                    </a:lnTo>
                    <a:lnTo>
                      <a:pt x="74" y="162"/>
                    </a:lnTo>
                    <a:lnTo>
                      <a:pt x="85" y="157"/>
                    </a:lnTo>
                    <a:lnTo>
                      <a:pt x="98" y="152"/>
                    </a:lnTo>
                    <a:lnTo>
                      <a:pt x="111" y="148"/>
                    </a:lnTo>
                    <a:lnTo>
                      <a:pt x="125" y="14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Sḻíďé">
                <a:extLst>
                  <a:ext uri="{FF2B5EF4-FFF2-40B4-BE49-F238E27FC236}">
                    <a16:creationId xmlns:a16="http://schemas.microsoft.com/office/drawing/2014/main" id="{945F1327-0FB5-0C81-1F3B-FFD054A6F923}"/>
                  </a:ext>
                </a:extLst>
              </p:cNvPr>
              <p:cNvSpPr/>
              <p:nvPr/>
            </p:nvSpPr>
            <p:spPr bwMode="auto">
              <a:xfrm>
                <a:off x="1905819" y="2318726"/>
                <a:ext cx="3420231" cy="1180043"/>
              </a:xfrm>
              <a:custGeom>
                <a:avLst/>
                <a:gdLst>
                  <a:gd name="T0" fmla="*/ 0 w 8132"/>
                  <a:gd name="T1" fmla="*/ 737 h 2806"/>
                  <a:gd name="T2" fmla="*/ 8132 w 8132"/>
                  <a:gd name="T3" fmla="*/ 0 h 2806"/>
                  <a:gd name="T4" fmla="*/ 7961 w 8132"/>
                  <a:gd name="T5" fmla="*/ 2138 h 2806"/>
                  <a:gd name="T6" fmla="*/ 582 w 8132"/>
                  <a:gd name="T7" fmla="*/ 2806 h 2806"/>
                  <a:gd name="T8" fmla="*/ 0 w 8132"/>
                  <a:gd name="T9" fmla="*/ 737 h 2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2" h="2806">
                    <a:moveTo>
                      <a:pt x="0" y="737"/>
                    </a:moveTo>
                    <a:lnTo>
                      <a:pt x="8132" y="0"/>
                    </a:lnTo>
                    <a:lnTo>
                      <a:pt x="7961" y="2138"/>
                    </a:lnTo>
                    <a:lnTo>
                      <a:pt x="582" y="2806"/>
                    </a:lnTo>
                    <a:lnTo>
                      <a:pt x="0" y="737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šliḓè">
                <a:extLst>
                  <a:ext uri="{FF2B5EF4-FFF2-40B4-BE49-F238E27FC236}">
                    <a16:creationId xmlns:a16="http://schemas.microsoft.com/office/drawing/2014/main" id="{BBDF6D3F-B289-1B91-4613-100950820FC2}"/>
                  </a:ext>
                </a:extLst>
              </p:cNvPr>
              <p:cNvSpPr/>
              <p:nvPr/>
            </p:nvSpPr>
            <p:spPr bwMode="auto">
              <a:xfrm>
                <a:off x="2038336" y="2358692"/>
                <a:ext cx="3161506" cy="1072766"/>
              </a:xfrm>
              <a:custGeom>
                <a:avLst/>
                <a:gdLst>
                  <a:gd name="T0" fmla="*/ 0 w 7517"/>
                  <a:gd name="T1" fmla="*/ 679 h 2549"/>
                  <a:gd name="T2" fmla="*/ 7517 w 7517"/>
                  <a:gd name="T3" fmla="*/ 0 h 2549"/>
                  <a:gd name="T4" fmla="*/ 7355 w 7517"/>
                  <a:gd name="T5" fmla="*/ 1932 h 2549"/>
                  <a:gd name="T6" fmla="*/ 534 w 7517"/>
                  <a:gd name="T7" fmla="*/ 2549 h 2549"/>
                  <a:gd name="T8" fmla="*/ 0 w 7517"/>
                  <a:gd name="T9" fmla="*/ 679 h 2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7" h="2549">
                    <a:moveTo>
                      <a:pt x="0" y="679"/>
                    </a:moveTo>
                    <a:lnTo>
                      <a:pt x="7517" y="0"/>
                    </a:lnTo>
                    <a:lnTo>
                      <a:pt x="7355" y="1932"/>
                    </a:lnTo>
                    <a:lnTo>
                      <a:pt x="534" y="2549"/>
                    </a:lnTo>
                    <a:lnTo>
                      <a:pt x="0" y="679"/>
                    </a:lnTo>
                    <a:close/>
                  </a:path>
                </a:pathLst>
              </a:custGeom>
              <a:solidFill>
                <a:srgbClr val="03C5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ṥ1iḋé">
                <a:extLst>
                  <a:ext uri="{FF2B5EF4-FFF2-40B4-BE49-F238E27FC236}">
                    <a16:creationId xmlns:a16="http://schemas.microsoft.com/office/drawing/2014/main" id="{F829DD08-AF12-63E2-0C7B-BD64483BD659}"/>
                  </a:ext>
                </a:extLst>
              </p:cNvPr>
              <p:cNvSpPr/>
              <p:nvPr/>
            </p:nvSpPr>
            <p:spPr bwMode="auto">
              <a:xfrm>
                <a:off x="1905819" y="2238794"/>
                <a:ext cx="3422335" cy="389141"/>
              </a:xfrm>
              <a:custGeom>
                <a:avLst/>
                <a:gdLst>
                  <a:gd name="T0" fmla="*/ 1 w 8139"/>
                  <a:gd name="T1" fmla="*/ 925 h 925"/>
                  <a:gd name="T2" fmla="*/ 0 w 8139"/>
                  <a:gd name="T3" fmla="*/ 916 h 925"/>
                  <a:gd name="T4" fmla="*/ 3 w 8139"/>
                  <a:gd name="T5" fmla="*/ 895 h 925"/>
                  <a:gd name="T6" fmla="*/ 4 w 8139"/>
                  <a:gd name="T7" fmla="*/ 879 h 925"/>
                  <a:gd name="T8" fmla="*/ 7 w 8139"/>
                  <a:gd name="T9" fmla="*/ 863 h 925"/>
                  <a:gd name="T10" fmla="*/ 11 w 8139"/>
                  <a:gd name="T11" fmla="*/ 845 h 925"/>
                  <a:gd name="T12" fmla="*/ 17 w 8139"/>
                  <a:gd name="T13" fmla="*/ 826 h 925"/>
                  <a:gd name="T14" fmla="*/ 25 w 8139"/>
                  <a:gd name="T15" fmla="*/ 807 h 925"/>
                  <a:gd name="T16" fmla="*/ 36 w 8139"/>
                  <a:gd name="T17" fmla="*/ 789 h 925"/>
                  <a:gd name="T18" fmla="*/ 41 w 8139"/>
                  <a:gd name="T19" fmla="*/ 779 h 925"/>
                  <a:gd name="T20" fmla="*/ 49 w 8139"/>
                  <a:gd name="T21" fmla="*/ 770 h 925"/>
                  <a:gd name="T22" fmla="*/ 57 w 8139"/>
                  <a:gd name="T23" fmla="*/ 762 h 925"/>
                  <a:gd name="T24" fmla="*/ 64 w 8139"/>
                  <a:gd name="T25" fmla="*/ 753 h 925"/>
                  <a:gd name="T26" fmla="*/ 74 w 8139"/>
                  <a:gd name="T27" fmla="*/ 745 h 925"/>
                  <a:gd name="T28" fmla="*/ 84 w 8139"/>
                  <a:gd name="T29" fmla="*/ 738 h 925"/>
                  <a:gd name="T30" fmla="*/ 94 w 8139"/>
                  <a:gd name="T31" fmla="*/ 731 h 925"/>
                  <a:gd name="T32" fmla="*/ 105 w 8139"/>
                  <a:gd name="T33" fmla="*/ 726 h 925"/>
                  <a:gd name="T34" fmla="*/ 118 w 8139"/>
                  <a:gd name="T35" fmla="*/ 720 h 925"/>
                  <a:gd name="T36" fmla="*/ 132 w 8139"/>
                  <a:gd name="T37" fmla="*/ 715 h 925"/>
                  <a:gd name="T38" fmla="*/ 146 w 8139"/>
                  <a:gd name="T39" fmla="*/ 712 h 925"/>
                  <a:gd name="T40" fmla="*/ 161 w 8139"/>
                  <a:gd name="T41" fmla="*/ 709 h 925"/>
                  <a:gd name="T42" fmla="*/ 278 w 8139"/>
                  <a:gd name="T43" fmla="*/ 697 h 925"/>
                  <a:gd name="T44" fmla="*/ 547 w 8139"/>
                  <a:gd name="T45" fmla="*/ 671 h 925"/>
                  <a:gd name="T46" fmla="*/ 948 w 8139"/>
                  <a:gd name="T47" fmla="*/ 634 h 925"/>
                  <a:gd name="T48" fmla="*/ 1458 w 8139"/>
                  <a:gd name="T49" fmla="*/ 587 h 925"/>
                  <a:gd name="T50" fmla="*/ 2055 w 8139"/>
                  <a:gd name="T51" fmla="*/ 533 h 925"/>
                  <a:gd name="T52" fmla="*/ 2716 w 8139"/>
                  <a:gd name="T53" fmla="*/ 473 h 925"/>
                  <a:gd name="T54" fmla="*/ 3419 w 8139"/>
                  <a:gd name="T55" fmla="*/ 410 h 925"/>
                  <a:gd name="T56" fmla="*/ 4142 w 8139"/>
                  <a:gd name="T57" fmla="*/ 345 h 925"/>
                  <a:gd name="T58" fmla="*/ 4864 w 8139"/>
                  <a:gd name="T59" fmla="*/ 280 h 925"/>
                  <a:gd name="T60" fmla="*/ 5561 w 8139"/>
                  <a:gd name="T61" fmla="*/ 217 h 925"/>
                  <a:gd name="T62" fmla="*/ 6213 w 8139"/>
                  <a:gd name="T63" fmla="*/ 159 h 925"/>
                  <a:gd name="T64" fmla="*/ 6795 w 8139"/>
                  <a:gd name="T65" fmla="*/ 107 h 925"/>
                  <a:gd name="T66" fmla="*/ 7287 w 8139"/>
                  <a:gd name="T67" fmla="*/ 63 h 925"/>
                  <a:gd name="T68" fmla="*/ 7665 w 8139"/>
                  <a:gd name="T69" fmla="*/ 29 h 925"/>
                  <a:gd name="T70" fmla="*/ 7909 w 8139"/>
                  <a:gd name="T71" fmla="*/ 8 h 925"/>
                  <a:gd name="T72" fmla="*/ 7995 w 8139"/>
                  <a:gd name="T73" fmla="*/ 0 h 925"/>
                  <a:gd name="T74" fmla="*/ 7998 w 8139"/>
                  <a:gd name="T75" fmla="*/ 0 h 925"/>
                  <a:gd name="T76" fmla="*/ 8008 w 8139"/>
                  <a:gd name="T77" fmla="*/ 1 h 925"/>
                  <a:gd name="T78" fmla="*/ 8022 w 8139"/>
                  <a:gd name="T79" fmla="*/ 3 h 925"/>
                  <a:gd name="T80" fmla="*/ 8038 w 8139"/>
                  <a:gd name="T81" fmla="*/ 10 h 925"/>
                  <a:gd name="T82" fmla="*/ 8048 w 8139"/>
                  <a:gd name="T83" fmla="*/ 14 h 925"/>
                  <a:gd name="T84" fmla="*/ 8058 w 8139"/>
                  <a:gd name="T85" fmla="*/ 19 h 925"/>
                  <a:gd name="T86" fmla="*/ 8067 w 8139"/>
                  <a:gd name="T87" fmla="*/ 26 h 925"/>
                  <a:gd name="T88" fmla="*/ 8077 w 8139"/>
                  <a:gd name="T89" fmla="*/ 35 h 925"/>
                  <a:gd name="T90" fmla="*/ 8087 w 8139"/>
                  <a:gd name="T91" fmla="*/ 44 h 925"/>
                  <a:gd name="T92" fmla="*/ 8095 w 8139"/>
                  <a:gd name="T93" fmla="*/ 56 h 925"/>
                  <a:gd name="T94" fmla="*/ 8104 w 8139"/>
                  <a:gd name="T95" fmla="*/ 70 h 925"/>
                  <a:gd name="T96" fmla="*/ 8113 w 8139"/>
                  <a:gd name="T97" fmla="*/ 87 h 925"/>
                  <a:gd name="T98" fmla="*/ 8120 w 8139"/>
                  <a:gd name="T99" fmla="*/ 103 h 925"/>
                  <a:gd name="T100" fmla="*/ 8126 w 8139"/>
                  <a:gd name="T101" fmla="*/ 117 h 925"/>
                  <a:gd name="T102" fmla="*/ 8130 w 8139"/>
                  <a:gd name="T103" fmla="*/ 130 h 925"/>
                  <a:gd name="T104" fmla="*/ 8133 w 8139"/>
                  <a:gd name="T105" fmla="*/ 141 h 925"/>
                  <a:gd name="T106" fmla="*/ 8137 w 8139"/>
                  <a:gd name="T107" fmla="*/ 159 h 925"/>
                  <a:gd name="T108" fmla="*/ 8139 w 8139"/>
                  <a:gd name="T109" fmla="*/ 172 h 925"/>
                  <a:gd name="T110" fmla="*/ 8137 w 8139"/>
                  <a:gd name="T111" fmla="*/ 181 h 925"/>
                  <a:gd name="T112" fmla="*/ 8136 w 8139"/>
                  <a:gd name="T113" fmla="*/ 185 h 925"/>
                  <a:gd name="T114" fmla="*/ 8134 w 8139"/>
                  <a:gd name="T115" fmla="*/ 188 h 925"/>
                  <a:gd name="T116" fmla="*/ 8133 w 8139"/>
                  <a:gd name="T117" fmla="*/ 188 h 925"/>
                  <a:gd name="T118" fmla="*/ 1 w 8139"/>
                  <a:gd name="T119" fmla="*/ 925 h 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39" h="925">
                    <a:moveTo>
                      <a:pt x="1" y="925"/>
                    </a:moveTo>
                    <a:lnTo>
                      <a:pt x="0" y="916"/>
                    </a:lnTo>
                    <a:lnTo>
                      <a:pt x="3" y="895"/>
                    </a:lnTo>
                    <a:lnTo>
                      <a:pt x="4" y="879"/>
                    </a:lnTo>
                    <a:lnTo>
                      <a:pt x="7" y="863"/>
                    </a:lnTo>
                    <a:lnTo>
                      <a:pt x="11" y="845"/>
                    </a:lnTo>
                    <a:lnTo>
                      <a:pt x="17" y="826"/>
                    </a:lnTo>
                    <a:lnTo>
                      <a:pt x="25" y="807"/>
                    </a:lnTo>
                    <a:lnTo>
                      <a:pt x="36" y="789"/>
                    </a:lnTo>
                    <a:lnTo>
                      <a:pt x="41" y="779"/>
                    </a:lnTo>
                    <a:lnTo>
                      <a:pt x="49" y="770"/>
                    </a:lnTo>
                    <a:lnTo>
                      <a:pt x="57" y="762"/>
                    </a:lnTo>
                    <a:lnTo>
                      <a:pt x="64" y="753"/>
                    </a:lnTo>
                    <a:lnTo>
                      <a:pt x="74" y="745"/>
                    </a:lnTo>
                    <a:lnTo>
                      <a:pt x="84" y="738"/>
                    </a:lnTo>
                    <a:lnTo>
                      <a:pt x="94" y="731"/>
                    </a:lnTo>
                    <a:lnTo>
                      <a:pt x="105" y="726"/>
                    </a:lnTo>
                    <a:lnTo>
                      <a:pt x="118" y="720"/>
                    </a:lnTo>
                    <a:lnTo>
                      <a:pt x="132" y="715"/>
                    </a:lnTo>
                    <a:lnTo>
                      <a:pt x="146" y="712"/>
                    </a:lnTo>
                    <a:lnTo>
                      <a:pt x="161" y="709"/>
                    </a:lnTo>
                    <a:lnTo>
                      <a:pt x="278" y="697"/>
                    </a:lnTo>
                    <a:lnTo>
                      <a:pt x="547" y="671"/>
                    </a:lnTo>
                    <a:lnTo>
                      <a:pt x="948" y="634"/>
                    </a:lnTo>
                    <a:lnTo>
                      <a:pt x="1458" y="587"/>
                    </a:lnTo>
                    <a:lnTo>
                      <a:pt x="2055" y="533"/>
                    </a:lnTo>
                    <a:lnTo>
                      <a:pt x="2716" y="473"/>
                    </a:lnTo>
                    <a:lnTo>
                      <a:pt x="3419" y="410"/>
                    </a:lnTo>
                    <a:lnTo>
                      <a:pt x="4142" y="345"/>
                    </a:lnTo>
                    <a:lnTo>
                      <a:pt x="4864" y="280"/>
                    </a:lnTo>
                    <a:lnTo>
                      <a:pt x="5561" y="217"/>
                    </a:lnTo>
                    <a:lnTo>
                      <a:pt x="6213" y="159"/>
                    </a:lnTo>
                    <a:lnTo>
                      <a:pt x="6795" y="107"/>
                    </a:lnTo>
                    <a:lnTo>
                      <a:pt x="7287" y="63"/>
                    </a:lnTo>
                    <a:lnTo>
                      <a:pt x="7665" y="29"/>
                    </a:lnTo>
                    <a:lnTo>
                      <a:pt x="7909" y="8"/>
                    </a:lnTo>
                    <a:lnTo>
                      <a:pt x="7995" y="0"/>
                    </a:lnTo>
                    <a:lnTo>
                      <a:pt x="7998" y="0"/>
                    </a:lnTo>
                    <a:lnTo>
                      <a:pt x="8008" y="1"/>
                    </a:lnTo>
                    <a:lnTo>
                      <a:pt x="8022" y="3"/>
                    </a:lnTo>
                    <a:lnTo>
                      <a:pt x="8038" y="10"/>
                    </a:lnTo>
                    <a:lnTo>
                      <a:pt x="8048" y="14"/>
                    </a:lnTo>
                    <a:lnTo>
                      <a:pt x="8058" y="19"/>
                    </a:lnTo>
                    <a:lnTo>
                      <a:pt x="8067" y="26"/>
                    </a:lnTo>
                    <a:lnTo>
                      <a:pt x="8077" y="35"/>
                    </a:lnTo>
                    <a:lnTo>
                      <a:pt x="8087" y="44"/>
                    </a:lnTo>
                    <a:lnTo>
                      <a:pt x="8095" y="56"/>
                    </a:lnTo>
                    <a:lnTo>
                      <a:pt x="8104" y="70"/>
                    </a:lnTo>
                    <a:lnTo>
                      <a:pt x="8113" y="87"/>
                    </a:lnTo>
                    <a:lnTo>
                      <a:pt x="8120" y="103"/>
                    </a:lnTo>
                    <a:lnTo>
                      <a:pt x="8126" y="117"/>
                    </a:lnTo>
                    <a:lnTo>
                      <a:pt x="8130" y="130"/>
                    </a:lnTo>
                    <a:lnTo>
                      <a:pt x="8133" y="141"/>
                    </a:lnTo>
                    <a:lnTo>
                      <a:pt x="8137" y="159"/>
                    </a:lnTo>
                    <a:lnTo>
                      <a:pt x="8139" y="172"/>
                    </a:lnTo>
                    <a:lnTo>
                      <a:pt x="8137" y="181"/>
                    </a:lnTo>
                    <a:lnTo>
                      <a:pt x="8136" y="185"/>
                    </a:lnTo>
                    <a:lnTo>
                      <a:pt x="8134" y="188"/>
                    </a:lnTo>
                    <a:lnTo>
                      <a:pt x="8133" y="188"/>
                    </a:lnTo>
                    <a:lnTo>
                      <a:pt x="1" y="9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ŝľïde">
                <a:extLst>
                  <a:ext uri="{FF2B5EF4-FFF2-40B4-BE49-F238E27FC236}">
                    <a16:creationId xmlns:a16="http://schemas.microsoft.com/office/drawing/2014/main" id="{231EB087-9606-4DDD-F225-7B8DB2479488}"/>
                  </a:ext>
                </a:extLst>
              </p:cNvPr>
              <p:cNvSpPr/>
              <p:nvPr/>
            </p:nvSpPr>
            <p:spPr bwMode="auto">
              <a:xfrm>
                <a:off x="1905819" y="2270347"/>
                <a:ext cx="3422335" cy="357589"/>
              </a:xfrm>
              <a:custGeom>
                <a:avLst/>
                <a:gdLst>
                  <a:gd name="T0" fmla="*/ 1 w 8139"/>
                  <a:gd name="T1" fmla="*/ 848 h 848"/>
                  <a:gd name="T2" fmla="*/ 0 w 8139"/>
                  <a:gd name="T3" fmla="*/ 837 h 848"/>
                  <a:gd name="T4" fmla="*/ 3 w 8139"/>
                  <a:gd name="T5" fmla="*/ 811 h 848"/>
                  <a:gd name="T6" fmla="*/ 6 w 8139"/>
                  <a:gd name="T7" fmla="*/ 793 h 848"/>
                  <a:gd name="T8" fmla="*/ 10 w 8139"/>
                  <a:gd name="T9" fmla="*/ 773 h 848"/>
                  <a:gd name="T10" fmla="*/ 16 w 8139"/>
                  <a:gd name="T11" fmla="*/ 753 h 848"/>
                  <a:gd name="T12" fmla="*/ 24 w 8139"/>
                  <a:gd name="T13" fmla="*/ 731 h 848"/>
                  <a:gd name="T14" fmla="*/ 8108 w 8139"/>
                  <a:gd name="T15" fmla="*/ 0 h 848"/>
                  <a:gd name="T16" fmla="*/ 8110 w 8139"/>
                  <a:gd name="T17" fmla="*/ 4 h 848"/>
                  <a:gd name="T18" fmla="*/ 8113 w 8139"/>
                  <a:gd name="T19" fmla="*/ 10 h 848"/>
                  <a:gd name="T20" fmla="*/ 8120 w 8139"/>
                  <a:gd name="T21" fmla="*/ 26 h 848"/>
                  <a:gd name="T22" fmla="*/ 8126 w 8139"/>
                  <a:gd name="T23" fmla="*/ 40 h 848"/>
                  <a:gd name="T24" fmla="*/ 8130 w 8139"/>
                  <a:gd name="T25" fmla="*/ 53 h 848"/>
                  <a:gd name="T26" fmla="*/ 8133 w 8139"/>
                  <a:gd name="T27" fmla="*/ 64 h 848"/>
                  <a:gd name="T28" fmla="*/ 8137 w 8139"/>
                  <a:gd name="T29" fmla="*/ 82 h 848"/>
                  <a:gd name="T30" fmla="*/ 8139 w 8139"/>
                  <a:gd name="T31" fmla="*/ 95 h 848"/>
                  <a:gd name="T32" fmla="*/ 8137 w 8139"/>
                  <a:gd name="T33" fmla="*/ 104 h 848"/>
                  <a:gd name="T34" fmla="*/ 8136 w 8139"/>
                  <a:gd name="T35" fmla="*/ 108 h 848"/>
                  <a:gd name="T36" fmla="*/ 8134 w 8139"/>
                  <a:gd name="T37" fmla="*/ 111 h 848"/>
                  <a:gd name="T38" fmla="*/ 8133 w 8139"/>
                  <a:gd name="T39" fmla="*/ 111 h 848"/>
                  <a:gd name="T40" fmla="*/ 1 w 8139"/>
                  <a:gd name="T41" fmla="*/ 848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39" h="848">
                    <a:moveTo>
                      <a:pt x="1" y="848"/>
                    </a:moveTo>
                    <a:lnTo>
                      <a:pt x="0" y="837"/>
                    </a:lnTo>
                    <a:lnTo>
                      <a:pt x="3" y="811"/>
                    </a:lnTo>
                    <a:lnTo>
                      <a:pt x="6" y="793"/>
                    </a:lnTo>
                    <a:lnTo>
                      <a:pt x="10" y="773"/>
                    </a:lnTo>
                    <a:lnTo>
                      <a:pt x="16" y="753"/>
                    </a:lnTo>
                    <a:lnTo>
                      <a:pt x="24" y="731"/>
                    </a:lnTo>
                    <a:lnTo>
                      <a:pt x="8108" y="0"/>
                    </a:lnTo>
                    <a:lnTo>
                      <a:pt x="8110" y="4"/>
                    </a:lnTo>
                    <a:lnTo>
                      <a:pt x="8113" y="10"/>
                    </a:lnTo>
                    <a:lnTo>
                      <a:pt x="8120" y="26"/>
                    </a:lnTo>
                    <a:lnTo>
                      <a:pt x="8126" y="40"/>
                    </a:lnTo>
                    <a:lnTo>
                      <a:pt x="8130" y="53"/>
                    </a:lnTo>
                    <a:lnTo>
                      <a:pt x="8133" y="64"/>
                    </a:lnTo>
                    <a:lnTo>
                      <a:pt x="8137" y="82"/>
                    </a:lnTo>
                    <a:lnTo>
                      <a:pt x="8139" y="95"/>
                    </a:lnTo>
                    <a:lnTo>
                      <a:pt x="8137" y="104"/>
                    </a:lnTo>
                    <a:lnTo>
                      <a:pt x="8136" y="108"/>
                    </a:lnTo>
                    <a:lnTo>
                      <a:pt x="8134" y="111"/>
                    </a:lnTo>
                    <a:lnTo>
                      <a:pt x="8133" y="111"/>
                    </a:lnTo>
                    <a:lnTo>
                      <a:pt x="1" y="848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îšḷïḍê">
                <a:extLst>
                  <a:ext uri="{FF2B5EF4-FFF2-40B4-BE49-F238E27FC236}">
                    <a16:creationId xmlns:a16="http://schemas.microsoft.com/office/drawing/2014/main" id="{434CFDC0-3A0C-7DAA-3995-0470831D8DDF}"/>
                  </a:ext>
                </a:extLst>
              </p:cNvPr>
              <p:cNvSpPr/>
              <p:nvPr/>
            </p:nvSpPr>
            <p:spPr bwMode="auto">
              <a:xfrm>
                <a:off x="2147716" y="3444079"/>
                <a:ext cx="347072" cy="94656"/>
              </a:xfrm>
              <a:custGeom>
                <a:avLst/>
                <a:gdLst>
                  <a:gd name="T0" fmla="*/ 0 w 821"/>
                  <a:gd name="T1" fmla="*/ 73 h 226"/>
                  <a:gd name="T2" fmla="*/ 814 w 821"/>
                  <a:gd name="T3" fmla="*/ 0 h 226"/>
                  <a:gd name="T4" fmla="*/ 821 w 821"/>
                  <a:gd name="T5" fmla="*/ 63 h 226"/>
                  <a:gd name="T6" fmla="*/ 192 w 821"/>
                  <a:gd name="T7" fmla="*/ 121 h 226"/>
                  <a:gd name="T8" fmla="*/ 179 w 821"/>
                  <a:gd name="T9" fmla="*/ 122 h 226"/>
                  <a:gd name="T10" fmla="*/ 165 w 821"/>
                  <a:gd name="T11" fmla="*/ 124 h 226"/>
                  <a:gd name="T12" fmla="*/ 152 w 821"/>
                  <a:gd name="T13" fmla="*/ 127 h 226"/>
                  <a:gd name="T14" fmla="*/ 138 w 821"/>
                  <a:gd name="T15" fmla="*/ 132 h 226"/>
                  <a:gd name="T16" fmla="*/ 126 w 821"/>
                  <a:gd name="T17" fmla="*/ 136 h 226"/>
                  <a:gd name="T18" fmla="*/ 113 w 821"/>
                  <a:gd name="T19" fmla="*/ 141 h 226"/>
                  <a:gd name="T20" fmla="*/ 101 w 821"/>
                  <a:gd name="T21" fmla="*/ 148 h 226"/>
                  <a:gd name="T22" fmla="*/ 89 w 821"/>
                  <a:gd name="T23" fmla="*/ 154 h 226"/>
                  <a:gd name="T24" fmla="*/ 78 w 821"/>
                  <a:gd name="T25" fmla="*/ 161 h 226"/>
                  <a:gd name="T26" fmla="*/ 68 w 821"/>
                  <a:gd name="T27" fmla="*/ 168 h 226"/>
                  <a:gd name="T28" fmla="*/ 57 w 821"/>
                  <a:gd name="T29" fmla="*/ 177 h 226"/>
                  <a:gd name="T30" fmla="*/ 47 w 821"/>
                  <a:gd name="T31" fmla="*/ 186 h 226"/>
                  <a:gd name="T32" fmla="*/ 38 w 821"/>
                  <a:gd name="T33" fmla="*/ 194 h 226"/>
                  <a:gd name="T34" fmla="*/ 30 w 821"/>
                  <a:gd name="T35" fmla="*/ 204 h 226"/>
                  <a:gd name="T36" fmla="*/ 21 w 821"/>
                  <a:gd name="T37" fmla="*/ 215 h 226"/>
                  <a:gd name="T38" fmla="*/ 14 w 821"/>
                  <a:gd name="T39" fmla="*/ 226 h 226"/>
                  <a:gd name="T40" fmla="*/ 0 w 821"/>
                  <a:gd name="T41" fmla="*/ 7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1" h="226">
                    <a:moveTo>
                      <a:pt x="0" y="73"/>
                    </a:moveTo>
                    <a:lnTo>
                      <a:pt x="814" y="0"/>
                    </a:lnTo>
                    <a:lnTo>
                      <a:pt x="821" y="63"/>
                    </a:lnTo>
                    <a:lnTo>
                      <a:pt x="192" y="121"/>
                    </a:lnTo>
                    <a:lnTo>
                      <a:pt x="179" y="122"/>
                    </a:lnTo>
                    <a:lnTo>
                      <a:pt x="165" y="124"/>
                    </a:lnTo>
                    <a:lnTo>
                      <a:pt x="152" y="127"/>
                    </a:lnTo>
                    <a:lnTo>
                      <a:pt x="138" y="132"/>
                    </a:lnTo>
                    <a:lnTo>
                      <a:pt x="126" y="136"/>
                    </a:lnTo>
                    <a:lnTo>
                      <a:pt x="113" y="141"/>
                    </a:lnTo>
                    <a:lnTo>
                      <a:pt x="101" y="148"/>
                    </a:lnTo>
                    <a:lnTo>
                      <a:pt x="89" y="154"/>
                    </a:lnTo>
                    <a:lnTo>
                      <a:pt x="78" y="161"/>
                    </a:lnTo>
                    <a:lnTo>
                      <a:pt x="68" y="168"/>
                    </a:lnTo>
                    <a:lnTo>
                      <a:pt x="57" y="177"/>
                    </a:lnTo>
                    <a:lnTo>
                      <a:pt x="47" y="186"/>
                    </a:lnTo>
                    <a:lnTo>
                      <a:pt x="38" y="194"/>
                    </a:lnTo>
                    <a:lnTo>
                      <a:pt x="30" y="204"/>
                    </a:lnTo>
                    <a:lnTo>
                      <a:pt x="21" y="215"/>
                    </a:lnTo>
                    <a:lnTo>
                      <a:pt x="14" y="226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ṥļiḍè">
                <a:extLst>
                  <a:ext uri="{FF2B5EF4-FFF2-40B4-BE49-F238E27FC236}">
                    <a16:creationId xmlns:a16="http://schemas.microsoft.com/office/drawing/2014/main" id="{E97D2971-60CF-7740-245D-4299B4F4AB0B}"/>
                  </a:ext>
                </a:extLst>
              </p:cNvPr>
              <p:cNvSpPr/>
              <p:nvPr/>
            </p:nvSpPr>
            <p:spPr bwMode="auto">
              <a:xfrm>
                <a:off x="4917978" y="3193766"/>
                <a:ext cx="344968" cy="105173"/>
              </a:xfrm>
              <a:custGeom>
                <a:avLst/>
                <a:gdLst>
                  <a:gd name="T0" fmla="*/ 794 w 817"/>
                  <a:gd name="T1" fmla="*/ 0 h 246"/>
                  <a:gd name="T2" fmla="*/ 0 w 817"/>
                  <a:gd name="T3" fmla="*/ 71 h 246"/>
                  <a:gd name="T4" fmla="*/ 6 w 817"/>
                  <a:gd name="T5" fmla="*/ 136 h 246"/>
                  <a:gd name="T6" fmla="*/ 564 w 817"/>
                  <a:gd name="T7" fmla="*/ 85 h 246"/>
                  <a:gd name="T8" fmla="*/ 585 w 817"/>
                  <a:gd name="T9" fmla="*/ 84 h 246"/>
                  <a:gd name="T10" fmla="*/ 606 w 817"/>
                  <a:gd name="T11" fmla="*/ 85 h 246"/>
                  <a:gd name="T12" fmla="*/ 627 w 817"/>
                  <a:gd name="T13" fmla="*/ 87 h 246"/>
                  <a:gd name="T14" fmla="*/ 646 w 817"/>
                  <a:gd name="T15" fmla="*/ 92 h 246"/>
                  <a:gd name="T16" fmla="*/ 665 w 817"/>
                  <a:gd name="T17" fmla="*/ 97 h 246"/>
                  <a:gd name="T18" fmla="*/ 684 w 817"/>
                  <a:gd name="T19" fmla="*/ 105 h 246"/>
                  <a:gd name="T20" fmla="*/ 702 w 817"/>
                  <a:gd name="T21" fmla="*/ 113 h 246"/>
                  <a:gd name="T22" fmla="*/ 719 w 817"/>
                  <a:gd name="T23" fmla="*/ 124 h 246"/>
                  <a:gd name="T24" fmla="*/ 736 w 817"/>
                  <a:gd name="T25" fmla="*/ 135 h 246"/>
                  <a:gd name="T26" fmla="*/ 751 w 817"/>
                  <a:gd name="T27" fmla="*/ 148 h 246"/>
                  <a:gd name="T28" fmla="*/ 765 w 817"/>
                  <a:gd name="T29" fmla="*/ 162 h 246"/>
                  <a:gd name="T30" fmla="*/ 778 w 817"/>
                  <a:gd name="T31" fmla="*/ 177 h 246"/>
                  <a:gd name="T32" fmla="*/ 790 w 817"/>
                  <a:gd name="T33" fmla="*/ 193 h 246"/>
                  <a:gd name="T34" fmla="*/ 799 w 817"/>
                  <a:gd name="T35" fmla="*/ 210 h 246"/>
                  <a:gd name="T36" fmla="*/ 809 w 817"/>
                  <a:gd name="T37" fmla="*/ 228 h 246"/>
                  <a:gd name="T38" fmla="*/ 817 w 817"/>
                  <a:gd name="T39" fmla="*/ 246 h 246"/>
                  <a:gd name="T40" fmla="*/ 794 w 817"/>
                  <a:gd name="T4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246">
                    <a:moveTo>
                      <a:pt x="794" y="0"/>
                    </a:moveTo>
                    <a:lnTo>
                      <a:pt x="0" y="71"/>
                    </a:lnTo>
                    <a:lnTo>
                      <a:pt x="6" y="136"/>
                    </a:lnTo>
                    <a:lnTo>
                      <a:pt x="564" y="85"/>
                    </a:lnTo>
                    <a:lnTo>
                      <a:pt x="585" y="84"/>
                    </a:lnTo>
                    <a:lnTo>
                      <a:pt x="606" y="85"/>
                    </a:lnTo>
                    <a:lnTo>
                      <a:pt x="627" y="87"/>
                    </a:lnTo>
                    <a:lnTo>
                      <a:pt x="646" y="92"/>
                    </a:lnTo>
                    <a:lnTo>
                      <a:pt x="665" y="97"/>
                    </a:lnTo>
                    <a:lnTo>
                      <a:pt x="684" y="105"/>
                    </a:lnTo>
                    <a:lnTo>
                      <a:pt x="702" y="113"/>
                    </a:lnTo>
                    <a:lnTo>
                      <a:pt x="719" y="124"/>
                    </a:lnTo>
                    <a:lnTo>
                      <a:pt x="736" y="135"/>
                    </a:lnTo>
                    <a:lnTo>
                      <a:pt x="751" y="148"/>
                    </a:lnTo>
                    <a:lnTo>
                      <a:pt x="765" y="162"/>
                    </a:lnTo>
                    <a:lnTo>
                      <a:pt x="778" y="177"/>
                    </a:lnTo>
                    <a:lnTo>
                      <a:pt x="790" y="193"/>
                    </a:lnTo>
                    <a:lnTo>
                      <a:pt x="799" y="210"/>
                    </a:lnTo>
                    <a:lnTo>
                      <a:pt x="809" y="228"/>
                    </a:lnTo>
                    <a:lnTo>
                      <a:pt x="817" y="246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slíḋe">
                <a:extLst>
                  <a:ext uri="{FF2B5EF4-FFF2-40B4-BE49-F238E27FC236}">
                    <a16:creationId xmlns:a16="http://schemas.microsoft.com/office/drawing/2014/main" id="{DA7E45E9-5A86-9DA7-B375-A3CE9B544D1E}"/>
                  </a:ext>
                </a:extLst>
              </p:cNvPr>
              <p:cNvSpPr/>
              <p:nvPr/>
            </p:nvSpPr>
            <p:spPr bwMode="auto">
              <a:xfrm>
                <a:off x="3531795" y="3549252"/>
                <a:ext cx="170381" cy="92552"/>
              </a:xfrm>
              <a:custGeom>
                <a:avLst/>
                <a:gdLst>
                  <a:gd name="T0" fmla="*/ 0 w 404"/>
                  <a:gd name="T1" fmla="*/ 35 h 221"/>
                  <a:gd name="T2" fmla="*/ 388 w 404"/>
                  <a:gd name="T3" fmla="*/ 0 h 221"/>
                  <a:gd name="T4" fmla="*/ 404 w 404"/>
                  <a:gd name="T5" fmla="*/ 187 h 221"/>
                  <a:gd name="T6" fmla="*/ 16 w 404"/>
                  <a:gd name="T7" fmla="*/ 221 h 221"/>
                  <a:gd name="T8" fmla="*/ 0 w 404"/>
                  <a:gd name="T9" fmla="*/ 3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1">
                    <a:moveTo>
                      <a:pt x="0" y="35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6" y="2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ṣľïḑè">
                <a:extLst>
                  <a:ext uri="{FF2B5EF4-FFF2-40B4-BE49-F238E27FC236}">
                    <a16:creationId xmlns:a16="http://schemas.microsoft.com/office/drawing/2014/main" id="{9D372704-8C75-30A7-118C-C9D6DC869BDF}"/>
                  </a:ext>
                </a:extLst>
              </p:cNvPr>
              <p:cNvSpPr/>
              <p:nvPr/>
            </p:nvSpPr>
            <p:spPr bwMode="auto">
              <a:xfrm>
                <a:off x="3252035" y="3837426"/>
                <a:ext cx="174588" cy="136726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ḻíḋé">
                <a:extLst>
                  <a:ext uri="{FF2B5EF4-FFF2-40B4-BE49-F238E27FC236}">
                    <a16:creationId xmlns:a16="http://schemas.microsoft.com/office/drawing/2014/main" id="{A4BBF9E6-5853-4493-E121-A39C2F682613}"/>
                  </a:ext>
                </a:extLst>
              </p:cNvPr>
              <p:cNvSpPr/>
              <p:nvPr/>
            </p:nvSpPr>
            <p:spPr bwMode="auto">
              <a:xfrm>
                <a:off x="3998764" y="4077221"/>
                <a:ext cx="174588" cy="138829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š1îḓe">
                <a:extLst>
                  <a:ext uri="{FF2B5EF4-FFF2-40B4-BE49-F238E27FC236}">
                    <a16:creationId xmlns:a16="http://schemas.microsoft.com/office/drawing/2014/main" id="{71182E74-AB9F-0140-5D2B-5A765641FD13}"/>
                  </a:ext>
                </a:extLst>
              </p:cNvPr>
              <p:cNvSpPr/>
              <p:nvPr/>
            </p:nvSpPr>
            <p:spPr bwMode="auto">
              <a:xfrm>
                <a:off x="4495181" y="3572390"/>
                <a:ext cx="174588" cy="136726"/>
              </a:xfrm>
              <a:custGeom>
                <a:avLst/>
                <a:gdLst>
                  <a:gd name="T0" fmla="*/ 0 w 414"/>
                  <a:gd name="T1" fmla="*/ 34 h 327"/>
                  <a:gd name="T2" fmla="*/ 388 w 414"/>
                  <a:gd name="T3" fmla="*/ 0 h 327"/>
                  <a:gd name="T4" fmla="*/ 414 w 414"/>
                  <a:gd name="T5" fmla="*/ 293 h 327"/>
                  <a:gd name="T6" fmla="*/ 26 w 414"/>
                  <a:gd name="T7" fmla="*/ 327 h 327"/>
                  <a:gd name="T8" fmla="*/ 0 w 414"/>
                  <a:gd name="T9" fmla="*/ 3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7">
                    <a:moveTo>
                      <a:pt x="0" y="34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7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ïşļíḓe">
                <a:extLst>
                  <a:ext uri="{FF2B5EF4-FFF2-40B4-BE49-F238E27FC236}">
                    <a16:creationId xmlns:a16="http://schemas.microsoft.com/office/drawing/2014/main" id="{A4A0A537-A7F4-DE11-C668-7EF4168127FC}"/>
                  </a:ext>
                </a:extLst>
              </p:cNvPr>
              <p:cNvSpPr/>
              <p:nvPr/>
            </p:nvSpPr>
            <p:spPr bwMode="auto">
              <a:xfrm>
                <a:off x="2490582" y="3225319"/>
                <a:ext cx="2429501" cy="246106"/>
              </a:xfrm>
              <a:custGeom>
                <a:avLst/>
                <a:gdLst>
                  <a:gd name="T0" fmla="*/ 0 w 5776"/>
                  <a:gd name="T1" fmla="*/ 523 h 589"/>
                  <a:gd name="T2" fmla="*/ 5770 w 5776"/>
                  <a:gd name="T3" fmla="*/ 0 h 589"/>
                  <a:gd name="T4" fmla="*/ 5776 w 5776"/>
                  <a:gd name="T5" fmla="*/ 67 h 589"/>
                  <a:gd name="T6" fmla="*/ 7 w 5776"/>
                  <a:gd name="T7" fmla="*/ 589 h 589"/>
                  <a:gd name="T8" fmla="*/ 0 w 5776"/>
                  <a:gd name="T9" fmla="*/ 523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6" h="589">
                    <a:moveTo>
                      <a:pt x="0" y="523"/>
                    </a:moveTo>
                    <a:lnTo>
                      <a:pt x="5770" y="0"/>
                    </a:lnTo>
                    <a:lnTo>
                      <a:pt x="5776" y="67"/>
                    </a:lnTo>
                    <a:lnTo>
                      <a:pt x="7" y="589"/>
                    </a:lnTo>
                    <a:lnTo>
                      <a:pt x="0" y="523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79" name="ïṩ1íḑe">
                <a:extLst>
                  <a:ext uri="{FF2B5EF4-FFF2-40B4-BE49-F238E27FC236}">
                    <a16:creationId xmlns:a16="http://schemas.microsoft.com/office/drawing/2014/main" id="{BA7A2DCC-3306-D5B9-EA55-1851584B7AE6}"/>
                  </a:ext>
                </a:extLst>
              </p:cNvPr>
              <p:cNvGrpSpPr/>
              <p:nvPr/>
            </p:nvGrpSpPr>
            <p:grpSpPr>
              <a:xfrm>
                <a:off x="5387050" y="4500017"/>
                <a:ext cx="1613357" cy="1342010"/>
                <a:chOff x="5387050" y="4500017"/>
                <a:chExt cx="1613357" cy="1342010"/>
              </a:xfrm>
            </p:grpSpPr>
            <p:sp>
              <p:nvSpPr>
                <p:cNvPr id="180" name="îšlïḑe">
                  <a:extLst>
                    <a:ext uri="{FF2B5EF4-FFF2-40B4-BE49-F238E27FC236}">
                      <a16:creationId xmlns:a16="http://schemas.microsoft.com/office/drawing/2014/main" id="{74B09413-4EBA-93C5-F479-A564F80444D0}"/>
                    </a:ext>
                  </a:extLst>
                </p:cNvPr>
                <p:cNvSpPr/>
                <p:nvPr/>
              </p:nvSpPr>
              <p:spPr bwMode="auto">
                <a:xfrm>
                  <a:off x="5538499" y="4500017"/>
                  <a:ext cx="1110629" cy="746730"/>
                </a:xfrm>
                <a:custGeom>
                  <a:avLst/>
                  <a:gdLst>
                    <a:gd name="T0" fmla="*/ 2561 w 2640"/>
                    <a:gd name="T1" fmla="*/ 1093 h 1772"/>
                    <a:gd name="T2" fmla="*/ 2571 w 2640"/>
                    <a:gd name="T3" fmla="*/ 895 h 1772"/>
                    <a:gd name="T4" fmla="*/ 2454 w 2640"/>
                    <a:gd name="T5" fmla="*/ 770 h 1772"/>
                    <a:gd name="T6" fmla="*/ 2122 w 2640"/>
                    <a:gd name="T7" fmla="*/ 837 h 1772"/>
                    <a:gd name="T8" fmla="*/ 1699 w 2640"/>
                    <a:gd name="T9" fmla="*/ 1074 h 1772"/>
                    <a:gd name="T10" fmla="*/ 1334 w 2640"/>
                    <a:gd name="T11" fmla="*/ 1343 h 1772"/>
                    <a:gd name="T12" fmla="*/ 976 w 2640"/>
                    <a:gd name="T13" fmla="*/ 1630 h 1772"/>
                    <a:gd name="T14" fmla="*/ 768 w 2640"/>
                    <a:gd name="T15" fmla="*/ 1755 h 1772"/>
                    <a:gd name="T16" fmla="*/ 664 w 2640"/>
                    <a:gd name="T17" fmla="*/ 1770 h 1772"/>
                    <a:gd name="T18" fmla="*/ 602 w 2640"/>
                    <a:gd name="T19" fmla="*/ 1739 h 1772"/>
                    <a:gd name="T20" fmla="*/ 552 w 2640"/>
                    <a:gd name="T21" fmla="*/ 1639 h 1772"/>
                    <a:gd name="T22" fmla="*/ 535 w 2640"/>
                    <a:gd name="T23" fmla="*/ 1408 h 1772"/>
                    <a:gd name="T24" fmla="*/ 580 w 2640"/>
                    <a:gd name="T25" fmla="*/ 1190 h 1772"/>
                    <a:gd name="T26" fmla="*/ 681 w 2640"/>
                    <a:gd name="T27" fmla="*/ 1023 h 1772"/>
                    <a:gd name="T28" fmla="*/ 822 w 2640"/>
                    <a:gd name="T29" fmla="*/ 888 h 1772"/>
                    <a:gd name="T30" fmla="*/ 1165 w 2640"/>
                    <a:gd name="T31" fmla="*/ 646 h 1772"/>
                    <a:gd name="T32" fmla="*/ 1369 w 2640"/>
                    <a:gd name="T33" fmla="*/ 476 h 1772"/>
                    <a:gd name="T34" fmla="*/ 1546 w 2640"/>
                    <a:gd name="T35" fmla="*/ 266 h 1772"/>
                    <a:gd name="T36" fmla="*/ 1585 w 2640"/>
                    <a:gd name="T37" fmla="*/ 172 h 1772"/>
                    <a:gd name="T38" fmla="*/ 1572 w 2640"/>
                    <a:gd name="T39" fmla="*/ 103 h 1772"/>
                    <a:gd name="T40" fmla="*/ 1488 w 2640"/>
                    <a:gd name="T41" fmla="*/ 63 h 1772"/>
                    <a:gd name="T42" fmla="*/ 1292 w 2640"/>
                    <a:gd name="T43" fmla="*/ 64 h 1772"/>
                    <a:gd name="T44" fmla="*/ 982 w 2640"/>
                    <a:gd name="T45" fmla="*/ 140 h 1772"/>
                    <a:gd name="T46" fmla="*/ 681 w 2640"/>
                    <a:gd name="T47" fmla="*/ 273 h 1772"/>
                    <a:gd name="T48" fmla="*/ 420 w 2640"/>
                    <a:gd name="T49" fmla="*/ 380 h 1772"/>
                    <a:gd name="T50" fmla="*/ 217 w 2640"/>
                    <a:gd name="T51" fmla="*/ 428 h 1772"/>
                    <a:gd name="T52" fmla="*/ 0 w 2640"/>
                    <a:gd name="T53" fmla="*/ 430 h 1772"/>
                    <a:gd name="T54" fmla="*/ 192 w 2640"/>
                    <a:gd name="T55" fmla="*/ 376 h 1772"/>
                    <a:gd name="T56" fmla="*/ 377 w 2640"/>
                    <a:gd name="T57" fmla="*/ 337 h 1772"/>
                    <a:gd name="T58" fmla="*/ 618 w 2640"/>
                    <a:gd name="T59" fmla="*/ 243 h 1772"/>
                    <a:gd name="T60" fmla="*/ 918 w 2640"/>
                    <a:gd name="T61" fmla="*/ 104 h 1772"/>
                    <a:gd name="T62" fmla="*/ 1245 w 2640"/>
                    <a:gd name="T63" fmla="*/ 16 h 1772"/>
                    <a:gd name="T64" fmla="*/ 1479 w 2640"/>
                    <a:gd name="T65" fmla="*/ 6 h 1772"/>
                    <a:gd name="T66" fmla="*/ 1591 w 2640"/>
                    <a:gd name="T67" fmla="*/ 45 h 1772"/>
                    <a:gd name="T68" fmla="*/ 1631 w 2640"/>
                    <a:gd name="T69" fmla="*/ 91 h 1772"/>
                    <a:gd name="T70" fmla="*/ 1644 w 2640"/>
                    <a:gd name="T71" fmla="*/ 156 h 1772"/>
                    <a:gd name="T72" fmla="*/ 1620 w 2640"/>
                    <a:gd name="T73" fmla="*/ 245 h 1772"/>
                    <a:gd name="T74" fmla="*/ 1524 w 2640"/>
                    <a:gd name="T75" fmla="*/ 391 h 1772"/>
                    <a:gd name="T76" fmla="*/ 1319 w 2640"/>
                    <a:gd name="T77" fmla="*/ 595 h 1772"/>
                    <a:gd name="T78" fmla="*/ 1050 w 2640"/>
                    <a:gd name="T79" fmla="*/ 793 h 1772"/>
                    <a:gd name="T80" fmla="*/ 802 w 2640"/>
                    <a:gd name="T81" fmla="*/ 978 h 1772"/>
                    <a:gd name="T82" fmla="*/ 682 w 2640"/>
                    <a:gd name="T83" fmla="*/ 1116 h 1772"/>
                    <a:gd name="T84" fmla="*/ 607 w 2640"/>
                    <a:gd name="T85" fmla="*/ 1290 h 1772"/>
                    <a:gd name="T86" fmla="*/ 590 w 2640"/>
                    <a:gd name="T87" fmla="*/ 1518 h 1772"/>
                    <a:gd name="T88" fmla="*/ 617 w 2640"/>
                    <a:gd name="T89" fmla="*/ 1661 h 1772"/>
                    <a:gd name="T90" fmla="*/ 674 w 2640"/>
                    <a:gd name="T91" fmla="*/ 1715 h 1772"/>
                    <a:gd name="T92" fmla="*/ 756 w 2640"/>
                    <a:gd name="T93" fmla="*/ 1700 h 1772"/>
                    <a:gd name="T94" fmla="*/ 949 w 2640"/>
                    <a:gd name="T95" fmla="*/ 1580 h 1772"/>
                    <a:gd name="T96" fmla="*/ 1301 w 2640"/>
                    <a:gd name="T97" fmla="*/ 1299 h 1772"/>
                    <a:gd name="T98" fmla="*/ 1668 w 2640"/>
                    <a:gd name="T99" fmla="*/ 1027 h 1772"/>
                    <a:gd name="T100" fmla="*/ 2110 w 2640"/>
                    <a:gd name="T101" fmla="*/ 782 h 1772"/>
                    <a:gd name="T102" fmla="*/ 2498 w 2640"/>
                    <a:gd name="T103" fmla="*/ 704 h 1772"/>
                    <a:gd name="T104" fmla="*/ 2633 w 2640"/>
                    <a:gd name="T105" fmla="*/ 852 h 1772"/>
                    <a:gd name="T106" fmla="*/ 2622 w 2640"/>
                    <a:gd name="T107" fmla="*/ 1084 h 1772"/>
                    <a:gd name="T108" fmla="*/ 2509 w 2640"/>
                    <a:gd name="T109" fmla="*/ 1261 h 1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640" h="1772">
                      <a:moveTo>
                        <a:pt x="2509" y="1261"/>
                      </a:moveTo>
                      <a:lnTo>
                        <a:pt x="2512" y="1252"/>
                      </a:lnTo>
                      <a:lnTo>
                        <a:pt x="2522" y="1228"/>
                      </a:lnTo>
                      <a:lnTo>
                        <a:pt x="2534" y="1192"/>
                      </a:lnTo>
                      <a:lnTo>
                        <a:pt x="2548" y="1146"/>
                      </a:lnTo>
                      <a:lnTo>
                        <a:pt x="2555" y="1120"/>
                      </a:lnTo>
                      <a:lnTo>
                        <a:pt x="2561" y="1093"/>
                      </a:lnTo>
                      <a:lnTo>
                        <a:pt x="2566" y="1065"/>
                      </a:lnTo>
                      <a:lnTo>
                        <a:pt x="2572" y="1036"/>
                      </a:lnTo>
                      <a:lnTo>
                        <a:pt x="2575" y="1008"/>
                      </a:lnTo>
                      <a:lnTo>
                        <a:pt x="2577" y="978"/>
                      </a:lnTo>
                      <a:lnTo>
                        <a:pt x="2577" y="949"/>
                      </a:lnTo>
                      <a:lnTo>
                        <a:pt x="2575" y="922"/>
                      </a:lnTo>
                      <a:lnTo>
                        <a:pt x="2571" y="895"/>
                      </a:lnTo>
                      <a:lnTo>
                        <a:pt x="2564" y="870"/>
                      </a:lnTo>
                      <a:lnTo>
                        <a:pt x="2555" y="846"/>
                      </a:lnTo>
                      <a:lnTo>
                        <a:pt x="2542" y="826"/>
                      </a:lnTo>
                      <a:lnTo>
                        <a:pt x="2525" y="807"/>
                      </a:lnTo>
                      <a:lnTo>
                        <a:pt x="2506" y="791"/>
                      </a:lnTo>
                      <a:lnTo>
                        <a:pt x="2482" y="779"/>
                      </a:lnTo>
                      <a:lnTo>
                        <a:pt x="2454" y="770"/>
                      </a:lnTo>
                      <a:lnTo>
                        <a:pt x="2422" y="765"/>
                      </a:lnTo>
                      <a:lnTo>
                        <a:pt x="2385" y="764"/>
                      </a:lnTo>
                      <a:lnTo>
                        <a:pt x="2344" y="767"/>
                      </a:lnTo>
                      <a:lnTo>
                        <a:pt x="2296" y="777"/>
                      </a:lnTo>
                      <a:lnTo>
                        <a:pt x="2244" y="791"/>
                      </a:lnTo>
                      <a:lnTo>
                        <a:pt x="2186" y="811"/>
                      </a:lnTo>
                      <a:lnTo>
                        <a:pt x="2122" y="837"/>
                      </a:lnTo>
                      <a:lnTo>
                        <a:pt x="2052" y="869"/>
                      </a:lnTo>
                      <a:lnTo>
                        <a:pt x="1990" y="899"/>
                      </a:lnTo>
                      <a:lnTo>
                        <a:pt x="1930" y="932"/>
                      </a:lnTo>
                      <a:lnTo>
                        <a:pt x="1870" y="965"/>
                      </a:lnTo>
                      <a:lnTo>
                        <a:pt x="1812" y="1001"/>
                      </a:lnTo>
                      <a:lnTo>
                        <a:pt x="1755" y="1037"/>
                      </a:lnTo>
                      <a:lnTo>
                        <a:pt x="1699" y="1074"/>
                      </a:lnTo>
                      <a:lnTo>
                        <a:pt x="1642" y="1111"/>
                      </a:lnTo>
                      <a:lnTo>
                        <a:pt x="1588" y="1149"/>
                      </a:lnTo>
                      <a:lnTo>
                        <a:pt x="1535" y="1188"/>
                      </a:lnTo>
                      <a:lnTo>
                        <a:pt x="1484" y="1227"/>
                      </a:lnTo>
                      <a:lnTo>
                        <a:pt x="1433" y="1266"/>
                      </a:lnTo>
                      <a:lnTo>
                        <a:pt x="1383" y="1304"/>
                      </a:lnTo>
                      <a:lnTo>
                        <a:pt x="1334" y="1343"/>
                      </a:lnTo>
                      <a:lnTo>
                        <a:pt x="1288" y="1381"/>
                      </a:lnTo>
                      <a:lnTo>
                        <a:pt x="1243" y="1418"/>
                      </a:lnTo>
                      <a:lnTo>
                        <a:pt x="1197" y="1453"/>
                      </a:lnTo>
                      <a:lnTo>
                        <a:pt x="1119" y="1517"/>
                      </a:lnTo>
                      <a:lnTo>
                        <a:pt x="1045" y="1576"/>
                      </a:lnTo>
                      <a:lnTo>
                        <a:pt x="1009" y="1604"/>
                      </a:lnTo>
                      <a:lnTo>
                        <a:pt x="976" y="1630"/>
                      </a:lnTo>
                      <a:lnTo>
                        <a:pt x="942" y="1653"/>
                      </a:lnTo>
                      <a:lnTo>
                        <a:pt x="910" y="1675"/>
                      </a:lnTo>
                      <a:lnTo>
                        <a:pt x="880" y="1696"/>
                      </a:lnTo>
                      <a:lnTo>
                        <a:pt x="850" y="1714"/>
                      </a:lnTo>
                      <a:lnTo>
                        <a:pt x="822" y="1730"/>
                      </a:lnTo>
                      <a:lnTo>
                        <a:pt x="794" y="1743"/>
                      </a:lnTo>
                      <a:lnTo>
                        <a:pt x="768" y="1755"/>
                      </a:lnTo>
                      <a:lnTo>
                        <a:pt x="744" y="1764"/>
                      </a:lnTo>
                      <a:lnTo>
                        <a:pt x="733" y="1766"/>
                      </a:lnTo>
                      <a:lnTo>
                        <a:pt x="721" y="1769"/>
                      </a:lnTo>
                      <a:lnTo>
                        <a:pt x="710" y="1770"/>
                      </a:lnTo>
                      <a:lnTo>
                        <a:pt x="698" y="1771"/>
                      </a:lnTo>
                      <a:lnTo>
                        <a:pt x="681" y="1772"/>
                      </a:lnTo>
                      <a:lnTo>
                        <a:pt x="664" y="1770"/>
                      </a:lnTo>
                      <a:lnTo>
                        <a:pt x="649" y="1767"/>
                      </a:lnTo>
                      <a:lnTo>
                        <a:pt x="634" y="1762"/>
                      </a:lnTo>
                      <a:lnTo>
                        <a:pt x="628" y="1757"/>
                      </a:lnTo>
                      <a:lnTo>
                        <a:pt x="620" y="1754"/>
                      </a:lnTo>
                      <a:lnTo>
                        <a:pt x="614" y="1749"/>
                      </a:lnTo>
                      <a:lnTo>
                        <a:pt x="608" y="1744"/>
                      </a:lnTo>
                      <a:lnTo>
                        <a:pt x="602" y="1739"/>
                      </a:lnTo>
                      <a:lnTo>
                        <a:pt x="596" y="1732"/>
                      </a:lnTo>
                      <a:lnTo>
                        <a:pt x="591" y="1726"/>
                      </a:lnTo>
                      <a:lnTo>
                        <a:pt x="586" y="1718"/>
                      </a:lnTo>
                      <a:lnTo>
                        <a:pt x="576" y="1702"/>
                      </a:lnTo>
                      <a:lnTo>
                        <a:pt x="566" y="1684"/>
                      </a:lnTo>
                      <a:lnTo>
                        <a:pt x="559" y="1663"/>
                      </a:lnTo>
                      <a:lnTo>
                        <a:pt x="552" y="1639"/>
                      </a:lnTo>
                      <a:lnTo>
                        <a:pt x="547" y="1613"/>
                      </a:lnTo>
                      <a:lnTo>
                        <a:pt x="541" y="1585"/>
                      </a:lnTo>
                      <a:lnTo>
                        <a:pt x="538" y="1555"/>
                      </a:lnTo>
                      <a:lnTo>
                        <a:pt x="535" y="1521"/>
                      </a:lnTo>
                      <a:lnTo>
                        <a:pt x="534" y="1481"/>
                      </a:lnTo>
                      <a:lnTo>
                        <a:pt x="534" y="1444"/>
                      </a:lnTo>
                      <a:lnTo>
                        <a:pt x="535" y="1408"/>
                      </a:lnTo>
                      <a:lnTo>
                        <a:pt x="537" y="1373"/>
                      </a:lnTo>
                      <a:lnTo>
                        <a:pt x="541" y="1340"/>
                      </a:lnTo>
                      <a:lnTo>
                        <a:pt x="547" y="1307"/>
                      </a:lnTo>
                      <a:lnTo>
                        <a:pt x="553" y="1276"/>
                      </a:lnTo>
                      <a:lnTo>
                        <a:pt x="561" y="1247"/>
                      </a:lnTo>
                      <a:lnTo>
                        <a:pt x="569" y="1217"/>
                      </a:lnTo>
                      <a:lnTo>
                        <a:pt x="580" y="1190"/>
                      </a:lnTo>
                      <a:lnTo>
                        <a:pt x="591" y="1163"/>
                      </a:lnTo>
                      <a:lnTo>
                        <a:pt x="604" y="1139"/>
                      </a:lnTo>
                      <a:lnTo>
                        <a:pt x="617" y="1114"/>
                      </a:lnTo>
                      <a:lnTo>
                        <a:pt x="631" y="1090"/>
                      </a:lnTo>
                      <a:lnTo>
                        <a:pt x="647" y="1067"/>
                      </a:lnTo>
                      <a:lnTo>
                        <a:pt x="663" y="1044"/>
                      </a:lnTo>
                      <a:lnTo>
                        <a:pt x="681" y="1023"/>
                      </a:lnTo>
                      <a:lnTo>
                        <a:pt x="698" y="1002"/>
                      </a:lnTo>
                      <a:lnTo>
                        <a:pt x="717" y="982"/>
                      </a:lnTo>
                      <a:lnTo>
                        <a:pt x="737" y="962"/>
                      </a:lnTo>
                      <a:lnTo>
                        <a:pt x="757" y="943"/>
                      </a:lnTo>
                      <a:lnTo>
                        <a:pt x="778" y="924"/>
                      </a:lnTo>
                      <a:lnTo>
                        <a:pt x="800" y="906"/>
                      </a:lnTo>
                      <a:lnTo>
                        <a:pt x="822" y="888"/>
                      </a:lnTo>
                      <a:lnTo>
                        <a:pt x="869" y="852"/>
                      </a:lnTo>
                      <a:lnTo>
                        <a:pt x="917" y="817"/>
                      </a:lnTo>
                      <a:lnTo>
                        <a:pt x="967" y="783"/>
                      </a:lnTo>
                      <a:lnTo>
                        <a:pt x="1019" y="747"/>
                      </a:lnTo>
                      <a:lnTo>
                        <a:pt x="1076" y="708"/>
                      </a:lnTo>
                      <a:lnTo>
                        <a:pt x="1135" y="667"/>
                      </a:lnTo>
                      <a:lnTo>
                        <a:pt x="1165" y="646"/>
                      </a:lnTo>
                      <a:lnTo>
                        <a:pt x="1194" y="625"/>
                      </a:lnTo>
                      <a:lnTo>
                        <a:pt x="1223" y="602"/>
                      </a:lnTo>
                      <a:lnTo>
                        <a:pt x="1253" y="578"/>
                      </a:lnTo>
                      <a:lnTo>
                        <a:pt x="1283" y="554"/>
                      </a:lnTo>
                      <a:lnTo>
                        <a:pt x="1312" y="529"/>
                      </a:lnTo>
                      <a:lnTo>
                        <a:pt x="1341" y="504"/>
                      </a:lnTo>
                      <a:lnTo>
                        <a:pt x="1369" y="476"/>
                      </a:lnTo>
                      <a:lnTo>
                        <a:pt x="1398" y="448"/>
                      </a:lnTo>
                      <a:lnTo>
                        <a:pt x="1426" y="419"/>
                      </a:lnTo>
                      <a:lnTo>
                        <a:pt x="1453" y="389"/>
                      </a:lnTo>
                      <a:lnTo>
                        <a:pt x="1480" y="356"/>
                      </a:lnTo>
                      <a:lnTo>
                        <a:pt x="1506" y="324"/>
                      </a:lnTo>
                      <a:lnTo>
                        <a:pt x="1528" y="294"/>
                      </a:lnTo>
                      <a:lnTo>
                        <a:pt x="1546" y="266"/>
                      </a:lnTo>
                      <a:lnTo>
                        <a:pt x="1560" y="240"/>
                      </a:lnTo>
                      <a:lnTo>
                        <a:pt x="1567" y="228"/>
                      </a:lnTo>
                      <a:lnTo>
                        <a:pt x="1572" y="216"/>
                      </a:lnTo>
                      <a:lnTo>
                        <a:pt x="1577" y="204"/>
                      </a:lnTo>
                      <a:lnTo>
                        <a:pt x="1581" y="193"/>
                      </a:lnTo>
                      <a:lnTo>
                        <a:pt x="1583" y="182"/>
                      </a:lnTo>
                      <a:lnTo>
                        <a:pt x="1585" y="172"/>
                      </a:lnTo>
                      <a:lnTo>
                        <a:pt x="1587" y="163"/>
                      </a:lnTo>
                      <a:lnTo>
                        <a:pt x="1587" y="154"/>
                      </a:lnTo>
                      <a:lnTo>
                        <a:pt x="1587" y="142"/>
                      </a:lnTo>
                      <a:lnTo>
                        <a:pt x="1586" y="131"/>
                      </a:lnTo>
                      <a:lnTo>
                        <a:pt x="1583" y="122"/>
                      </a:lnTo>
                      <a:lnTo>
                        <a:pt x="1579" y="112"/>
                      </a:lnTo>
                      <a:lnTo>
                        <a:pt x="1572" y="103"/>
                      </a:lnTo>
                      <a:lnTo>
                        <a:pt x="1566" y="96"/>
                      </a:lnTo>
                      <a:lnTo>
                        <a:pt x="1557" y="89"/>
                      </a:lnTo>
                      <a:lnTo>
                        <a:pt x="1547" y="83"/>
                      </a:lnTo>
                      <a:lnTo>
                        <a:pt x="1534" y="76"/>
                      </a:lnTo>
                      <a:lnTo>
                        <a:pt x="1520" y="71"/>
                      </a:lnTo>
                      <a:lnTo>
                        <a:pt x="1504" y="66"/>
                      </a:lnTo>
                      <a:lnTo>
                        <a:pt x="1488" y="63"/>
                      </a:lnTo>
                      <a:lnTo>
                        <a:pt x="1470" y="60"/>
                      </a:lnTo>
                      <a:lnTo>
                        <a:pt x="1450" y="58"/>
                      </a:lnTo>
                      <a:lnTo>
                        <a:pt x="1430" y="57"/>
                      </a:lnTo>
                      <a:lnTo>
                        <a:pt x="1408" y="57"/>
                      </a:lnTo>
                      <a:lnTo>
                        <a:pt x="1371" y="57"/>
                      </a:lnTo>
                      <a:lnTo>
                        <a:pt x="1333" y="60"/>
                      </a:lnTo>
                      <a:lnTo>
                        <a:pt x="1292" y="64"/>
                      </a:lnTo>
                      <a:lnTo>
                        <a:pt x="1251" y="71"/>
                      </a:lnTo>
                      <a:lnTo>
                        <a:pt x="1208" y="78"/>
                      </a:lnTo>
                      <a:lnTo>
                        <a:pt x="1164" y="88"/>
                      </a:lnTo>
                      <a:lnTo>
                        <a:pt x="1119" y="99"/>
                      </a:lnTo>
                      <a:lnTo>
                        <a:pt x="1074" y="111"/>
                      </a:lnTo>
                      <a:lnTo>
                        <a:pt x="1029" y="125"/>
                      </a:lnTo>
                      <a:lnTo>
                        <a:pt x="982" y="140"/>
                      </a:lnTo>
                      <a:lnTo>
                        <a:pt x="937" y="156"/>
                      </a:lnTo>
                      <a:lnTo>
                        <a:pt x="893" y="174"/>
                      </a:lnTo>
                      <a:lnTo>
                        <a:pt x="848" y="192"/>
                      </a:lnTo>
                      <a:lnTo>
                        <a:pt x="805" y="210"/>
                      </a:lnTo>
                      <a:lnTo>
                        <a:pt x="763" y="231"/>
                      </a:lnTo>
                      <a:lnTo>
                        <a:pt x="723" y="251"/>
                      </a:lnTo>
                      <a:lnTo>
                        <a:pt x="681" y="273"/>
                      </a:lnTo>
                      <a:lnTo>
                        <a:pt x="641" y="293"/>
                      </a:lnTo>
                      <a:lnTo>
                        <a:pt x="601" y="311"/>
                      </a:lnTo>
                      <a:lnTo>
                        <a:pt x="563" y="328"/>
                      </a:lnTo>
                      <a:lnTo>
                        <a:pt x="525" y="343"/>
                      </a:lnTo>
                      <a:lnTo>
                        <a:pt x="489" y="357"/>
                      </a:lnTo>
                      <a:lnTo>
                        <a:pt x="454" y="369"/>
                      </a:lnTo>
                      <a:lnTo>
                        <a:pt x="420" y="380"/>
                      </a:lnTo>
                      <a:lnTo>
                        <a:pt x="388" y="391"/>
                      </a:lnTo>
                      <a:lnTo>
                        <a:pt x="357" y="400"/>
                      </a:lnTo>
                      <a:lnTo>
                        <a:pt x="326" y="407"/>
                      </a:lnTo>
                      <a:lnTo>
                        <a:pt x="297" y="414"/>
                      </a:lnTo>
                      <a:lnTo>
                        <a:pt x="269" y="419"/>
                      </a:lnTo>
                      <a:lnTo>
                        <a:pt x="242" y="423"/>
                      </a:lnTo>
                      <a:lnTo>
                        <a:pt x="217" y="428"/>
                      </a:lnTo>
                      <a:lnTo>
                        <a:pt x="193" y="431"/>
                      </a:lnTo>
                      <a:lnTo>
                        <a:pt x="149" y="435"/>
                      </a:lnTo>
                      <a:lnTo>
                        <a:pt x="110" y="438"/>
                      </a:lnTo>
                      <a:lnTo>
                        <a:pt x="78" y="438"/>
                      </a:lnTo>
                      <a:lnTo>
                        <a:pt x="50" y="436"/>
                      </a:lnTo>
                      <a:lnTo>
                        <a:pt x="13" y="432"/>
                      </a:lnTo>
                      <a:lnTo>
                        <a:pt x="0" y="430"/>
                      </a:lnTo>
                      <a:lnTo>
                        <a:pt x="11" y="376"/>
                      </a:lnTo>
                      <a:lnTo>
                        <a:pt x="23" y="378"/>
                      </a:lnTo>
                      <a:lnTo>
                        <a:pt x="58" y="381"/>
                      </a:lnTo>
                      <a:lnTo>
                        <a:pt x="83" y="382"/>
                      </a:lnTo>
                      <a:lnTo>
                        <a:pt x="114" y="382"/>
                      </a:lnTo>
                      <a:lnTo>
                        <a:pt x="151" y="380"/>
                      </a:lnTo>
                      <a:lnTo>
                        <a:pt x="192" y="376"/>
                      </a:lnTo>
                      <a:lnTo>
                        <a:pt x="215" y="373"/>
                      </a:lnTo>
                      <a:lnTo>
                        <a:pt x="239" y="369"/>
                      </a:lnTo>
                      <a:lnTo>
                        <a:pt x="264" y="364"/>
                      </a:lnTo>
                      <a:lnTo>
                        <a:pt x="291" y="359"/>
                      </a:lnTo>
                      <a:lnTo>
                        <a:pt x="318" y="352"/>
                      </a:lnTo>
                      <a:lnTo>
                        <a:pt x="347" y="344"/>
                      </a:lnTo>
                      <a:lnTo>
                        <a:pt x="377" y="337"/>
                      </a:lnTo>
                      <a:lnTo>
                        <a:pt x="407" y="327"/>
                      </a:lnTo>
                      <a:lnTo>
                        <a:pt x="440" y="316"/>
                      </a:lnTo>
                      <a:lnTo>
                        <a:pt x="473" y="304"/>
                      </a:lnTo>
                      <a:lnTo>
                        <a:pt x="508" y="290"/>
                      </a:lnTo>
                      <a:lnTo>
                        <a:pt x="543" y="276"/>
                      </a:lnTo>
                      <a:lnTo>
                        <a:pt x="580" y="260"/>
                      </a:lnTo>
                      <a:lnTo>
                        <a:pt x="618" y="243"/>
                      </a:lnTo>
                      <a:lnTo>
                        <a:pt x="657" y="223"/>
                      </a:lnTo>
                      <a:lnTo>
                        <a:pt x="697" y="203"/>
                      </a:lnTo>
                      <a:lnTo>
                        <a:pt x="738" y="181"/>
                      </a:lnTo>
                      <a:lnTo>
                        <a:pt x="782" y="161"/>
                      </a:lnTo>
                      <a:lnTo>
                        <a:pt x="827" y="141"/>
                      </a:lnTo>
                      <a:lnTo>
                        <a:pt x="872" y="122"/>
                      </a:lnTo>
                      <a:lnTo>
                        <a:pt x="918" y="104"/>
                      </a:lnTo>
                      <a:lnTo>
                        <a:pt x="966" y="87"/>
                      </a:lnTo>
                      <a:lnTo>
                        <a:pt x="1014" y="72"/>
                      </a:lnTo>
                      <a:lnTo>
                        <a:pt x="1060" y="58"/>
                      </a:lnTo>
                      <a:lnTo>
                        <a:pt x="1108" y="45"/>
                      </a:lnTo>
                      <a:lnTo>
                        <a:pt x="1154" y="34"/>
                      </a:lnTo>
                      <a:lnTo>
                        <a:pt x="1199" y="24"/>
                      </a:lnTo>
                      <a:lnTo>
                        <a:pt x="1245" y="16"/>
                      </a:lnTo>
                      <a:lnTo>
                        <a:pt x="1288" y="9"/>
                      </a:lnTo>
                      <a:lnTo>
                        <a:pt x="1330" y="5"/>
                      </a:lnTo>
                      <a:lnTo>
                        <a:pt x="1370" y="2"/>
                      </a:lnTo>
                      <a:lnTo>
                        <a:pt x="1408" y="0"/>
                      </a:lnTo>
                      <a:lnTo>
                        <a:pt x="1433" y="2"/>
                      </a:lnTo>
                      <a:lnTo>
                        <a:pt x="1457" y="3"/>
                      </a:lnTo>
                      <a:lnTo>
                        <a:pt x="1479" y="6"/>
                      </a:lnTo>
                      <a:lnTo>
                        <a:pt x="1501" y="9"/>
                      </a:lnTo>
                      <a:lnTo>
                        <a:pt x="1521" y="15"/>
                      </a:lnTo>
                      <a:lnTo>
                        <a:pt x="1541" y="20"/>
                      </a:lnTo>
                      <a:lnTo>
                        <a:pt x="1558" y="26"/>
                      </a:lnTo>
                      <a:lnTo>
                        <a:pt x="1574" y="35"/>
                      </a:lnTo>
                      <a:lnTo>
                        <a:pt x="1583" y="39"/>
                      </a:lnTo>
                      <a:lnTo>
                        <a:pt x="1591" y="45"/>
                      </a:lnTo>
                      <a:lnTo>
                        <a:pt x="1598" y="50"/>
                      </a:lnTo>
                      <a:lnTo>
                        <a:pt x="1605" y="57"/>
                      </a:lnTo>
                      <a:lnTo>
                        <a:pt x="1611" y="63"/>
                      </a:lnTo>
                      <a:lnTo>
                        <a:pt x="1617" y="70"/>
                      </a:lnTo>
                      <a:lnTo>
                        <a:pt x="1622" y="76"/>
                      </a:lnTo>
                      <a:lnTo>
                        <a:pt x="1627" y="84"/>
                      </a:lnTo>
                      <a:lnTo>
                        <a:pt x="1631" y="91"/>
                      </a:lnTo>
                      <a:lnTo>
                        <a:pt x="1635" y="100"/>
                      </a:lnTo>
                      <a:lnTo>
                        <a:pt x="1637" y="109"/>
                      </a:lnTo>
                      <a:lnTo>
                        <a:pt x="1640" y="117"/>
                      </a:lnTo>
                      <a:lnTo>
                        <a:pt x="1641" y="126"/>
                      </a:lnTo>
                      <a:lnTo>
                        <a:pt x="1642" y="136"/>
                      </a:lnTo>
                      <a:lnTo>
                        <a:pt x="1644" y="145"/>
                      </a:lnTo>
                      <a:lnTo>
                        <a:pt x="1644" y="156"/>
                      </a:lnTo>
                      <a:lnTo>
                        <a:pt x="1642" y="167"/>
                      </a:lnTo>
                      <a:lnTo>
                        <a:pt x="1640" y="179"/>
                      </a:lnTo>
                      <a:lnTo>
                        <a:pt x="1638" y="192"/>
                      </a:lnTo>
                      <a:lnTo>
                        <a:pt x="1635" y="204"/>
                      </a:lnTo>
                      <a:lnTo>
                        <a:pt x="1631" y="217"/>
                      </a:lnTo>
                      <a:lnTo>
                        <a:pt x="1625" y="231"/>
                      </a:lnTo>
                      <a:lnTo>
                        <a:pt x="1620" y="245"/>
                      </a:lnTo>
                      <a:lnTo>
                        <a:pt x="1612" y="259"/>
                      </a:lnTo>
                      <a:lnTo>
                        <a:pt x="1605" y="274"/>
                      </a:lnTo>
                      <a:lnTo>
                        <a:pt x="1596" y="289"/>
                      </a:lnTo>
                      <a:lnTo>
                        <a:pt x="1586" y="306"/>
                      </a:lnTo>
                      <a:lnTo>
                        <a:pt x="1575" y="322"/>
                      </a:lnTo>
                      <a:lnTo>
                        <a:pt x="1552" y="355"/>
                      </a:lnTo>
                      <a:lnTo>
                        <a:pt x="1524" y="391"/>
                      </a:lnTo>
                      <a:lnTo>
                        <a:pt x="1495" y="425"/>
                      </a:lnTo>
                      <a:lnTo>
                        <a:pt x="1466" y="456"/>
                      </a:lnTo>
                      <a:lnTo>
                        <a:pt x="1438" y="486"/>
                      </a:lnTo>
                      <a:lnTo>
                        <a:pt x="1409" y="515"/>
                      </a:lnTo>
                      <a:lnTo>
                        <a:pt x="1379" y="544"/>
                      </a:lnTo>
                      <a:lnTo>
                        <a:pt x="1350" y="570"/>
                      </a:lnTo>
                      <a:lnTo>
                        <a:pt x="1319" y="595"/>
                      </a:lnTo>
                      <a:lnTo>
                        <a:pt x="1289" y="620"/>
                      </a:lnTo>
                      <a:lnTo>
                        <a:pt x="1259" y="644"/>
                      </a:lnTo>
                      <a:lnTo>
                        <a:pt x="1229" y="667"/>
                      </a:lnTo>
                      <a:lnTo>
                        <a:pt x="1198" y="690"/>
                      </a:lnTo>
                      <a:lnTo>
                        <a:pt x="1168" y="711"/>
                      </a:lnTo>
                      <a:lnTo>
                        <a:pt x="1109" y="753"/>
                      </a:lnTo>
                      <a:lnTo>
                        <a:pt x="1050" y="793"/>
                      </a:lnTo>
                      <a:lnTo>
                        <a:pt x="1001" y="826"/>
                      </a:lnTo>
                      <a:lnTo>
                        <a:pt x="953" y="859"/>
                      </a:lnTo>
                      <a:lnTo>
                        <a:pt x="908" y="893"/>
                      </a:lnTo>
                      <a:lnTo>
                        <a:pt x="863" y="926"/>
                      </a:lnTo>
                      <a:lnTo>
                        <a:pt x="842" y="943"/>
                      </a:lnTo>
                      <a:lnTo>
                        <a:pt x="821" y="961"/>
                      </a:lnTo>
                      <a:lnTo>
                        <a:pt x="802" y="978"/>
                      </a:lnTo>
                      <a:lnTo>
                        <a:pt x="782" y="997"/>
                      </a:lnTo>
                      <a:lnTo>
                        <a:pt x="764" y="1015"/>
                      </a:lnTo>
                      <a:lnTo>
                        <a:pt x="746" y="1035"/>
                      </a:lnTo>
                      <a:lnTo>
                        <a:pt x="728" y="1054"/>
                      </a:lnTo>
                      <a:lnTo>
                        <a:pt x="712" y="1074"/>
                      </a:lnTo>
                      <a:lnTo>
                        <a:pt x="697" y="1095"/>
                      </a:lnTo>
                      <a:lnTo>
                        <a:pt x="682" y="1116"/>
                      </a:lnTo>
                      <a:lnTo>
                        <a:pt x="669" y="1139"/>
                      </a:lnTo>
                      <a:lnTo>
                        <a:pt x="656" y="1161"/>
                      </a:lnTo>
                      <a:lnTo>
                        <a:pt x="644" y="1185"/>
                      </a:lnTo>
                      <a:lnTo>
                        <a:pt x="633" y="1210"/>
                      </a:lnTo>
                      <a:lnTo>
                        <a:pt x="623" y="1236"/>
                      </a:lnTo>
                      <a:lnTo>
                        <a:pt x="615" y="1263"/>
                      </a:lnTo>
                      <a:lnTo>
                        <a:pt x="607" y="1290"/>
                      </a:lnTo>
                      <a:lnTo>
                        <a:pt x="602" y="1319"/>
                      </a:lnTo>
                      <a:lnTo>
                        <a:pt x="596" y="1349"/>
                      </a:lnTo>
                      <a:lnTo>
                        <a:pt x="592" y="1380"/>
                      </a:lnTo>
                      <a:lnTo>
                        <a:pt x="590" y="1412"/>
                      </a:lnTo>
                      <a:lnTo>
                        <a:pt x="589" y="1447"/>
                      </a:lnTo>
                      <a:lnTo>
                        <a:pt x="589" y="1481"/>
                      </a:lnTo>
                      <a:lnTo>
                        <a:pt x="590" y="1518"/>
                      </a:lnTo>
                      <a:lnTo>
                        <a:pt x="592" y="1544"/>
                      </a:lnTo>
                      <a:lnTo>
                        <a:pt x="595" y="1569"/>
                      </a:lnTo>
                      <a:lnTo>
                        <a:pt x="599" y="1591"/>
                      </a:lnTo>
                      <a:lnTo>
                        <a:pt x="602" y="1611"/>
                      </a:lnTo>
                      <a:lnTo>
                        <a:pt x="606" y="1630"/>
                      </a:lnTo>
                      <a:lnTo>
                        <a:pt x="612" y="1646"/>
                      </a:lnTo>
                      <a:lnTo>
                        <a:pt x="617" y="1661"/>
                      </a:lnTo>
                      <a:lnTo>
                        <a:pt x="623" y="1673"/>
                      </a:lnTo>
                      <a:lnTo>
                        <a:pt x="631" y="1685"/>
                      </a:lnTo>
                      <a:lnTo>
                        <a:pt x="639" y="1693"/>
                      </a:lnTo>
                      <a:lnTo>
                        <a:pt x="646" y="1701"/>
                      </a:lnTo>
                      <a:lnTo>
                        <a:pt x="655" y="1708"/>
                      </a:lnTo>
                      <a:lnTo>
                        <a:pt x="664" y="1712"/>
                      </a:lnTo>
                      <a:lnTo>
                        <a:pt x="674" y="1715"/>
                      </a:lnTo>
                      <a:lnTo>
                        <a:pt x="684" y="1716"/>
                      </a:lnTo>
                      <a:lnTo>
                        <a:pt x="695" y="1716"/>
                      </a:lnTo>
                      <a:lnTo>
                        <a:pt x="704" y="1715"/>
                      </a:lnTo>
                      <a:lnTo>
                        <a:pt x="714" y="1714"/>
                      </a:lnTo>
                      <a:lnTo>
                        <a:pt x="724" y="1712"/>
                      </a:lnTo>
                      <a:lnTo>
                        <a:pt x="735" y="1709"/>
                      </a:lnTo>
                      <a:lnTo>
                        <a:pt x="756" y="1700"/>
                      </a:lnTo>
                      <a:lnTo>
                        <a:pt x="780" y="1690"/>
                      </a:lnTo>
                      <a:lnTo>
                        <a:pt x="805" y="1677"/>
                      </a:lnTo>
                      <a:lnTo>
                        <a:pt x="831" y="1661"/>
                      </a:lnTo>
                      <a:lnTo>
                        <a:pt x="859" y="1644"/>
                      </a:lnTo>
                      <a:lnTo>
                        <a:pt x="887" y="1624"/>
                      </a:lnTo>
                      <a:lnTo>
                        <a:pt x="917" y="1603"/>
                      </a:lnTo>
                      <a:lnTo>
                        <a:pt x="949" y="1580"/>
                      </a:lnTo>
                      <a:lnTo>
                        <a:pt x="982" y="1555"/>
                      </a:lnTo>
                      <a:lnTo>
                        <a:pt x="1016" y="1529"/>
                      </a:lnTo>
                      <a:lnTo>
                        <a:pt x="1087" y="1472"/>
                      </a:lnTo>
                      <a:lnTo>
                        <a:pt x="1163" y="1410"/>
                      </a:lnTo>
                      <a:lnTo>
                        <a:pt x="1208" y="1374"/>
                      </a:lnTo>
                      <a:lnTo>
                        <a:pt x="1253" y="1336"/>
                      </a:lnTo>
                      <a:lnTo>
                        <a:pt x="1301" y="1299"/>
                      </a:lnTo>
                      <a:lnTo>
                        <a:pt x="1351" y="1260"/>
                      </a:lnTo>
                      <a:lnTo>
                        <a:pt x="1400" y="1221"/>
                      </a:lnTo>
                      <a:lnTo>
                        <a:pt x="1452" y="1182"/>
                      </a:lnTo>
                      <a:lnTo>
                        <a:pt x="1504" y="1143"/>
                      </a:lnTo>
                      <a:lnTo>
                        <a:pt x="1558" y="1104"/>
                      </a:lnTo>
                      <a:lnTo>
                        <a:pt x="1613" y="1065"/>
                      </a:lnTo>
                      <a:lnTo>
                        <a:pt x="1668" y="1027"/>
                      </a:lnTo>
                      <a:lnTo>
                        <a:pt x="1726" y="989"/>
                      </a:lnTo>
                      <a:lnTo>
                        <a:pt x="1784" y="952"/>
                      </a:lnTo>
                      <a:lnTo>
                        <a:pt x="1843" y="918"/>
                      </a:lnTo>
                      <a:lnTo>
                        <a:pt x="1904" y="883"/>
                      </a:lnTo>
                      <a:lnTo>
                        <a:pt x="1966" y="850"/>
                      </a:lnTo>
                      <a:lnTo>
                        <a:pt x="2027" y="819"/>
                      </a:lnTo>
                      <a:lnTo>
                        <a:pt x="2110" y="782"/>
                      </a:lnTo>
                      <a:lnTo>
                        <a:pt x="2185" y="751"/>
                      </a:lnTo>
                      <a:lnTo>
                        <a:pt x="2253" y="729"/>
                      </a:lnTo>
                      <a:lnTo>
                        <a:pt x="2314" y="711"/>
                      </a:lnTo>
                      <a:lnTo>
                        <a:pt x="2369" y="701"/>
                      </a:lnTo>
                      <a:lnTo>
                        <a:pt x="2417" y="697"/>
                      </a:lnTo>
                      <a:lnTo>
                        <a:pt x="2460" y="698"/>
                      </a:lnTo>
                      <a:lnTo>
                        <a:pt x="2498" y="704"/>
                      </a:lnTo>
                      <a:lnTo>
                        <a:pt x="2530" y="714"/>
                      </a:lnTo>
                      <a:lnTo>
                        <a:pt x="2558" y="730"/>
                      </a:lnTo>
                      <a:lnTo>
                        <a:pt x="2580" y="748"/>
                      </a:lnTo>
                      <a:lnTo>
                        <a:pt x="2599" y="770"/>
                      </a:lnTo>
                      <a:lnTo>
                        <a:pt x="2614" y="796"/>
                      </a:lnTo>
                      <a:lnTo>
                        <a:pt x="2626" y="823"/>
                      </a:lnTo>
                      <a:lnTo>
                        <a:pt x="2633" y="852"/>
                      </a:lnTo>
                      <a:lnTo>
                        <a:pt x="2638" y="883"/>
                      </a:lnTo>
                      <a:lnTo>
                        <a:pt x="2640" y="916"/>
                      </a:lnTo>
                      <a:lnTo>
                        <a:pt x="2640" y="949"/>
                      </a:lnTo>
                      <a:lnTo>
                        <a:pt x="2638" y="984"/>
                      </a:lnTo>
                      <a:lnTo>
                        <a:pt x="2633" y="1017"/>
                      </a:lnTo>
                      <a:lnTo>
                        <a:pt x="2628" y="1052"/>
                      </a:lnTo>
                      <a:lnTo>
                        <a:pt x="2622" y="1084"/>
                      </a:lnTo>
                      <a:lnTo>
                        <a:pt x="2614" y="1117"/>
                      </a:lnTo>
                      <a:lnTo>
                        <a:pt x="2606" y="1146"/>
                      </a:lnTo>
                      <a:lnTo>
                        <a:pt x="2590" y="1200"/>
                      </a:lnTo>
                      <a:lnTo>
                        <a:pt x="2575" y="1243"/>
                      </a:lnTo>
                      <a:lnTo>
                        <a:pt x="2564" y="1272"/>
                      </a:lnTo>
                      <a:lnTo>
                        <a:pt x="2560" y="1282"/>
                      </a:lnTo>
                      <a:lnTo>
                        <a:pt x="2509" y="1261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1" name="íṩļíḍè">
                  <a:extLst>
                    <a:ext uri="{FF2B5EF4-FFF2-40B4-BE49-F238E27FC236}">
                      <a16:creationId xmlns:a16="http://schemas.microsoft.com/office/drawing/2014/main" id="{ED3F6AEA-B78C-7C35-7443-B9A087BD513D}"/>
                    </a:ext>
                  </a:extLst>
                </p:cNvPr>
                <p:cNvSpPr/>
                <p:nvPr/>
              </p:nvSpPr>
              <p:spPr bwMode="auto">
                <a:xfrm>
                  <a:off x="5387050" y="4622018"/>
                  <a:ext cx="159863" cy="98863"/>
                </a:xfrm>
                <a:custGeom>
                  <a:avLst/>
                  <a:gdLst>
                    <a:gd name="T0" fmla="*/ 281 w 378"/>
                    <a:gd name="T1" fmla="*/ 54 h 234"/>
                    <a:gd name="T2" fmla="*/ 378 w 378"/>
                    <a:gd name="T3" fmla="*/ 54 h 234"/>
                    <a:gd name="T4" fmla="*/ 378 w 378"/>
                    <a:gd name="T5" fmla="*/ 177 h 234"/>
                    <a:gd name="T6" fmla="*/ 281 w 378"/>
                    <a:gd name="T7" fmla="*/ 177 h 234"/>
                    <a:gd name="T8" fmla="*/ 281 w 378"/>
                    <a:gd name="T9" fmla="*/ 234 h 234"/>
                    <a:gd name="T10" fmla="*/ 0 w 378"/>
                    <a:gd name="T11" fmla="*/ 234 h 234"/>
                    <a:gd name="T12" fmla="*/ 0 w 378"/>
                    <a:gd name="T13" fmla="*/ 0 h 234"/>
                    <a:gd name="T14" fmla="*/ 281 w 378"/>
                    <a:gd name="T15" fmla="*/ 0 h 234"/>
                    <a:gd name="T16" fmla="*/ 281 w 378"/>
                    <a:gd name="T17" fmla="*/ 5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8" h="234">
                      <a:moveTo>
                        <a:pt x="281" y="54"/>
                      </a:moveTo>
                      <a:lnTo>
                        <a:pt x="378" y="54"/>
                      </a:lnTo>
                      <a:lnTo>
                        <a:pt x="378" y="177"/>
                      </a:lnTo>
                      <a:lnTo>
                        <a:pt x="281" y="177"/>
                      </a:lnTo>
                      <a:lnTo>
                        <a:pt x="281" y="234"/>
                      </a:lnTo>
                      <a:lnTo>
                        <a:pt x="0" y="234"/>
                      </a:ln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281" y="54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ïšľíḑè">
                  <a:extLst>
                    <a:ext uri="{FF2B5EF4-FFF2-40B4-BE49-F238E27FC236}">
                      <a16:creationId xmlns:a16="http://schemas.microsoft.com/office/drawing/2014/main" id="{8D555F11-B41B-E9EA-4D80-E953963D8AF9}"/>
                    </a:ext>
                  </a:extLst>
                </p:cNvPr>
                <p:cNvSpPr/>
                <p:nvPr/>
              </p:nvSpPr>
              <p:spPr bwMode="auto">
                <a:xfrm>
                  <a:off x="6289436" y="4897571"/>
                  <a:ext cx="710971" cy="944456"/>
                </a:xfrm>
                <a:custGeom>
                  <a:avLst/>
                  <a:gdLst>
                    <a:gd name="T0" fmla="*/ 275 w 1687"/>
                    <a:gd name="T1" fmla="*/ 103 h 2244"/>
                    <a:gd name="T2" fmla="*/ 195 w 1687"/>
                    <a:gd name="T3" fmla="*/ 143 h 2244"/>
                    <a:gd name="T4" fmla="*/ 151 w 1687"/>
                    <a:gd name="T5" fmla="*/ 177 h 2244"/>
                    <a:gd name="T6" fmla="*/ 110 w 1687"/>
                    <a:gd name="T7" fmla="*/ 223 h 2244"/>
                    <a:gd name="T8" fmla="*/ 76 w 1687"/>
                    <a:gd name="T9" fmla="*/ 280 h 2244"/>
                    <a:gd name="T10" fmla="*/ 47 w 1687"/>
                    <a:gd name="T11" fmla="*/ 350 h 2244"/>
                    <a:gd name="T12" fmla="*/ 23 w 1687"/>
                    <a:gd name="T13" fmla="*/ 450 h 2244"/>
                    <a:gd name="T14" fmla="*/ 3 w 1687"/>
                    <a:gd name="T15" fmla="*/ 617 h 2244"/>
                    <a:gd name="T16" fmla="*/ 1 w 1687"/>
                    <a:gd name="T17" fmla="*/ 804 h 2244"/>
                    <a:gd name="T18" fmla="*/ 16 w 1687"/>
                    <a:gd name="T19" fmla="*/ 1000 h 2244"/>
                    <a:gd name="T20" fmla="*/ 48 w 1687"/>
                    <a:gd name="T21" fmla="*/ 1203 h 2244"/>
                    <a:gd name="T22" fmla="*/ 96 w 1687"/>
                    <a:gd name="T23" fmla="*/ 1403 h 2244"/>
                    <a:gd name="T24" fmla="*/ 163 w 1687"/>
                    <a:gd name="T25" fmla="*/ 1594 h 2244"/>
                    <a:gd name="T26" fmla="*/ 248 w 1687"/>
                    <a:gd name="T27" fmla="*/ 1770 h 2244"/>
                    <a:gd name="T28" fmla="*/ 347 w 1687"/>
                    <a:gd name="T29" fmla="*/ 1917 h 2244"/>
                    <a:gd name="T30" fmla="*/ 438 w 1687"/>
                    <a:gd name="T31" fmla="*/ 2023 h 2244"/>
                    <a:gd name="T32" fmla="*/ 525 w 1687"/>
                    <a:gd name="T33" fmla="*/ 2104 h 2244"/>
                    <a:gd name="T34" fmla="*/ 605 w 1687"/>
                    <a:gd name="T35" fmla="*/ 2161 h 2244"/>
                    <a:gd name="T36" fmla="*/ 677 w 1687"/>
                    <a:gd name="T37" fmla="*/ 2201 h 2244"/>
                    <a:gd name="T38" fmla="*/ 752 w 1687"/>
                    <a:gd name="T39" fmla="*/ 2230 h 2244"/>
                    <a:gd name="T40" fmla="*/ 832 w 1687"/>
                    <a:gd name="T41" fmla="*/ 2244 h 2244"/>
                    <a:gd name="T42" fmla="*/ 888 w 1687"/>
                    <a:gd name="T43" fmla="*/ 2241 h 2244"/>
                    <a:gd name="T44" fmla="*/ 979 w 1687"/>
                    <a:gd name="T45" fmla="*/ 2215 h 2244"/>
                    <a:gd name="T46" fmla="*/ 1046 w 1687"/>
                    <a:gd name="T47" fmla="*/ 2184 h 2244"/>
                    <a:gd name="T48" fmla="*/ 1122 w 1687"/>
                    <a:gd name="T49" fmla="*/ 2135 h 2244"/>
                    <a:gd name="T50" fmla="*/ 1205 w 1687"/>
                    <a:gd name="T51" fmla="*/ 2066 h 2244"/>
                    <a:gd name="T52" fmla="*/ 1295 w 1687"/>
                    <a:gd name="T53" fmla="*/ 1973 h 2244"/>
                    <a:gd name="T54" fmla="*/ 1391 w 1687"/>
                    <a:gd name="T55" fmla="*/ 1849 h 2244"/>
                    <a:gd name="T56" fmla="*/ 1484 w 1687"/>
                    <a:gd name="T57" fmla="*/ 1684 h 2244"/>
                    <a:gd name="T58" fmla="*/ 1559 w 1687"/>
                    <a:gd name="T59" fmla="*/ 1500 h 2244"/>
                    <a:gd name="T60" fmla="*/ 1618 w 1687"/>
                    <a:gd name="T61" fmla="*/ 1304 h 2244"/>
                    <a:gd name="T62" fmla="*/ 1658 w 1687"/>
                    <a:gd name="T63" fmla="*/ 1102 h 2244"/>
                    <a:gd name="T64" fmla="*/ 1680 w 1687"/>
                    <a:gd name="T65" fmla="*/ 901 h 2244"/>
                    <a:gd name="T66" fmla="*/ 1687 w 1687"/>
                    <a:gd name="T67" fmla="*/ 708 h 2244"/>
                    <a:gd name="T68" fmla="*/ 1676 w 1687"/>
                    <a:gd name="T69" fmla="*/ 531 h 2244"/>
                    <a:gd name="T70" fmla="*/ 1652 w 1687"/>
                    <a:gd name="T71" fmla="*/ 390 h 2244"/>
                    <a:gd name="T72" fmla="*/ 1626 w 1687"/>
                    <a:gd name="T73" fmla="*/ 311 h 2244"/>
                    <a:gd name="T74" fmla="*/ 1593 w 1687"/>
                    <a:gd name="T75" fmla="*/ 246 h 2244"/>
                    <a:gd name="T76" fmla="*/ 1554 w 1687"/>
                    <a:gd name="T77" fmla="*/ 196 h 2244"/>
                    <a:gd name="T78" fmla="*/ 1511 w 1687"/>
                    <a:gd name="T79" fmla="*/ 154 h 2244"/>
                    <a:gd name="T80" fmla="*/ 1452 w 1687"/>
                    <a:gd name="T81" fmla="*/ 119 h 2244"/>
                    <a:gd name="T82" fmla="*/ 1361 w 1687"/>
                    <a:gd name="T83" fmla="*/ 87 h 2244"/>
                    <a:gd name="T84" fmla="*/ 1275 w 1687"/>
                    <a:gd name="T85" fmla="*/ 67 h 2244"/>
                    <a:gd name="T86" fmla="*/ 1071 w 1687"/>
                    <a:gd name="T87" fmla="*/ 23 h 2244"/>
                    <a:gd name="T88" fmla="*/ 894 w 1687"/>
                    <a:gd name="T89" fmla="*/ 2 h 2244"/>
                    <a:gd name="T90" fmla="*/ 713 w 1687"/>
                    <a:gd name="T91" fmla="*/ 5 h 2244"/>
                    <a:gd name="T92" fmla="*/ 550 w 1687"/>
                    <a:gd name="T93" fmla="*/ 29 h 2244"/>
                    <a:gd name="T94" fmla="*/ 379 w 1687"/>
                    <a:gd name="T95" fmla="*/ 72 h 2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87" h="2244">
                      <a:moveTo>
                        <a:pt x="340" y="85"/>
                      </a:moveTo>
                      <a:lnTo>
                        <a:pt x="319" y="90"/>
                      </a:lnTo>
                      <a:lnTo>
                        <a:pt x="297" y="95"/>
                      </a:lnTo>
                      <a:lnTo>
                        <a:pt x="275" y="103"/>
                      </a:lnTo>
                      <a:lnTo>
                        <a:pt x="252" y="111"/>
                      </a:lnTo>
                      <a:lnTo>
                        <a:pt x="229" y="122"/>
                      </a:lnTo>
                      <a:lnTo>
                        <a:pt x="206" y="135"/>
                      </a:lnTo>
                      <a:lnTo>
                        <a:pt x="195" y="143"/>
                      </a:lnTo>
                      <a:lnTo>
                        <a:pt x="184" y="150"/>
                      </a:lnTo>
                      <a:lnTo>
                        <a:pt x="173" y="159"/>
                      </a:lnTo>
                      <a:lnTo>
                        <a:pt x="162" y="167"/>
                      </a:lnTo>
                      <a:lnTo>
                        <a:pt x="151" y="177"/>
                      </a:lnTo>
                      <a:lnTo>
                        <a:pt x="141" y="188"/>
                      </a:lnTo>
                      <a:lnTo>
                        <a:pt x="131" y="199"/>
                      </a:lnTo>
                      <a:lnTo>
                        <a:pt x="120" y="211"/>
                      </a:lnTo>
                      <a:lnTo>
                        <a:pt x="110" y="223"/>
                      </a:lnTo>
                      <a:lnTo>
                        <a:pt x="102" y="236"/>
                      </a:lnTo>
                      <a:lnTo>
                        <a:pt x="92" y="250"/>
                      </a:lnTo>
                      <a:lnTo>
                        <a:pt x="83" y="265"/>
                      </a:lnTo>
                      <a:lnTo>
                        <a:pt x="76" y="280"/>
                      </a:lnTo>
                      <a:lnTo>
                        <a:pt x="67" y="296"/>
                      </a:lnTo>
                      <a:lnTo>
                        <a:pt x="60" y="314"/>
                      </a:lnTo>
                      <a:lnTo>
                        <a:pt x="53" y="331"/>
                      </a:lnTo>
                      <a:lnTo>
                        <a:pt x="47" y="350"/>
                      </a:lnTo>
                      <a:lnTo>
                        <a:pt x="40" y="370"/>
                      </a:lnTo>
                      <a:lnTo>
                        <a:pt x="35" y="390"/>
                      </a:lnTo>
                      <a:lnTo>
                        <a:pt x="30" y="412"/>
                      </a:lnTo>
                      <a:lnTo>
                        <a:pt x="23" y="450"/>
                      </a:lnTo>
                      <a:lnTo>
                        <a:pt x="16" y="490"/>
                      </a:lnTo>
                      <a:lnTo>
                        <a:pt x="11" y="531"/>
                      </a:lnTo>
                      <a:lnTo>
                        <a:pt x="7" y="573"/>
                      </a:lnTo>
                      <a:lnTo>
                        <a:pt x="3" y="617"/>
                      </a:lnTo>
                      <a:lnTo>
                        <a:pt x="1" y="662"/>
                      </a:lnTo>
                      <a:lnTo>
                        <a:pt x="0" y="708"/>
                      </a:lnTo>
                      <a:lnTo>
                        <a:pt x="0" y="755"/>
                      </a:lnTo>
                      <a:lnTo>
                        <a:pt x="1" y="804"/>
                      </a:lnTo>
                      <a:lnTo>
                        <a:pt x="3" y="852"/>
                      </a:lnTo>
                      <a:lnTo>
                        <a:pt x="7" y="901"/>
                      </a:lnTo>
                      <a:lnTo>
                        <a:pt x="11" y="951"/>
                      </a:lnTo>
                      <a:lnTo>
                        <a:pt x="16" y="1000"/>
                      </a:lnTo>
                      <a:lnTo>
                        <a:pt x="22" y="1051"/>
                      </a:lnTo>
                      <a:lnTo>
                        <a:pt x="29" y="1102"/>
                      </a:lnTo>
                      <a:lnTo>
                        <a:pt x="38" y="1153"/>
                      </a:lnTo>
                      <a:lnTo>
                        <a:pt x="48" y="1203"/>
                      </a:lnTo>
                      <a:lnTo>
                        <a:pt x="58" y="1254"/>
                      </a:lnTo>
                      <a:lnTo>
                        <a:pt x="70" y="1304"/>
                      </a:lnTo>
                      <a:lnTo>
                        <a:pt x="83" y="1354"/>
                      </a:lnTo>
                      <a:lnTo>
                        <a:pt x="96" y="1403"/>
                      </a:lnTo>
                      <a:lnTo>
                        <a:pt x="111" y="1453"/>
                      </a:lnTo>
                      <a:lnTo>
                        <a:pt x="128" y="1500"/>
                      </a:lnTo>
                      <a:lnTo>
                        <a:pt x="145" y="1548"/>
                      </a:lnTo>
                      <a:lnTo>
                        <a:pt x="163" y="1594"/>
                      </a:lnTo>
                      <a:lnTo>
                        <a:pt x="183" y="1640"/>
                      </a:lnTo>
                      <a:lnTo>
                        <a:pt x="203" y="1684"/>
                      </a:lnTo>
                      <a:lnTo>
                        <a:pt x="225" y="1727"/>
                      </a:lnTo>
                      <a:lnTo>
                        <a:pt x="248" y="1770"/>
                      </a:lnTo>
                      <a:lnTo>
                        <a:pt x="272" y="1810"/>
                      </a:lnTo>
                      <a:lnTo>
                        <a:pt x="297" y="1849"/>
                      </a:lnTo>
                      <a:lnTo>
                        <a:pt x="323" y="1885"/>
                      </a:lnTo>
                      <a:lnTo>
                        <a:pt x="347" y="1917"/>
                      </a:lnTo>
                      <a:lnTo>
                        <a:pt x="370" y="1946"/>
                      </a:lnTo>
                      <a:lnTo>
                        <a:pt x="393" y="1973"/>
                      </a:lnTo>
                      <a:lnTo>
                        <a:pt x="416" y="1999"/>
                      </a:lnTo>
                      <a:lnTo>
                        <a:pt x="438" y="2023"/>
                      </a:lnTo>
                      <a:lnTo>
                        <a:pt x="460" y="2045"/>
                      </a:lnTo>
                      <a:lnTo>
                        <a:pt x="482" y="2066"/>
                      </a:lnTo>
                      <a:lnTo>
                        <a:pt x="504" y="2085"/>
                      </a:lnTo>
                      <a:lnTo>
                        <a:pt x="525" y="2104"/>
                      </a:lnTo>
                      <a:lnTo>
                        <a:pt x="546" y="2120"/>
                      </a:lnTo>
                      <a:lnTo>
                        <a:pt x="565" y="2135"/>
                      </a:lnTo>
                      <a:lnTo>
                        <a:pt x="586" y="2149"/>
                      </a:lnTo>
                      <a:lnTo>
                        <a:pt x="605" y="2161"/>
                      </a:lnTo>
                      <a:lnTo>
                        <a:pt x="624" y="2173"/>
                      </a:lnTo>
                      <a:lnTo>
                        <a:pt x="642" y="2184"/>
                      </a:lnTo>
                      <a:lnTo>
                        <a:pt x="659" y="2193"/>
                      </a:lnTo>
                      <a:lnTo>
                        <a:pt x="677" y="2201"/>
                      </a:lnTo>
                      <a:lnTo>
                        <a:pt x="693" y="2209"/>
                      </a:lnTo>
                      <a:lnTo>
                        <a:pt x="709" y="2215"/>
                      </a:lnTo>
                      <a:lnTo>
                        <a:pt x="724" y="2221"/>
                      </a:lnTo>
                      <a:lnTo>
                        <a:pt x="752" y="2230"/>
                      </a:lnTo>
                      <a:lnTo>
                        <a:pt x="777" y="2237"/>
                      </a:lnTo>
                      <a:lnTo>
                        <a:pt x="799" y="2241"/>
                      </a:lnTo>
                      <a:lnTo>
                        <a:pt x="817" y="2243"/>
                      </a:lnTo>
                      <a:lnTo>
                        <a:pt x="832" y="2244"/>
                      </a:lnTo>
                      <a:lnTo>
                        <a:pt x="844" y="2244"/>
                      </a:lnTo>
                      <a:lnTo>
                        <a:pt x="855" y="2244"/>
                      </a:lnTo>
                      <a:lnTo>
                        <a:pt x="870" y="2243"/>
                      </a:lnTo>
                      <a:lnTo>
                        <a:pt x="888" y="2241"/>
                      </a:lnTo>
                      <a:lnTo>
                        <a:pt x="910" y="2237"/>
                      </a:lnTo>
                      <a:lnTo>
                        <a:pt x="936" y="2230"/>
                      </a:lnTo>
                      <a:lnTo>
                        <a:pt x="964" y="2221"/>
                      </a:lnTo>
                      <a:lnTo>
                        <a:pt x="979" y="2215"/>
                      </a:lnTo>
                      <a:lnTo>
                        <a:pt x="994" y="2209"/>
                      </a:lnTo>
                      <a:lnTo>
                        <a:pt x="1010" y="2201"/>
                      </a:lnTo>
                      <a:lnTo>
                        <a:pt x="1028" y="2193"/>
                      </a:lnTo>
                      <a:lnTo>
                        <a:pt x="1046" y="2184"/>
                      </a:lnTo>
                      <a:lnTo>
                        <a:pt x="1063" y="2173"/>
                      </a:lnTo>
                      <a:lnTo>
                        <a:pt x="1083" y="2161"/>
                      </a:lnTo>
                      <a:lnTo>
                        <a:pt x="1102" y="2149"/>
                      </a:lnTo>
                      <a:lnTo>
                        <a:pt x="1122" y="2135"/>
                      </a:lnTo>
                      <a:lnTo>
                        <a:pt x="1142" y="2120"/>
                      </a:lnTo>
                      <a:lnTo>
                        <a:pt x="1163" y="2104"/>
                      </a:lnTo>
                      <a:lnTo>
                        <a:pt x="1183" y="2085"/>
                      </a:lnTo>
                      <a:lnTo>
                        <a:pt x="1205" y="2066"/>
                      </a:lnTo>
                      <a:lnTo>
                        <a:pt x="1227" y="2045"/>
                      </a:lnTo>
                      <a:lnTo>
                        <a:pt x="1249" y="2023"/>
                      </a:lnTo>
                      <a:lnTo>
                        <a:pt x="1272" y="1999"/>
                      </a:lnTo>
                      <a:lnTo>
                        <a:pt x="1295" y="1973"/>
                      </a:lnTo>
                      <a:lnTo>
                        <a:pt x="1317" y="1946"/>
                      </a:lnTo>
                      <a:lnTo>
                        <a:pt x="1341" y="1917"/>
                      </a:lnTo>
                      <a:lnTo>
                        <a:pt x="1364" y="1885"/>
                      </a:lnTo>
                      <a:lnTo>
                        <a:pt x="1391" y="1849"/>
                      </a:lnTo>
                      <a:lnTo>
                        <a:pt x="1416" y="1810"/>
                      </a:lnTo>
                      <a:lnTo>
                        <a:pt x="1439" y="1770"/>
                      </a:lnTo>
                      <a:lnTo>
                        <a:pt x="1462" y="1727"/>
                      </a:lnTo>
                      <a:lnTo>
                        <a:pt x="1484" y="1684"/>
                      </a:lnTo>
                      <a:lnTo>
                        <a:pt x="1504" y="1640"/>
                      </a:lnTo>
                      <a:lnTo>
                        <a:pt x="1524" y="1594"/>
                      </a:lnTo>
                      <a:lnTo>
                        <a:pt x="1542" y="1548"/>
                      </a:lnTo>
                      <a:lnTo>
                        <a:pt x="1559" y="1500"/>
                      </a:lnTo>
                      <a:lnTo>
                        <a:pt x="1576" y="1453"/>
                      </a:lnTo>
                      <a:lnTo>
                        <a:pt x="1591" y="1403"/>
                      </a:lnTo>
                      <a:lnTo>
                        <a:pt x="1605" y="1354"/>
                      </a:lnTo>
                      <a:lnTo>
                        <a:pt x="1618" y="1304"/>
                      </a:lnTo>
                      <a:lnTo>
                        <a:pt x="1630" y="1254"/>
                      </a:lnTo>
                      <a:lnTo>
                        <a:pt x="1639" y="1203"/>
                      </a:lnTo>
                      <a:lnTo>
                        <a:pt x="1649" y="1153"/>
                      </a:lnTo>
                      <a:lnTo>
                        <a:pt x="1658" y="1102"/>
                      </a:lnTo>
                      <a:lnTo>
                        <a:pt x="1665" y="1051"/>
                      </a:lnTo>
                      <a:lnTo>
                        <a:pt x="1672" y="1000"/>
                      </a:lnTo>
                      <a:lnTo>
                        <a:pt x="1677" y="951"/>
                      </a:lnTo>
                      <a:lnTo>
                        <a:pt x="1680" y="901"/>
                      </a:lnTo>
                      <a:lnTo>
                        <a:pt x="1684" y="852"/>
                      </a:lnTo>
                      <a:lnTo>
                        <a:pt x="1686" y="804"/>
                      </a:lnTo>
                      <a:lnTo>
                        <a:pt x="1687" y="755"/>
                      </a:lnTo>
                      <a:lnTo>
                        <a:pt x="1687" y="708"/>
                      </a:lnTo>
                      <a:lnTo>
                        <a:pt x="1686" y="662"/>
                      </a:lnTo>
                      <a:lnTo>
                        <a:pt x="1684" y="617"/>
                      </a:lnTo>
                      <a:lnTo>
                        <a:pt x="1680" y="573"/>
                      </a:lnTo>
                      <a:lnTo>
                        <a:pt x="1676" y="531"/>
                      </a:lnTo>
                      <a:lnTo>
                        <a:pt x="1671" y="490"/>
                      </a:lnTo>
                      <a:lnTo>
                        <a:pt x="1664" y="450"/>
                      </a:lnTo>
                      <a:lnTo>
                        <a:pt x="1658" y="412"/>
                      </a:lnTo>
                      <a:lnTo>
                        <a:pt x="1652" y="390"/>
                      </a:lnTo>
                      <a:lnTo>
                        <a:pt x="1647" y="369"/>
                      </a:lnTo>
                      <a:lnTo>
                        <a:pt x="1640" y="349"/>
                      </a:lnTo>
                      <a:lnTo>
                        <a:pt x="1634" y="330"/>
                      </a:lnTo>
                      <a:lnTo>
                        <a:pt x="1626" y="311"/>
                      </a:lnTo>
                      <a:lnTo>
                        <a:pt x="1619" y="294"/>
                      </a:lnTo>
                      <a:lnTo>
                        <a:pt x="1610" y="277"/>
                      </a:lnTo>
                      <a:lnTo>
                        <a:pt x="1603" y="262"/>
                      </a:lnTo>
                      <a:lnTo>
                        <a:pt x="1593" y="246"/>
                      </a:lnTo>
                      <a:lnTo>
                        <a:pt x="1584" y="232"/>
                      </a:lnTo>
                      <a:lnTo>
                        <a:pt x="1575" y="219"/>
                      </a:lnTo>
                      <a:lnTo>
                        <a:pt x="1564" y="206"/>
                      </a:lnTo>
                      <a:lnTo>
                        <a:pt x="1554" y="196"/>
                      </a:lnTo>
                      <a:lnTo>
                        <a:pt x="1543" y="184"/>
                      </a:lnTo>
                      <a:lnTo>
                        <a:pt x="1532" y="174"/>
                      </a:lnTo>
                      <a:lnTo>
                        <a:pt x="1522" y="164"/>
                      </a:lnTo>
                      <a:lnTo>
                        <a:pt x="1511" y="154"/>
                      </a:lnTo>
                      <a:lnTo>
                        <a:pt x="1499" y="147"/>
                      </a:lnTo>
                      <a:lnTo>
                        <a:pt x="1487" y="139"/>
                      </a:lnTo>
                      <a:lnTo>
                        <a:pt x="1476" y="132"/>
                      </a:lnTo>
                      <a:lnTo>
                        <a:pt x="1452" y="119"/>
                      </a:lnTo>
                      <a:lnTo>
                        <a:pt x="1429" y="108"/>
                      </a:lnTo>
                      <a:lnTo>
                        <a:pt x="1406" y="99"/>
                      </a:lnTo>
                      <a:lnTo>
                        <a:pt x="1382" y="93"/>
                      </a:lnTo>
                      <a:lnTo>
                        <a:pt x="1361" y="87"/>
                      </a:lnTo>
                      <a:lnTo>
                        <a:pt x="1338" y="83"/>
                      </a:lnTo>
                      <a:lnTo>
                        <a:pt x="1338" y="83"/>
                      </a:lnTo>
                      <a:lnTo>
                        <a:pt x="1316" y="78"/>
                      </a:lnTo>
                      <a:lnTo>
                        <a:pt x="1275" y="67"/>
                      </a:lnTo>
                      <a:lnTo>
                        <a:pt x="1219" y="53"/>
                      </a:lnTo>
                      <a:lnTo>
                        <a:pt x="1150" y="38"/>
                      </a:lnTo>
                      <a:lnTo>
                        <a:pt x="1111" y="30"/>
                      </a:lnTo>
                      <a:lnTo>
                        <a:pt x="1071" y="23"/>
                      </a:lnTo>
                      <a:lnTo>
                        <a:pt x="1028" y="16"/>
                      </a:lnTo>
                      <a:lnTo>
                        <a:pt x="985" y="10"/>
                      </a:lnTo>
                      <a:lnTo>
                        <a:pt x="939" y="5"/>
                      </a:lnTo>
                      <a:lnTo>
                        <a:pt x="894" y="2"/>
                      </a:lnTo>
                      <a:lnTo>
                        <a:pt x="848" y="0"/>
                      </a:lnTo>
                      <a:lnTo>
                        <a:pt x="803" y="0"/>
                      </a:lnTo>
                      <a:lnTo>
                        <a:pt x="758" y="2"/>
                      </a:lnTo>
                      <a:lnTo>
                        <a:pt x="713" y="5"/>
                      </a:lnTo>
                      <a:lnTo>
                        <a:pt x="670" y="10"/>
                      </a:lnTo>
                      <a:lnTo>
                        <a:pt x="628" y="15"/>
                      </a:lnTo>
                      <a:lnTo>
                        <a:pt x="588" y="21"/>
                      </a:lnTo>
                      <a:lnTo>
                        <a:pt x="550" y="29"/>
                      </a:lnTo>
                      <a:lnTo>
                        <a:pt x="514" y="37"/>
                      </a:lnTo>
                      <a:lnTo>
                        <a:pt x="481" y="44"/>
                      </a:lnTo>
                      <a:lnTo>
                        <a:pt x="423" y="59"/>
                      </a:lnTo>
                      <a:lnTo>
                        <a:pt x="379" y="72"/>
                      </a:lnTo>
                      <a:lnTo>
                        <a:pt x="351" y="81"/>
                      </a:lnTo>
                      <a:lnTo>
                        <a:pt x="340" y="85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3" name="išlïdè">
                  <a:extLst>
                    <a:ext uri="{FF2B5EF4-FFF2-40B4-BE49-F238E27FC236}">
                      <a16:creationId xmlns:a16="http://schemas.microsoft.com/office/drawing/2014/main" id="{E09CB99F-47BB-691D-E43E-2CF7E20E43DB}"/>
                    </a:ext>
                  </a:extLst>
                </p:cNvPr>
                <p:cNvSpPr/>
                <p:nvPr/>
              </p:nvSpPr>
              <p:spPr bwMode="auto">
                <a:xfrm>
                  <a:off x="6333608" y="4897571"/>
                  <a:ext cx="624729" cy="944456"/>
                </a:xfrm>
                <a:custGeom>
                  <a:avLst/>
                  <a:gdLst>
                    <a:gd name="T0" fmla="*/ 241 w 1484"/>
                    <a:gd name="T1" fmla="*/ 103 h 2244"/>
                    <a:gd name="T2" fmla="*/ 161 w 1484"/>
                    <a:gd name="T3" fmla="*/ 150 h 2244"/>
                    <a:gd name="T4" fmla="*/ 113 w 1484"/>
                    <a:gd name="T5" fmla="*/ 199 h 2244"/>
                    <a:gd name="T6" fmla="*/ 80 w 1484"/>
                    <a:gd name="T7" fmla="*/ 250 h 2244"/>
                    <a:gd name="T8" fmla="*/ 52 w 1484"/>
                    <a:gd name="T9" fmla="*/ 314 h 2244"/>
                    <a:gd name="T10" fmla="*/ 30 w 1484"/>
                    <a:gd name="T11" fmla="*/ 390 h 2244"/>
                    <a:gd name="T12" fmla="*/ 8 w 1484"/>
                    <a:gd name="T13" fmla="*/ 531 h 2244"/>
                    <a:gd name="T14" fmla="*/ 0 w 1484"/>
                    <a:gd name="T15" fmla="*/ 708 h 2244"/>
                    <a:gd name="T16" fmla="*/ 5 w 1484"/>
                    <a:gd name="T17" fmla="*/ 901 h 2244"/>
                    <a:gd name="T18" fmla="*/ 25 w 1484"/>
                    <a:gd name="T19" fmla="*/ 1102 h 2244"/>
                    <a:gd name="T20" fmla="*/ 60 w 1484"/>
                    <a:gd name="T21" fmla="*/ 1304 h 2244"/>
                    <a:gd name="T22" fmla="*/ 111 w 1484"/>
                    <a:gd name="T23" fmla="*/ 1500 h 2244"/>
                    <a:gd name="T24" fmla="*/ 178 w 1484"/>
                    <a:gd name="T25" fmla="*/ 1684 h 2244"/>
                    <a:gd name="T26" fmla="*/ 260 w 1484"/>
                    <a:gd name="T27" fmla="*/ 1849 h 2244"/>
                    <a:gd name="T28" fmla="*/ 344 w 1484"/>
                    <a:gd name="T29" fmla="*/ 1973 h 2244"/>
                    <a:gd name="T30" fmla="*/ 423 w 1484"/>
                    <a:gd name="T31" fmla="*/ 2066 h 2244"/>
                    <a:gd name="T32" fmla="*/ 497 w 1484"/>
                    <a:gd name="T33" fmla="*/ 2135 h 2244"/>
                    <a:gd name="T34" fmla="*/ 564 w 1484"/>
                    <a:gd name="T35" fmla="*/ 2184 h 2244"/>
                    <a:gd name="T36" fmla="*/ 623 w 1484"/>
                    <a:gd name="T37" fmla="*/ 2215 h 2244"/>
                    <a:gd name="T38" fmla="*/ 702 w 1484"/>
                    <a:gd name="T39" fmla="*/ 2241 h 2244"/>
                    <a:gd name="T40" fmla="*/ 752 w 1484"/>
                    <a:gd name="T41" fmla="*/ 2244 h 2244"/>
                    <a:gd name="T42" fmla="*/ 822 w 1484"/>
                    <a:gd name="T43" fmla="*/ 2230 h 2244"/>
                    <a:gd name="T44" fmla="*/ 889 w 1484"/>
                    <a:gd name="T45" fmla="*/ 2201 h 2244"/>
                    <a:gd name="T46" fmla="*/ 952 w 1484"/>
                    <a:gd name="T47" fmla="*/ 2161 h 2244"/>
                    <a:gd name="T48" fmla="*/ 1022 w 1484"/>
                    <a:gd name="T49" fmla="*/ 2104 h 2244"/>
                    <a:gd name="T50" fmla="*/ 1099 w 1484"/>
                    <a:gd name="T51" fmla="*/ 2023 h 2244"/>
                    <a:gd name="T52" fmla="*/ 1180 w 1484"/>
                    <a:gd name="T53" fmla="*/ 1917 h 2244"/>
                    <a:gd name="T54" fmla="*/ 1266 w 1484"/>
                    <a:gd name="T55" fmla="*/ 1770 h 2244"/>
                    <a:gd name="T56" fmla="*/ 1341 w 1484"/>
                    <a:gd name="T57" fmla="*/ 1594 h 2244"/>
                    <a:gd name="T58" fmla="*/ 1399 w 1484"/>
                    <a:gd name="T59" fmla="*/ 1403 h 2244"/>
                    <a:gd name="T60" fmla="*/ 1442 w 1484"/>
                    <a:gd name="T61" fmla="*/ 1203 h 2244"/>
                    <a:gd name="T62" fmla="*/ 1470 w 1484"/>
                    <a:gd name="T63" fmla="*/ 1000 h 2244"/>
                    <a:gd name="T64" fmla="*/ 1483 w 1484"/>
                    <a:gd name="T65" fmla="*/ 804 h 2244"/>
                    <a:gd name="T66" fmla="*/ 1481 w 1484"/>
                    <a:gd name="T67" fmla="*/ 617 h 2244"/>
                    <a:gd name="T68" fmla="*/ 1465 w 1484"/>
                    <a:gd name="T69" fmla="*/ 450 h 2244"/>
                    <a:gd name="T70" fmla="*/ 1443 w 1484"/>
                    <a:gd name="T71" fmla="*/ 349 h 2244"/>
                    <a:gd name="T72" fmla="*/ 1417 w 1484"/>
                    <a:gd name="T73" fmla="*/ 277 h 2244"/>
                    <a:gd name="T74" fmla="*/ 1385 w 1484"/>
                    <a:gd name="T75" fmla="*/ 219 h 2244"/>
                    <a:gd name="T76" fmla="*/ 1348 w 1484"/>
                    <a:gd name="T77" fmla="*/ 174 h 2244"/>
                    <a:gd name="T78" fmla="*/ 1308 w 1484"/>
                    <a:gd name="T79" fmla="*/ 139 h 2244"/>
                    <a:gd name="T80" fmla="*/ 1237 w 1484"/>
                    <a:gd name="T81" fmla="*/ 99 h 2244"/>
                    <a:gd name="T82" fmla="*/ 1178 w 1484"/>
                    <a:gd name="T83" fmla="*/ 83 h 2244"/>
                    <a:gd name="T84" fmla="*/ 1011 w 1484"/>
                    <a:gd name="T85" fmla="*/ 38 h 2244"/>
                    <a:gd name="T86" fmla="*/ 865 w 1484"/>
                    <a:gd name="T87" fmla="*/ 10 h 2244"/>
                    <a:gd name="T88" fmla="*/ 705 w 1484"/>
                    <a:gd name="T89" fmla="*/ 0 h 2244"/>
                    <a:gd name="T90" fmla="*/ 552 w 1484"/>
                    <a:gd name="T91" fmla="*/ 15 h 2244"/>
                    <a:gd name="T92" fmla="*/ 422 w 1484"/>
                    <a:gd name="T93" fmla="*/ 44 h 2244"/>
                    <a:gd name="T94" fmla="*/ 299 w 1484"/>
                    <a:gd name="T95" fmla="*/ 85 h 2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84" h="2244">
                      <a:moveTo>
                        <a:pt x="299" y="85"/>
                      </a:moveTo>
                      <a:lnTo>
                        <a:pt x="281" y="90"/>
                      </a:lnTo>
                      <a:lnTo>
                        <a:pt x="260" y="95"/>
                      </a:lnTo>
                      <a:lnTo>
                        <a:pt x="241" y="103"/>
                      </a:lnTo>
                      <a:lnTo>
                        <a:pt x="220" y="111"/>
                      </a:lnTo>
                      <a:lnTo>
                        <a:pt x="201" y="122"/>
                      </a:lnTo>
                      <a:lnTo>
                        <a:pt x="180" y="135"/>
                      </a:lnTo>
                      <a:lnTo>
                        <a:pt x="161" y="150"/>
                      </a:lnTo>
                      <a:lnTo>
                        <a:pt x="141" y="167"/>
                      </a:lnTo>
                      <a:lnTo>
                        <a:pt x="132" y="177"/>
                      </a:lnTo>
                      <a:lnTo>
                        <a:pt x="123" y="188"/>
                      </a:lnTo>
                      <a:lnTo>
                        <a:pt x="113" y="199"/>
                      </a:lnTo>
                      <a:lnTo>
                        <a:pt x="104" y="211"/>
                      </a:lnTo>
                      <a:lnTo>
                        <a:pt x="96" y="223"/>
                      </a:lnTo>
                      <a:lnTo>
                        <a:pt x="88" y="236"/>
                      </a:lnTo>
                      <a:lnTo>
                        <a:pt x="80" y="250"/>
                      </a:lnTo>
                      <a:lnTo>
                        <a:pt x="72" y="265"/>
                      </a:lnTo>
                      <a:lnTo>
                        <a:pt x="66" y="280"/>
                      </a:lnTo>
                      <a:lnTo>
                        <a:pt x="58" y="296"/>
                      </a:lnTo>
                      <a:lnTo>
                        <a:pt x="52" y="314"/>
                      </a:lnTo>
                      <a:lnTo>
                        <a:pt x="45" y="331"/>
                      </a:lnTo>
                      <a:lnTo>
                        <a:pt x="40" y="350"/>
                      </a:lnTo>
                      <a:lnTo>
                        <a:pt x="34" y="370"/>
                      </a:lnTo>
                      <a:lnTo>
                        <a:pt x="30" y="390"/>
                      </a:lnTo>
                      <a:lnTo>
                        <a:pt x="26" y="412"/>
                      </a:lnTo>
                      <a:lnTo>
                        <a:pt x="19" y="450"/>
                      </a:lnTo>
                      <a:lnTo>
                        <a:pt x="14" y="490"/>
                      </a:lnTo>
                      <a:lnTo>
                        <a:pt x="8" y="531"/>
                      </a:lnTo>
                      <a:lnTo>
                        <a:pt x="5" y="573"/>
                      </a:lnTo>
                      <a:lnTo>
                        <a:pt x="2" y="617"/>
                      </a:lnTo>
                      <a:lnTo>
                        <a:pt x="0" y="662"/>
                      </a:lnTo>
                      <a:lnTo>
                        <a:pt x="0" y="708"/>
                      </a:lnTo>
                      <a:lnTo>
                        <a:pt x="0" y="755"/>
                      </a:lnTo>
                      <a:lnTo>
                        <a:pt x="0" y="804"/>
                      </a:lnTo>
                      <a:lnTo>
                        <a:pt x="2" y="852"/>
                      </a:lnTo>
                      <a:lnTo>
                        <a:pt x="5" y="901"/>
                      </a:lnTo>
                      <a:lnTo>
                        <a:pt x="8" y="951"/>
                      </a:lnTo>
                      <a:lnTo>
                        <a:pt x="13" y="1000"/>
                      </a:lnTo>
                      <a:lnTo>
                        <a:pt x="18" y="1051"/>
                      </a:lnTo>
                      <a:lnTo>
                        <a:pt x="25" y="1102"/>
                      </a:lnTo>
                      <a:lnTo>
                        <a:pt x="32" y="1153"/>
                      </a:lnTo>
                      <a:lnTo>
                        <a:pt x="41" y="1203"/>
                      </a:lnTo>
                      <a:lnTo>
                        <a:pt x="50" y="1254"/>
                      </a:lnTo>
                      <a:lnTo>
                        <a:pt x="60" y="1304"/>
                      </a:lnTo>
                      <a:lnTo>
                        <a:pt x="72" y="1354"/>
                      </a:lnTo>
                      <a:lnTo>
                        <a:pt x="84" y="1403"/>
                      </a:lnTo>
                      <a:lnTo>
                        <a:pt x="97" y="1453"/>
                      </a:lnTo>
                      <a:lnTo>
                        <a:pt x="111" y="1500"/>
                      </a:lnTo>
                      <a:lnTo>
                        <a:pt x="126" y="1548"/>
                      </a:lnTo>
                      <a:lnTo>
                        <a:pt x="142" y="1594"/>
                      </a:lnTo>
                      <a:lnTo>
                        <a:pt x="160" y="1640"/>
                      </a:lnTo>
                      <a:lnTo>
                        <a:pt x="178" y="1684"/>
                      </a:lnTo>
                      <a:lnTo>
                        <a:pt x="197" y="1727"/>
                      </a:lnTo>
                      <a:lnTo>
                        <a:pt x="217" y="1770"/>
                      </a:lnTo>
                      <a:lnTo>
                        <a:pt x="238" y="1810"/>
                      </a:lnTo>
                      <a:lnTo>
                        <a:pt x="260" y="1849"/>
                      </a:lnTo>
                      <a:lnTo>
                        <a:pt x="284" y="1885"/>
                      </a:lnTo>
                      <a:lnTo>
                        <a:pt x="304" y="1917"/>
                      </a:lnTo>
                      <a:lnTo>
                        <a:pt x="325" y="1946"/>
                      </a:lnTo>
                      <a:lnTo>
                        <a:pt x="344" y="1973"/>
                      </a:lnTo>
                      <a:lnTo>
                        <a:pt x="365" y="1999"/>
                      </a:lnTo>
                      <a:lnTo>
                        <a:pt x="384" y="2023"/>
                      </a:lnTo>
                      <a:lnTo>
                        <a:pt x="404" y="2045"/>
                      </a:lnTo>
                      <a:lnTo>
                        <a:pt x="423" y="2066"/>
                      </a:lnTo>
                      <a:lnTo>
                        <a:pt x="443" y="2085"/>
                      </a:lnTo>
                      <a:lnTo>
                        <a:pt x="461" y="2104"/>
                      </a:lnTo>
                      <a:lnTo>
                        <a:pt x="479" y="2120"/>
                      </a:lnTo>
                      <a:lnTo>
                        <a:pt x="497" y="2135"/>
                      </a:lnTo>
                      <a:lnTo>
                        <a:pt x="514" y="2149"/>
                      </a:lnTo>
                      <a:lnTo>
                        <a:pt x="531" y="2161"/>
                      </a:lnTo>
                      <a:lnTo>
                        <a:pt x="548" y="2173"/>
                      </a:lnTo>
                      <a:lnTo>
                        <a:pt x="564" y="2184"/>
                      </a:lnTo>
                      <a:lnTo>
                        <a:pt x="579" y="2193"/>
                      </a:lnTo>
                      <a:lnTo>
                        <a:pt x="594" y="2201"/>
                      </a:lnTo>
                      <a:lnTo>
                        <a:pt x="609" y="2209"/>
                      </a:lnTo>
                      <a:lnTo>
                        <a:pt x="623" y="2215"/>
                      </a:lnTo>
                      <a:lnTo>
                        <a:pt x="636" y="2221"/>
                      </a:lnTo>
                      <a:lnTo>
                        <a:pt x="661" y="2230"/>
                      </a:lnTo>
                      <a:lnTo>
                        <a:pt x="683" y="2237"/>
                      </a:lnTo>
                      <a:lnTo>
                        <a:pt x="702" y="2241"/>
                      </a:lnTo>
                      <a:lnTo>
                        <a:pt x="718" y="2243"/>
                      </a:lnTo>
                      <a:lnTo>
                        <a:pt x="732" y="2244"/>
                      </a:lnTo>
                      <a:lnTo>
                        <a:pt x="742" y="2244"/>
                      </a:lnTo>
                      <a:lnTo>
                        <a:pt x="752" y="2244"/>
                      </a:lnTo>
                      <a:lnTo>
                        <a:pt x="765" y="2243"/>
                      </a:lnTo>
                      <a:lnTo>
                        <a:pt x="781" y="2241"/>
                      </a:lnTo>
                      <a:lnTo>
                        <a:pt x="800" y="2237"/>
                      </a:lnTo>
                      <a:lnTo>
                        <a:pt x="822" y="2230"/>
                      </a:lnTo>
                      <a:lnTo>
                        <a:pt x="847" y="2221"/>
                      </a:lnTo>
                      <a:lnTo>
                        <a:pt x="861" y="2215"/>
                      </a:lnTo>
                      <a:lnTo>
                        <a:pt x="875" y="2209"/>
                      </a:lnTo>
                      <a:lnTo>
                        <a:pt x="889" y="2201"/>
                      </a:lnTo>
                      <a:lnTo>
                        <a:pt x="904" y="2193"/>
                      </a:lnTo>
                      <a:lnTo>
                        <a:pt x="919" y="2184"/>
                      </a:lnTo>
                      <a:lnTo>
                        <a:pt x="935" y="2173"/>
                      </a:lnTo>
                      <a:lnTo>
                        <a:pt x="952" y="2161"/>
                      </a:lnTo>
                      <a:lnTo>
                        <a:pt x="969" y="2149"/>
                      </a:lnTo>
                      <a:lnTo>
                        <a:pt x="986" y="2135"/>
                      </a:lnTo>
                      <a:lnTo>
                        <a:pt x="1005" y="2120"/>
                      </a:lnTo>
                      <a:lnTo>
                        <a:pt x="1022" y="2104"/>
                      </a:lnTo>
                      <a:lnTo>
                        <a:pt x="1041" y="2085"/>
                      </a:lnTo>
                      <a:lnTo>
                        <a:pt x="1060" y="2066"/>
                      </a:lnTo>
                      <a:lnTo>
                        <a:pt x="1079" y="2045"/>
                      </a:lnTo>
                      <a:lnTo>
                        <a:pt x="1099" y="2023"/>
                      </a:lnTo>
                      <a:lnTo>
                        <a:pt x="1118" y="1999"/>
                      </a:lnTo>
                      <a:lnTo>
                        <a:pt x="1139" y="1973"/>
                      </a:lnTo>
                      <a:lnTo>
                        <a:pt x="1159" y="1946"/>
                      </a:lnTo>
                      <a:lnTo>
                        <a:pt x="1180" y="1917"/>
                      </a:lnTo>
                      <a:lnTo>
                        <a:pt x="1200" y="1885"/>
                      </a:lnTo>
                      <a:lnTo>
                        <a:pt x="1223" y="1849"/>
                      </a:lnTo>
                      <a:lnTo>
                        <a:pt x="1246" y="1810"/>
                      </a:lnTo>
                      <a:lnTo>
                        <a:pt x="1266" y="1770"/>
                      </a:lnTo>
                      <a:lnTo>
                        <a:pt x="1287" y="1727"/>
                      </a:lnTo>
                      <a:lnTo>
                        <a:pt x="1305" y="1684"/>
                      </a:lnTo>
                      <a:lnTo>
                        <a:pt x="1323" y="1640"/>
                      </a:lnTo>
                      <a:lnTo>
                        <a:pt x="1341" y="1594"/>
                      </a:lnTo>
                      <a:lnTo>
                        <a:pt x="1357" y="1548"/>
                      </a:lnTo>
                      <a:lnTo>
                        <a:pt x="1372" y="1500"/>
                      </a:lnTo>
                      <a:lnTo>
                        <a:pt x="1386" y="1453"/>
                      </a:lnTo>
                      <a:lnTo>
                        <a:pt x="1399" y="1403"/>
                      </a:lnTo>
                      <a:lnTo>
                        <a:pt x="1412" y="1354"/>
                      </a:lnTo>
                      <a:lnTo>
                        <a:pt x="1423" y="1304"/>
                      </a:lnTo>
                      <a:lnTo>
                        <a:pt x="1434" y="1254"/>
                      </a:lnTo>
                      <a:lnTo>
                        <a:pt x="1442" y="1203"/>
                      </a:lnTo>
                      <a:lnTo>
                        <a:pt x="1451" y="1153"/>
                      </a:lnTo>
                      <a:lnTo>
                        <a:pt x="1459" y="1102"/>
                      </a:lnTo>
                      <a:lnTo>
                        <a:pt x="1465" y="1051"/>
                      </a:lnTo>
                      <a:lnTo>
                        <a:pt x="1470" y="1000"/>
                      </a:lnTo>
                      <a:lnTo>
                        <a:pt x="1475" y="951"/>
                      </a:lnTo>
                      <a:lnTo>
                        <a:pt x="1479" y="901"/>
                      </a:lnTo>
                      <a:lnTo>
                        <a:pt x="1481" y="852"/>
                      </a:lnTo>
                      <a:lnTo>
                        <a:pt x="1483" y="804"/>
                      </a:lnTo>
                      <a:lnTo>
                        <a:pt x="1484" y="755"/>
                      </a:lnTo>
                      <a:lnTo>
                        <a:pt x="1484" y="708"/>
                      </a:lnTo>
                      <a:lnTo>
                        <a:pt x="1483" y="662"/>
                      </a:lnTo>
                      <a:lnTo>
                        <a:pt x="1481" y="617"/>
                      </a:lnTo>
                      <a:lnTo>
                        <a:pt x="1478" y="573"/>
                      </a:lnTo>
                      <a:lnTo>
                        <a:pt x="1475" y="531"/>
                      </a:lnTo>
                      <a:lnTo>
                        <a:pt x="1470" y="490"/>
                      </a:lnTo>
                      <a:lnTo>
                        <a:pt x="1465" y="450"/>
                      </a:lnTo>
                      <a:lnTo>
                        <a:pt x="1459" y="412"/>
                      </a:lnTo>
                      <a:lnTo>
                        <a:pt x="1454" y="390"/>
                      </a:lnTo>
                      <a:lnTo>
                        <a:pt x="1449" y="369"/>
                      </a:lnTo>
                      <a:lnTo>
                        <a:pt x="1443" y="349"/>
                      </a:lnTo>
                      <a:lnTo>
                        <a:pt x="1437" y="330"/>
                      </a:lnTo>
                      <a:lnTo>
                        <a:pt x="1430" y="311"/>
                      </a:lnTo>
                      <a:lnTo>
                        <a:pt x="1424" y="294"/>
                      </a:lnTo>
                      <a:lnTo>
                        <a:pt x="1417" y="277"/>
                      </a:lnTo>
                      <a:lnTo>
                        <a:pt x="1410" y="262"/>
                      </a:lnTo>
                      <a:lnTo>
                        <a:pt x="1401" y="246"/>
                      </a:lnTo>
                      <a:lnTo>
                        <a:pt x="1394" y="232"/>
                      </a:lnTo>
                      <a:lnTo>
                        <a:pt x="1385" y="219"/>
                      </a:lnTo>
                      <a:lnTo>
                        <a:pt x="1376" y="206"/>
                      </a:lnTo>
                      <a:lnTo>
                        <a:pt x="1367" y="196"/>
                      </a:lnTo>
                      <a:lnTo>
                        <a:pt x="1358" y="184"/>
                      </a:lnTo>
                      <a:lnTo>
                        <a:pt x="1348" y="174"/>
                      </a:lnTo>
                      <a:lnTo>
                        <a:pt x="1339" y="164"/>
                      </a:lnTo>
                      <a:lnTo>
                        <a:pt x="1329" y="154"/>
                      </a:lnTo>
                      <a:lnTo>
                        <a:pt x="1319" y="147"/>
                      </a:lnTo>
                      <a:lnTo>
                        <a:pt x="1308" y="139"/>
                      </a:lnTo>
                      <a:lnTo>
                        <a:pt x="1299" y="132"/>
                      </a:lnTo>
                      <a:lnTo>
                        <a:pt x="1278" y="119"/>
                      </a:lnTo>
                      <a:lnTo>
                        <a:pt x="1258" y="108"/>
                      </a:lnTo>
                      <a:lnTo>
                        <a:pt x="1237" y="99"/>
                      </a:lnTo>
                      <a:lnTo>
                        <a:pt x="1216" y="93"/>
                      </a:lnTo>
                      <a:lnTo>
                        <a:pt x="1196" y="87"/>
                      </a:lnTo>
                      <a:lnTo>
                        <a:pt x="1178" y="83"/>
                      </a:lnTo>
                      <a:lnTo>
                        <a:pt x="1178" y="83"/>
                      </a:lnTo>
                      <a:lnTo>
                        <a:pt x="1158" y="78"/>
                      </a:lnTo>
                      <a:lnTo>
                        <a:pt x="1122" y="67"/>
                      </a:lnTo>
                      <a:lnTo>
                        <a:pt x="1073" y="53"/>
                      </a:lnTo>
                      <a:lnTo>
                        <a:pt x="1011" y="38"/>
                      </a:lnTo>
                      <a:lnTo>
                        <a:pt x="978" y="30"/>
                      </a:lnTo>
                      <a:lnTo>
                        <a:pt x="942" y="23"/>
                      </a:lnTo>
                      <a:lnTo>
                        <a:pt x="904" y="16"/>
                      </a:lnTo>
                      <a:lnTo>
                        <a:pt x="865" y="10"/>
                      </a:lnTo>
                      <a:lnTo>
                        <a:pt x="826" y="5"/>
                      </a:lnTo>
                      <a:lnTo>
                        <a:pt x="786" y="2"/>
                      </a:lnTo>
                      <a:lnTo>
                        <a:pt x="745" y="0"/>
                      </a:lnTo>
                      <a:lnTo>
                        <a:pt x="705" y="0"/>
                      </a:lnTo>
                      <a:lnTo>
                        <a:pt x="665" y="2"/>
                      </a:lnTo>
                      <a:lnTo>
                        <a:pt x="626" y="5"/>
                      </a:lnTo>
                      <a:lnTo>
                        <a:pt x="589" y="10"/>
                      </a:lnTo>
                      <a:lnTo>
                        <a:pt x="552" y="15"/>
                      </a:lnTo>
                      <a:lnTo>
                        <a:pt x="516" y="21"/>
                      </a:lnTo>
                      <a:lnTo>
                        <a:pt x="483" y="29"/>
                      </a:lnTo>
                      <a:lnTo>
                        <a:pt x="451" y="37"/>
                      </a:lnTo>
                      <a:lnTo>
                        <a:pt x="422" y="44"/>
                      </a:lnTo>
                      <a:lnTo>
                        <a:pt x="371" y="59"/>
                      </a:lnTo>
                      <a:lnTo>
                        <a:pt x="333" y="72"/>
                      </a:lnTo>
                      <a:lnTo>
                        <a:pt x="308" y="81"/>
                      </a:lnTo>
                      <a:lnTo>
                        <a:pt x="299" y="85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4" name="išľiḍè">
                  <a:extLst>
                    <a:ext uri="{FF2B5EF4-FFF2-40B4-BE49-F238E27FC236}">
                      <a16:creationId xmlns:a16="http://schemas.microsoft.com/office/drawing/2014/main" id="{21FD454B-2971-42FD-EB9F-FB1419E22D15}"/>
                    </a:ext>
                  </a:extLst>
                </p:cNvPr>
                <p:cNvSpPr/>
                <p:nvPr/>
              </p:nvSpPr>
              <p:spPr bwMode="auto">
                <a:xfrm>
                  <a:off x="6642818" y="4897571"/>
                  <a:ext cx="10518" cy="448038"/>
                </a:xfrm>
                <a:prstGeom prst="rect">
                  <a:avLst/>
                </a:pr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5" name="îsḻídé">
                  <a:extLst>
                    <a:ext uri="{FF2B5EF4-FFF2-40B4-BE49-F238E27FC236}">
                      <a16:creationId xmlns:a16="http://schemas.microsoft.com/office/drawing/2014/main" id="{EE18657B-63A4-DB53-6C38-AFA2C6F27DFA}"/>
                    </a:ext>
                  </a:extLst>
                </p:cNvPr>
                <p:cNvSpPr/>
                <p:nvPr/>
              </p:nvSpPr>
              <p:spPr bwMode="auto">
                <a:xfrm>
                  <a:off x="6594438" y="4966986"/>
                  <a:ext cx="105173" cy="225071"/>
                </a:xfrm>
                <a:custGeom>
                  <a:avLst/>
                  <a:gdLst>
                    <a:gd name="T0" fmla="*/ 135 w 251"/>
                    <a:gd name="T1" fmla="*/ 0 h 535"/>
                    <a:gd name="T2" fmla="*/ 159 w 251"/>
                    <a:gd name="T3" fmla="*/ 3 h 535"/>
                    <a:gd name="T4" fmla="*/ 181 w 251"/>
                    <a:gd name="T5" fmla="*/ 9 h 535"/>
                    <a:gd name="T6" fmla="*/ 200 w 251"/>
                    <a:gd name="T7" fmla="*/ 20 h 535"/>
                    <a:gd name="T8" fmla="*/ 217 w 251"/>
                    <a:gd name="T9" fmla="*/ 34 h 535"/>
                    <a:gd name="T10" fmla="*/ 231 w 251"/>
                    <a:gd name="T11" fmla="*/ 51 h 535"/>
                    <a:gd name="T12" fmla="*/ 242 w 251"/>
                    <a:gd name="T13" fmla="*/ 72 h 535"/>
                    <a:gd name="T14" fmla="*/ 249 w 251"/>
                    <a:gd name="T15" fmla="*/ 93 h 535"/>
                    <a:gd name="T16" fmla="*/ 251 w 251"/>
                    <a:gd name="T17" fmla="*/ 116 h 535"/>
                    <a:gd name="T18" fmla="*/ 251 w 251"/>
                    <a:gd name="T19" fmla="*/ 431 h 535"/>
                    <a:gd name="T20" fmla="*/ 245 w 251"/>
                    <a:gd name="T21" fmla="*/ 454 h 535"/>
                    <a:gd name="T22" fmla="*/ 237 w 251"/>
                    <a:gd name="T23" fmla="*/ 474 h 535"/>
                    <a:gd name="T24" fmla="*/ 225 w 251"/>
                    <a:gd name="T25" fmla="*/ 493 h 535"/>
                    <a:gd name="T26" fmla="*/ 209 w 251"/>
                    <a:gd name="T27" fmla="*/ 508 h 535"/>
                    <a:gd name="T28" fmla="*/ 190 w 251"/>
                    <a:gd name="T29" fmla="*/ 521 h 535"/>
                    <a:gd name="T30" fmla="*/ 170 w 251"/>
                    <a:gd name="T31" fmla="*/ 529 h 535"/>
                    <a:gd name="T32" fmla="*/ 147 w 251"/>
                    <a:gd name="T33" fmla="*/ 535 h 535"/>
                    <a:gd name="T34" fmla="*/ 116 w 251"/>
                    <a:gd name="T35" fmla="*/ 535 h 535"/>
                    <a:gd name="T36" fmla="*/ 93 w 251"/>
                    <a:gd name="T37" fmla="*/ 533 h 535"/>
                    <a:gd name="T38" fmla="*/ 70 w 251"/>
                    <a:gd name="T39" fmla="*/ 526 h 535"/>
                    <a:gd name="T40" fmla="*/ 51 w 251"/>
                    <a:gd name="T41" fmla="*/ 515 h 535"/>
                    <a:gd name="T42" fmla="*/ 34 w 251"/>
                    <a:gd name="T43" fmla="*/ 501 h 535"/>
                    <a:gd name="T44" fmla="*/ 19 w 251"/>
                    <a:gd name="T45" fmla="*/ 484 h 535"/>
                    <a:gd name="T46" fmla="*/ 9 w 251"/>
                    <a:gd name="T47" fmla="*/ 463 h 535"/>
                    <a:gd name="T48" fmla="*/ 2 w 251"/>
                    <a:gd name="T49" fmla="*/ 442 h 535"/>
                    <a:gd name="T50" fmla="*/ 0 w 251"/>
                    <a:gd name="T51" fmla="*/ 419 h 535"/>
                    <a:gd name="T52" fmla="*/ 0 w 251"/>
                    <a:gd name="T53" fmla="*/ 104 h 535"/>
                    <a:gd name="T54" fmla="*/ 5 w 251"/>
                    <a:gd name="T55" fmla="*/ 82 h 535"/>
                    <a:gd name="T56" fmla="*/ 14 w 251"/>
                    <a:gd name="T57" fmla="*/ 61 h 535"/>
                    <a:gd name="T58" fmla="*/ 26 w 251"/>
                    <a:gd name="T59" fmla="*/ 43 h 535"/>
                    <a:gd name="T60" fmla="*/ 42 w 251"/>
                    <a:gd name="T61" fmla="*/ 27 h 535"/>
                    <a:gd name="T62" fmla="*/ 61 w 251"/>
                    <a:gd name="T63" fmla="*/ 14 h 535"/>
                    <a:gd name="T64" fmla="*/ 81 w 251"/>
                    <a:gd name="T65" fmla="*/ 6 h 535"/>
                    <a:gd name="T66" fmla="*/ 104 w 251"/>
                    <a:gd name="T67" fmla="*/ 1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51" h="535">
                      <a:moveTo>
                        <a:pt x="116" y="0"/>
                      </a:moveTo>
                      <a:lnTo>
                        <a:pt x="135" y="0"/>
                      </a:lnTo>
                      <a:lnTo>
                        <a:pt x="147" y="1"/>
                      </a:lnTo>
                      <a:lnTo>
                        <a:pt x="159" y="3"/>
                      </a:lnTo>
                      <a:lnTo>
                        <a:pt x="170" y="6"/>
                      </a:lnTo>
                      <a:lnTo>
                        <a:pt x="181" y="9"/>
                      </a:lnTo>
                      <a:lnTo>
                        <a:pt x="190" y="14"/>
                      </a:lnTo>
                      <a:lnTo>
                        <a:pt x="200" y="20"/>
                      </a:lnTo>
                      <a:lnTo>
                        <a:pt x="209" y="27"/>
                      </a:lnTo>
                      <a:lnTo>
                        <a:pt x="217" y="34"/>
                      </a:lnTo>
                      <a:lnTo>
                        <a:pt x="225" y="43"/>
                      </a:lnTo>
                      <a:lnTo>
                        <a:pt x="231" y="51"/>
                      </a:lnTo>
                      <a:lnTo>
                        <a:pt x="237" y="61"/>
                      </a:lnTo>
                      <a:lnTo>
                        <a:pt x="242" y="72"/>
                      </a:lnTo>
                      <a:lnTo>
                        <a:pt x="245" y="82"/>
                      </a:lnTo>
                      <a:lnTo>
                        <a:pt x="249" y="93"/>
                      </a:lnTo>
                      <a:lnTo>
                        <a:pt x="251" y="104"/>
                      </a:lnTo>
                      <a:lnTo>
                        <a:pt x="251" y="116"/>
                      </a:lnTo>
                      <a:lnTo>
                        <a:pt x="251" y="419"/>
                      </a:lnTo>
                      <a:lnTo>
                        <a:pt x="251" y="431"/>
                      </a:lnTo>
                      <a:lnTo>
                        <a:pt x="249" y="442"/>
                      </a:lnTo>
                      <a:lnTo>
                        <a:pt x="245" y="454"/>
                      </a:lnTo>
                      <a:lnTo>
                        <a:pt x="242" y="463"/>
                      </a:lnTo>
                      <a:lnTo>
                        <a:pt x="237" y="474"/>
                      </a:lnTo>
                      <a:lnTo>
                        <a:pt x="231" y="484"/>
                      </a:lnTo>
                      <a:lnTo>
                        <a:pt x="225" y="493"/>
                      </a:lnTo>
                      <a:lnTo>
                        <a:pt x="217" y="501"/>
                      </a:lnTo>
                      <a:lnTo>
                        <a:pt x="209" y="508"/>
                      </a:lnTo>
                      <a:lnTo>
                        <a:pt x="200" y="515"/>
                      </a:lnTo>
                      <a:lnTo>
                        <a:pt x="190" y="521"/>
                      </a:lnTo>
                      <a:lnTo>
                        <a:pt x="181" y="526"/>
                      </a:lnTo>
                      <a:lnTo>
                        <a:pt x="170" y="529"/>
                      </a:lnTo>
                      <a:lnTo>
                        <a:pt x="159" y="533"/>
                      </a:lnTo>
                      <a:lnTo>
                        <a:pt x="147" y="535"/>
                      </a:lnTo>
                      <a:lnTo>
                        <a:pt x="135" y="535"/>
                      </a:lnTo>
                      <a:lnTo>
                        <a:pt x="116" y="535"/>
                      </a:lnTo>
                      <a:lnTo>
                        <a:pt x="104" y="535"/>
                      </a:lnTo>
                      <a:lnTo>
                        <a:pt x="93" y="533"/>
                      </a:lnTo>
                      <a:lnTo>
                        <a:pt x="81" y="529"/>
                      </a:lnTo>
                      <a:lnTo>
                        <a:pt x="70" y="526"/>
                      </a:lnTo>
                      <a:lnTo>
                        <a:pt x="61" y="521"/>
                      </a:lnTo>
                      <a:lnTo>
                        <a:pt x="51" y="515"/>
                      </a:lnTo>
                      <a:lnTo>
                        <a:pt x="42" y="508"/>
                      </a:lnTo>
                      <a:lnTo>
                        <a:pt x="34" y="501"/>
                      </a:lnTo>
                      <a:lnTo>
                        <a:pt x="26" y="493"/>
                      </a:lnTo>
                      <a:lnTo>
                        <a:pt x="19" y="484"/>
                      </a:lnTo>
                      <a:lnTo>
                        <a:pt x="14" y="474"/>
                      </a:lnTo>
                      <a:lnTo>
                        <a:pt x="9" y="463"/>
                      </a:lnTo>
                      <a:lnTo>
                        <a:pt x="5" y="454"/>
                      </a:lnTo>
                      <a:lnTo>
                        <a:pt x="2" y="442"/>
                      </a:lnTo>
                      <a:lnTo>
                        <a:pt x="0" y="431"/>
                      </a:lnTo>
                      <a:lnTo>
                        <a:pt x="0" y="419"/>
                      </a:lnTo>
                      <a:lnTo>
                        <a:pt x="0" y="116"/>
                      </a:lnTo>
                      <a:lnTo>
                        <a:pt x="0" y="104"/>
                      </a:lnTo>
                      <a:lnTo>
                        <a:pt x="2" y="93"/>
                      </a:lnTo>
                      <a:lnTo>
                        <a:pt x="5" y="82"/>
                      </a:lnTo>
                      <a:lnTo>
                        <a:pt x="9" y="72"/>
                      </a:lnTo>
                      <a:lnTo>
                        <a:pt x="14" y="61"/>
                      </a:lnTo>
                      <a:lnTo>
                        <a:pt x="19" y="51"/>
                      </a:lnTo>
                      <a:lnTo>
                        <a:pt x="26" y="43"/>
                      </a:lnTo>
                      <a:lnTo>
                        <a:pt x="34" y="34"/>
                      </a:lnTo>
                      <a:lnTo>
                        <a:pt x="42" y="27"/>
                      </a:lnTo>
                      <a:lnTo>
                        <a:pt x="51" y="20"/>
                      </a:lnTo>
                      <a:lnTo>
                        <a:pt x="61" y="14"/>
                      </a:lnTo>
                      <a:lnTo>
                        <a:pt x="70" y="9"/>
                      </a:lnTo>
                      <a:lnTo>
                        <a:pt x="81" y="6"/>
                      </a:lnTo>
                      <a:lnTo>
                        <a:pt x="93" y="3"/>
                      </a:lnTo>
                      <a:lnTo>
                        <a:pt x="104" y="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6" name="iṩlîdê">
                  <a:extLst>
                    <a:ext uri="{FF2B5EF4-FFF2-40B4-BE49-F238E27FC236}">
                      <a16:creationId xmlns:a16="http://schemas.microsoft.com/office/drawing/2014/main" id="{4500A054-F34E-9D5F-8506-66FA19304E01}"/>
                    </a:ext>
                  </a:extLst>
                </p:cNvPr>
                <p:cNvSpPr/>
                <p:nvPr/>
              </p:nvSpPr>
              <p:spPr bwMode="auto">
                <a:xfrm>
                  <a:off x="6615472" y="4996435"/>
                  <a:ext cx="63104" cy="168277"/>
                </a:xfrm>
                <a:custGeom>
                  <a:avLst/>
                  <a:gdLst>
                    <a:gd name="T0" fmla="*/ 80 w 149"/>
                    <a:gd name="T1" fmla="*/ 0 h 403"/>
                    <a:gd name="T2" fmla="*/ 94 w 149"/>
                    <a:gd name="T3" fmla="*/ 1 h 403"/>
                    <a:gd name="T4" fmla="*/ 107 w 149"/>
                    <a:gd name="T5" fmla="*/ 6 h 403"/>
                    <a:gd name="T6" fmla="*/ 119 w 149"/>
                    <a:gd name="T7" fmla="*/ 12 h 403"/>
                    <a:gd name="T8" fmla="*/ 128 w 149"/>
                    <a:gd name="T9" fmla="*/ 20 h 403"/>
                    <a:gd name="T10" fmla="*/ 137 w 149"/>
                    <a:gd name="T11" fmla="*/ 31 h 403"/>
                    <a:gd name="T12" fmla="*/ 144 w 149"/>
                    <a:gd name="T13" fmla="*/ 43 h 403"/>
                    <a:gd name="T14" fmla="*/ 147 w 149"/>
                    <a:gd name="T15" fmla="*/ 56 h 403"/>
                    <a:gd name="T16" fmla="*/ 149 w 149"/>
                    <a:gd name="T17" fmla="*/ 69 h 403"/>
                    <a:gd name="T18" fmla="*/ 148 w 149"/>
                    <a:gd name="T19" fmla="*/ 341 h 403"/>
                    <a:gd name="T20" fmla="*/ 146 w 149"/>
                    <a:gd name="T21" fmla="*/ 355 h 403"/>
                    <a:gd name="T22" fmla="*/ 140 w 149"/>
                    <a:gd name="T23" fmla="*/ 367 h 403"/>
                    <a:gd name="T24" fmla="*/ 133 w 149"/>
                    <a:gd name="T25" fmla="*/ 378 h 403"/>
                    <a:gd name="T26" fmla="*/ 124 w 149"/>
                    <a:gd name="T27" fmla="*/ 388 h 403"/>
                    <a:gd name="T28" fmla="*/ 112 w 149"/>
                    <a:gd name="T29" fmla="*/ 395 h 403"/>
                    <a:gd name="T30" fmla="*/ 100 w 149"/>
                    <a:gd name="T31" fmla="*/ 400 h 403"/>
                    <a:gd name="T32" fmla="*/ 87 w 149"/>
                    <a:gd name="T33" fmla="*/ 403 h 403"/>
                    <a:gd name="T34" fmla="*/ 69 w 149"/>
                    <a:gd name="T35" fmla="*/ 403 h 403"/>
                    <a:gd name="T36" fmla="*/ 55 w 149"/>
                    <a:gd name="T37" fmla="*/ 402 h 403"/>
                    <a:gd name="T38" fmla="*/ 42 w 149"/>
                    <a:gd name="T39" fmla="*/ 397 h 403"/>
                    <a:gd name="T40" fmla="*/ 30 w 149"/>
                    <a:gd name="T41" fmla="*/ 391 h 403"/>
                    <a:gd name="T42" fmla="*/ 20 w 149"/>
                    <a:gd name="T43" fmla="*/ 383 h 403"/>
                    <a:gd name="T44" fmla="*/ 12 w 149"/>
                    <a:gd name="T45" fmla="*/ 373 h 403"/>
                    <a:gd name="T46" fmla="*/ 5 w 149"/>
                    <a:gd name="T47" fmla="*/ 361 h 403"/>
                    <a:gd name="T48" fmla="*/ 2 w 149"/>
                    <a:gd name="T49" fmla="*/ 349 h 403"/>
                    <a:gd name="T50" fmla="*/ 0 w 149"/>
                    <a:gd name="T51" fmla="*/ 335 h 403"/>
                    <a:gd name="T52" fmla="*/ 1 w 149"/>
                    <a:gd name="T53" fmla="*/ 62 h 403"/>
                    <a:gd name="T54" fmla="*/ 3 w 149"/>
                    <a:gd name="T55" fmla="*/ 48 h 403"/>
                    <a:gd name="T56" fmla="*/ 8 w 149"/>
                    <a:gd name="T57" fmla="*/ 36 h 403"/>
                    <a:gd name="T58" fmla="*/ 16 w 149"/>
                    <a:gd name="T59" fmla="*/ 25 h 403"/>
                    <a:gd name="T60" fmla="*/ 25 w 149"/>
                    <a:gd name="T61" fmla="*/ 16 h 403"/>
                    <a:gd name="T62" fmla="*/ 37 w 149"/>
                    <a:gd name="T63" fmla="*/ 9 h 403"/>
                    <a:gd name="T64" fmla="*/ 48 w 149"/>
                    <a:gd name="T65" fmla="*/ 4 h 403"/>
                    <a:gd name="T66" fmla="*/ 61 w 149"/>
                    <a:gd name="T6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9" h="403">
                      <a:moveTo>
                        <a:pt x="69" y="0"/>
                      </a:moveTo>
                      <a:lnTo>
                        <a:pt x="80" y="0"/>
                      </a:lnTo>
                      <a:lnTo>
                        <a:pt x="87" y="0"/>
                      </a:lnTo>
                      <a:lnTo>
                        <a:pt x="94" y="1"/>
                      </a:lnTo>
                      <a:lnTo>
                        <a:pt x="100" y="4"/>
                      </a:lnTo>
                      <a:lnTo>
                        <a:pt x="107" y="6"/>
                      </a:lnTo>
                      <a:lnTo>
                        <a:pt x="112" y="9"/>
                      </a:lnTo>
                      <a:lnTo>
                        <a:pt x="119" y="12"/>
                      </a:lnTo>
                      <a:lnTo>
                        <a:pt x="124" y="16"/>
                      </a:lnTo>
                      <a:lnTo>
                        <a:pt x="128" y="20"/>
                      </a:lnTo>
                      <a:lnTo>
                        <a:pt x="133" y="25"/>
                      </a:lnTo>
                      <a:lnTo>
                        <a:pt x="137" y="31"/>
                      </a:lnTo>
                      <a:lnTo>
                        <a:pt x="140" y="36"/>
                      </a:lnTo>
                      <a:lnTo>
                        <a:pt x="144" y="43"/>
                      </a:lnTo>
                      <a:lnTo>
                        <a:pt x="146" y="48"/>
                      </a:lnTo>
                      <a:lnTo>
                        <a:pt x="147" y="56"/>
                      </a:lnTo>
                      <a:lnTo>
                        <a:pt x="148" y="62"/>
                      </a:lnTo>
                      <a:lnTo>
                        <a:pt x="149" y="69"/>
                      </a:lnTo>
                      <a:lnTo>
                        <a:pt x="149" y="335"/>
                      </a:lnTo>
                      <a:lnTo>
                        <a:pt x="148" y="341"/>
                      </a:lnTo>
                      <a:lnTo>
                        <a:pt x="147" y="349"/>
                      </a:lnTo>
                      <a:lnTo>
                        <a:pt x="146" y="355"/>
                      </a:lnTo>
                      <a:lnTo>
                        <a:pt x="144" y="361"/>
                      </a:lnTo>
                      <a:lnTo>
                        <a:pt x="140" y="367"/>
                      </a:lnTo>
                      <a:lnTo>
                        <a:pt x="137" y="373"/>
                      </a:lnTo>
                      <a:lnTo>
                        <a:pt x="133" y="378"/>
                      </a:lnTo>
                      <a:lnTo>
                        <a:pt x="128" y="383"/>
                      </a:lnTo>
                      <a:lnTo>
                        <a:pt x="124" y="388"/>
                      </a:lnTo>
                      <a:lnTo>
                        <a:pt x="119" y="391"/>
                      </a:lnTo>
                      <a:lnTo>
                        <a:pt x="112" y="395"/>
                      </a:lnTo>
                      <a:lnTo>
                        <a:pt x="107" y="397"/>
                      </a:lnTo>
                      <a:lnTo>
                        <a:pt x="100" y="400"/>
                      </a:lnTo>
                      <a:lnTo>
                        <a:pt x="94" y="402"/>
                      </a:lnTo>
                      <a:lnTo>
                        <a:pt x="87" y="403"/>
                      </a:lnTo>
                      <a:lnTo>
                        <a:pt x="80" y="403"/>
                      </a:lnTo>
                      <a:lnTo>
                        <a:pt x="69" y="403"/>
                      </a:lnTo>
                      <a:lnTo>
                        <a:pt x="61" y="403"/>
                      </a:lnTo>
                      <a:lnTo>
                        <a:pt x="55" y="402"/>
                      </a:lnTo>
                      <a:lnTo>
                        <a:pt x="48" y="400"/>
                      </a:lnTo>
                      <a:lnTo>
                        <a:pt x="42" y="397"/>
                      </a:lnTo>
                      <a:lnTo>
                        <a:pt x="37" y="395"/>
                      </a:lnTo>
                      <a:lnTo>
                        <a:pt x="30" y="391"/>
                      </a:lnTo>
                      <a:lnTo>
                        <a:pt x="25" y="388"/>
                      </a:lnTo>
                      <a:lnTo>
                        <a:pt x="20" y="383"/>
                      </a:lnTo>
                      <a:lnTo>
                        <a:pt x="16" y="378"/>
                      </a:lnTo>
                      <a:lnTo>
                        <a:pt x="12" y="373"/>
                      </a:lnTo>
                      <a:lnTo>
                        <a:pt x="8" y="367"/>
                      </a:lnTo>
                      <a:lnTo>
                        <a:pt x="5" y="361"/>
                      </a:lnTo>
                      <a:lnTo>
                        <a:pt x="3" y="355"/>
                      </a:lnTo>
                      <a:lnTo>
                        <a:pt x="2" y="349"/>
                      </a:lnTo>
                      <a:lnTo>
                        <a:pt x="1" y="341"/>
                      </a:lnTo>
                      <a:lnTo>
                        <a:pt x="0" y="335"/>
                      </a:lnTo>
                      <a:lnTo>
                        <a:pt x="0" y="69"/>
                      </a:lnTo>
                      <a:lnTo>
                        <a:pt x="1" y="62"/>
                      </a:lnTo>
                      <a:lnTo>
                        <a:pt x="2" y="56"/>
                      </a:lnTo>
                      <a:lnTo>
                        <a:pt x="3" y="48"/>
                      </a:lnTo>
                      <a:lnTo>
                        <a:pt x="5" y="43"/>
                      </a:lnTo>
                      <a:lnTo>
                        <a:pt x="8" y="36"/>
                      </a:lnTo>
                      <a:lnTo>
                        <a:pt x="12" y="31"/>
                      </a:lnTo>
                      <a:lnTo>
                        <a:pt x="16" y="25"/>
                      </a:lnTo>
                      <a:lnTo>
                        <a:pt x="20" y="20"/>
                      </a:lnTo>
                      <a:lnTo>
                        <a:pt x="25" y="16"/>
                      </a:lnTo>
                      <a:lnTo>
                        <a:pt x="30" y="12"/>
                      </a:lnTo>
                      <a:lnTo>
                        <a:pt x="37" y="9"/>
                      </a:lnTo>
                      <a:lnTo>
                        <a:pt x="42" y="6"/>
                      </a:lnTo>
                      <a:lnTo>
                        <a:pt x="48" y="4"/>
                      </a:lnTo>
                      <a:lnTo>
                        <a:pt x="55" y="1"/>
                      </a:lnTo>
                      <a:lnTo>
                        <a:pt x="61" y="0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23BDB2-5334-C449-878D-1598E56D4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897" y="2562489"/>
              <a:ext cx="284124" cy="284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6" name="组合 12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B35FDB1-C937-626E-30CD-07CDF04375A5}"/>
              </a:ext>
            </a:extLst>
          </p:cNvPr>
          <p:cNvGrpSpPr>
            <a:grpSpLocks noChangeAspect="1"/>
          </p:cNvGrpSpPr>
          <p:nvPr/>
        </p:nvGrpSpPr>
        <p:grpSpPr>
          <a:xfrm>
            <a:off x="4784645" y="4203996"/>
            <a:ext cx="3289082" cy="2334623"/>
            <a:chOff x="3027363" y="1236663"/>
            <a:chExt cx="6181725" cy="4387850"/>
          </a:xfrm>
        </p:grpSpPr>
        <p:sp>
          <p:nvSpPr>
            <p:cNvPr id="1227" name="ïŝľíḍè">
              <a:extLst>
                <a:ext uri="{FF2B5EF4-FFF2-40B4-BE49-F238E27FC236}">
                  <a16:creationId xmlns:a16="http://schemas.microsoft.com/office/drawing/2014/main" id="{8D3DFC48-194A-A50E-995D-31C8A4916E7C}"/>
                </a:ext>
              </a:extLst>
            </p:cNvPr>
            <p:cNvSpPr/>
            <p:nvPr/>
          </p:nvSpPr>
          <p:spPr bwMode="auto">
            <a:xfrm>
              <a:off x="3027363" y="4945063"/>
              <a:ext cx="6181725" cy="679450"/>
            </a:xfrm>
            <a:custGeom>
              <a:avLst/>
              <a:gdLst>
                <a:gd name="T0" fmla="*/ 1781 w 3906"/>
                <a:gd name="T1" fmla="*/ 2 h 430"/>
                <a:gd name="T2" fmla="*/ 1443 w 3906"/>
                <a:gd name="T3" fmla="*/ 18 h 430"/>
                <a:gd name="T4" fmla="*/ 1316 w 3906"/>
                <a:gd name="T5" fmla="*/ 37 h 430"/>
                <a:gd name="T6" fmla="*/ 1062 w 3906"/>
                <a:gd name="T7" fmla="*/ 69 h 430"/>
                <a:gd name="T8" fmla="*/ 856 w 3906"/>
                <a:gd name="T9" fmla="*/ 85 h 430"/>
                <a:gd name="T10" fmla="*/ 657 w 3906"/>
                <a:gd name="T11" fmla="*/ 79 h 430"/>
                <a:gd name="T12" fmla="*/ 517 w 3906"/>
                <a:gd name="T13" fmla="*/ 52 h 430"/>
                <a:gd name="T14" fmla="*/ 354 w 3906"/>
                <a:gd name="T15" fmla="*/ 27 h 430"/>
                <a:gd name="T16" fmla="*/ 128 w 3906"/>
                <a:gd name="T17" fmla="*/ 54 h 430"/>
                <a:gd name="T18" fmla="*/ 51 w 3906"/>
                <a:gd name="T19" fmla="*/ 99 h 430"/>
                <a:gd name="T20" fmla="*/ 45 w 3906"/>
                <a:gd name="T21" fmla="*/ 303 h 430"/>
                <a:gd name="T22" fmla="*/ 388 w 3906"/>
                <a:gd name="T23" fmla="*/ 414 h 430"/>
                <a:gd name="T24" fmla="*/ 734 w 3906"/>
                <a:gd name="T25" fmla="*/ 402 h 430"/>
                <a:gd name="T26" fmla="*/ 1058 w 3906"/>
                <a:gd name="T27" fmla="*/ 391 h 430"/>
                <a:gd name="T28" fmla="*/ 1722 w 3906"/>
                <a:gd name="T29" fmla="*/ 376 h 430"/>
                <a:gd name="T30" fmla="*/ 2346 w 3906"/>
                <a:gd name="T31" fmla="*/ 367 h 430"/>
                <a:gd name="T32" fmla="*/ 2983 w 3906"/>
                <a:gd name="T33" fmla="*/ 397 h 430"/>
                <a:gd name="T34" fmla="*/ 3262 w 3906"/>
                <a:gd name="T35" fmla="*/ 422 h 430"/>
                <a:gd name="T36" fmla="*/ 3507 w 3906"/>
                <a:gd name="T37" fmla="*/ 415 h 430"/>
                <a:gd name="T38" fmla="*/ 3709 w 3906"/>
                <a:gd name="T39" fmla="*/ 361 h 430"/>
                <a:gd name="T40" fmla="*/ 3863 w 3906"/>
                <a:gd name="T41" fmla="*/ 206 h 430"/>
                <a:gd name="T42" fmla="*/ 3158 w 3906"/>
                <a:gd name="T43" fmla="*/ 51 h 430"/>
                <a:gd name="T44" fmla="*/ 2823 w 3906"/>
                <a:gd name="T45" fmla="*/ 50 h 430"/>
                <a:gd name="T46" fmla="*/ 2685 w 3906"/>
                <a:gd name="T47" fmla="*/ 29 h 430"/>
                <a:gd name="T48" fmla="*/ 2547 w 3906"/>
                <a:gd name="T49" fmla="*/ 18 h 430"/>
                <a:gd name="T50" fmla="*/ 1969 w 3906"/>
                <a:gd name="T51" fmla="*/ 3 h 430"/>
                <a:gd name="T52" fmla="*/ 1781 w 3906"/>
                <a:gd name="T53" fmla="*/ 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06" h="430">
                  <a:moveTo>
                    <a:pt x="1781" y="2"/>
                  </a:moveTo>
                  <a:cubicBezTo>
                    <a:pt x="1668" y="3"/>
                    <a:pt x="1555" y="6"/>
                    <a:pt x="1443" y="18"/>
                  </a:cubicBezTo>
                  <a:cubicBezTo>
                    <a:pt x="1400" y="23"/>
                    <a:pt x="1359" y="33"/>
                    <a:pt x="1316" y="37"/>
                  </a:cubicBezTo>
                  <a:cubicBezTo>
                    <a:pt x="1231" y="46"/>
                    <a:pt x="1148" y="61"/>
                    <a:pt x="1062" y="69"/>
                  </a:cubicBezTo>
                  <a:cubicBezTo>
                    <a:pt x="994" y="74"/>
                    <a:pt x="925" y="78"/>
                    <a:pt x="856" y="85"/>
                  </a:cubicBezTo>
                  <a:cubicBezTo>
                    <a:pt x="792" y="92"/>
                    <a:pt x="721" y="90"/>
                    <a:pt x="657" y="79"/>
                  </a:cubicBezTo>
                  <a:cubicBezTo>
                    <a:pt x="610" y="71"/>
                    <a:pt x="563" y="66"/>
                    <a:pt x="517" y="52"/>
                  </a:cubicBezTo>
                  <a:cubicBezTo>
                    <a:pt x="465" y="37"/>
                    <a:pt x="408" y="26"/>
                    <a:pt x="354" y="27"/>
                  </a:cubicBezTo>
                  <a:cubicBezTo>
                    <a:pt x="277" y="27"/>
                    <a:pt x="202" y="27"/>
                    <a:pt x="128" y="54"/>
                  </a:cubicBezTo>
                  <a:cubicBezTo>
                    <a:pt x="103" y="63"/>
                    <a:pt x="71" y="79"/>
                    <a:pt x="51" y="99"/>
                  </a:cubicBezTo>
                  <a:cubicBezTo>
                    <a:pt x="6" y="144"/>
                    <a:pt x="0" y="256"/>
                    <a:pt x="45" y="303"/>
                  </a:cubicBezTo>
                  <a:cubicBezTo>
                    <a:pt x="121" y="382"/>
                    <a:pt x="282" y="413"/>
                    <a:pt x="388" y="414"/>
                  </a:cubicBezTo>
                  <a:cubicBezTo>
                    <a:pt x="505" y="416"/>
                    <a:pt x="617" y="407"/>
                    <a:pt x="734" y="402"/>
                  </a:cubicBezTo>
                  <a:cubicBezTo>
                    <a:pt x="842" y="397"/>
                    <a:pt x="950" y="391"/>
                    <a:pt x="1058" y="391"/>
                  </a:cubicBezTo>
                  <a:cubicBezTo>
                    <a:pt x="1280" y="391"/>
                    <a:pt x="1501" y="391"/>
                    <a:pt x="1722" y="376"/>
                  </a:cubicBezTo>
                  <a:cubicBezTo>
                    <a:pt x="1929" y="362"/>
                    <a:pt x="2138" y="367"/>
                    <a:pt x="2346" y="367"/>
                  </a:cubicBezTo>
                  <a:cubicBezTo>
                    <a:pt x="2559" y="367"/>
                    <a:pt x="2771" y="369"/>
                    <a:pt x="2983" y="397"/>
                  </a:cubicBezTo>
                  <a:cubicBezTo>
                    <a:pt x="3075" y="409"/>
                    <a:pt x="3169" y="414"/>
                    <a:pt x="3262" y="422"/>
                  </a:cubicBezTo>
                  <a:cubicBezTo>
                    <a:pt x="3345" y="430"/>
                    <a:pt x="3424" y="422"/>
                    <a:pt x="3507" y="415"/>
                  </a:cubicBezTo>
                  <a:cubicBezTo>
                    <a:pt x="3577" y="409"/>
                    <a:pt x="3646" y="391"/>
                    <a:pt x="3709" y="361"/>
                  </a:cubicBezTo>
                  <a:cubicBezTo>
                    <a:pt x="3759" y="337"/>
                    <a:pt x="3848" y="263"/>
                    <a:pt x="3863" y="206"/>
                  </a:cubicBezTo>
                  <a:cubicBezTo>
                    <a:pt x="3906" y="46"/>
                    <a:pt x="3258" y="50"/>
                    <a:pt x="3158" y="51"/>
                  </a:cubicBezTo>
                  <a:cubicBezTo>
                    <a:pt x="3047" y="51"/>
                    <a:pt x="2935" y="55"/>
                    <a:pt x="2823" y="50"/>
                  </a:cubicBezTo>
                  <a:cubicBezTo>
                    <a:pt x="2777" y="49"/>
                    <a:pt x="2731" y="39"/>
                    <a:pt x="2685" y="29"/>
                  </a:cubicBezTo>
                  <a:cubicBezTo>
                    <a:pt x="2639" y="19"/>
                    <a:pt x="2594" y="22"/>
                    <a:pt x="2547" y="18"/>
                  </a:cubicBezTo>
                  <a:cubicBezTo>
                    <a:pt x="2355" y="0"/>
                    <a:pt x="2162" y="3"/>
                    <a:pt x="1969" y="3"/>
                  </a:cubicBezTo>
                  <a:cubicBezTo>
                    <a:pt x="1907" y="3"/>
                    <a:pt x="1844" y="2"/>
                    <a:pt x="1781" y="2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8" name="íšľíḑe">
              <a:extLst>
                <a:ext uri="{FF2B5EF4-FFF2-40B4-BE49-F238E27FC236}">
                  <a16:creationId xmlns:a16="http://schemas.microsoft.com/office/drawing/2014/main" id="{0B9016A3-CD9C-3454-3607-2B5485761AA9}"/>
                </a:ext>
              </a:extLst>
            </p:cNvPr>
            <p:cNvSpPr/>
            <p:nvPr/>
          </p:nvSpPr>
          <p:spPr bwMode="auto">
            <a:xfrm>
              <a:off x="7672388" y="4057650"/>
              <a:ext cx="396875" cy="1312863"/>
            </a:xfrm>
            <a:custGeom>
              <a:avLst/>
              <a:gdLst>
                <a:gd name="T0" fmla="*/ 238 w 250"/>
                <a:gd name="T1" fmla="*/ 40 h 827"/>
                <a:gd name="T2" fmla="*/ 250 w 250"/>
                <a:gd name="T3" fmla="*/ 330 h 827"/>
                <a:gd name="T4" fmla="*/ 213 w 250"/>
                <a:gd name="T5" fmla="*/ 824 h 827"/>
                <a:gd name="T6" fmla="*/ 158 w 250"/>
                <a:gd name="T7" fmla="*/ 827 h 827"/>
                <a:gd name="T8" fmla="*/ 92 w 250"/>
                <a:gd name="T9" fmla="*/ 380 h 827"/>
                <a:gd name="T10" fmla="*/ 0 w 250"/>
                <a:gd name="T11" fmla="*/ 0 h 827"/>
                <a:gd name="T12" fmla="*/ 238 w 250"/>
                <a:gd name="T13" fmla="*/ 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827">
                  <a:moveTo>
                    <a:pt x="238" y="40"/>
                  </a:moveTo>
                  <a:lnTo>
                    <a:pt x="250" y="330"/>
                  </a:lnTo>
                  <a:lnTo>
                    <a:pt x="213" y="824"/>
                  </a:lnTo>
                  <a:lnTo>
                    <a:pt x="158" y="827"/>
                  </a:lnTo>
                  <a:lnTo>
                    <a:pt x="92" y="380"/>
                  </a:lnTo>
                  <a:lnTo>
                    <a:pt x="0" y="0"/>
                  </a:lnTo>
                  <a:lnTo>
                    <a:pt x="238" y="40"/>
                  </a:lnTo>
                  <a:close/>
                </a:path>
              </a:pathLst>
            </a:custGeom>
            <a:solidFill>
              <a:srgbClr val="427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9" name="îṥ1íďè">
              <a:extLst>
                <a:ext uri="{FF2B5EF4-FFF2-40B4-BE49-F238E27FC236}">
                  <a16:creationId xmlns:a16="http://schemas.microsoft.com/office/drawing/2014/main" id="{C2C5F8BB-A3A4-38A7-DA97-4F9D75088E12}"/>
                </a:ext>
              </a:extLst>
            </p:cNvPr>
            <p:cNvSpPr/>
            <p:nvPr/>
          </p:nvSpPr>
          <p:spPr bwMode="auto">
            <a:xfrm>
              <a:off x="7923213" y="5354638"/>
              <a:ext cx="144463" cy="92075"/>
            </a:xfrm>
            <a:custGeom>
              <a:avLst/>
              <a:gdLst>
                <a:gd name="T0" fmla="*/ 2 w 91"/>
                <a:gd name="T1" fmla="*/ 34 h 58"/>
                <a:gd name="T2" fmla="*/ 64 w 91"/>
                <a:gd name="T3" fmla="*/ 58 h 58"/>
                <a:gd name="T4" fmla="*/ 91 w 91"/>
                <a:gd name="T5" fmla="*/ 27 h 58"/>
                <a:gd name="T6" fmla="*/ 60 w 91"/>
                <a:gd name="T7" fmla="*/ 0 h 58"/>
                <a:gd name="T8" fmla="*/ 0 w 91"/>
                <a:gd name="T9" fmla="*/ 4 h 58"/>
                <a:gd name="T10" fmla="*/ 2 w 91"/>
                <a:gd name="T1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58">
                  <a:moveTo>
                    <a:pt x="2" y="34"/>
                  </a:moveTo>
                  <a:lnTo>
                    <a:pt x="64" y="58"/>
                  </a:lnTo>
                  <a:lnTo>
                    <a:pt x="91" y="27"/>
                  </a:lnTo>
                  <a:lnTo>
                    <a:pt x="60" y="0"/>
                  </a:lnTo>
                  <a:lnTo>
                    <a:pt x="0" y="4"/>
                  </a:lnTo>
                  <a:lnTo>
                    <a:pt x="2" y="34"/>
                  </a:lnTo>
                  <a:close/>
                </a:path>
              </a:pathLst>
            </a:custGeom>
            <a:solidFill>
              <a:srgbClr val="223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0" name="îṡľiḋè">
              <a:extLst>
                <a:ext uri="{FF2B5EF4-FFF2-40B4-BE49-F238E27FC236}">
                  <a16:creationId xmlns:a16="http://schemas.microsoft.com/office/drawing/2014/main" id="{A8B08EAE-CF69-2C78-DF1B-B5981579B655}"/>
                </a:ext>
              </a:extLst>
            </p:cNvPr>
            <p:cNvSpPr/>
            <p:nvPr/>
          </p:nvSpPr>
          <p:spPr bwMode="auto">
            <a:xfrm>
              <a:off x="7413625" y="3922713"/>
              <a:ext cx="390525" cy="1422400"/>
            </a:xfrm>
            <a:custGeom>
              <a:avLst/>
              <a:gdLst>
                <a:gd name="T0" fmla="*/ 12 w 246"/>
                <a:gd name="T1" fmla="*/ 23 h 896"/>
                <a:gd name="T2" fmla="*/ 0 w 246"/>
                <a:gd name="T3" fmla="*/ 242 h 896"/>
                <a:gd name="T4" fmla="*/ 35 w 246"/>
                <a:gd name="T5" fmla="*/ 894 h 896"/>
                <a:gd name="T6" fmla="*/ 91 w 246"/>
                <a:gd name="T7" fmla="*/ 896 h 896"/>
                <a:gd name="T8" fmla="*/ 173 w 246"/>
                <a:gd name="T9" fmla="*/ 469 h 896"/>
                <a:gd name="T10" fmla="*/ 246 w 246"/>
                <a:gd name="T11" fmla="*/ 0 h 896"/>
                <a:gd name="T12" fmla="*/ 12 w 246"/>
                <a:gd name="T13" fmla="*/ 2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896">
                  <a:moveTo>
                    <a:pt x="12" y="23"/>
                  </a:moveTo>
                  <a:lnTo>
                    <a:pt x="0" y="242"/>
                  </a:lnTo>
                  <a:lnTo>
                    <a:pt x="35" y="894"/>
                  </a:lnTo>
                  <a:lnTo>
                    <a:pt x="91" y="896"/>
                  </a:lnTo>
                  <a:lnTo>
                    <a:pt x="173" y="469"/>
                  </a:lnTo>
                  <a:lnTo>
                    <a:pt x="246" y="0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427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1" name="isľïďé">
              <a:extLst>
                <a:ext uri="{FF2B5EF4-FFF2-40B4-BE49-F238E27FC236}">
                  <a16:creationId xmlns:a16="http://schemas.microsoft.com/office/drawing/2014/main" id="{9E4CAB86-0FEE-E416-BECC-207A15848576}"/>
                </a:ext>
              </a:extLst>
            </p:cNvPr>
            <p:cNvSpPr/>
            <p:nvPr/>
          </p:nvSpPr>
          <p:spPr bwMode="auto">
            <a:xfrm>
              <a:off x="7413625" y="5330825"/>
              <a:ext cx="144463" cy="95250"/>
            </a:xfrm>
            <a:custGeom>
              <a:avLst/>
              <a:gdLst>
                <a:gd name="T0" fmla="*/ 89 w 91"/>
                <a:gd name="T1" fmla="*/ 33 h 60"/>
                <a:gd name="T2" fmla="*/ 28 w 91"/>
                <a:gd name="T3" fmla="*/ 60 h 60"/>
                <a:gd name="T4" fmla="*/ 0 w 91"/>
                <a:gd name="T5" fmla="*/ 28 h 60"/>
                <a:gd name="T6" fmla="*/ 31 w 91"/>
                <a:gd name="T7" fmla="*/ 0 h 60"/>
                <a:gd name="T8" fmla="*/ 91 w 91"/>
                <a:gd name="T9" fmla="*/ 3 h 60"/>
                <a:gd name="T10" fmla="*/ 89 w 91"/>
                <a:gd name="T11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0">
                  <a:moveTo>
                    <a:pt x="89" y="33"/>
                  </a:moveTo>
                  <a:lnTo>
                    <a:pt x="28" y="60"/>
                  </a:lnTo>
                  <a:lnTo>
                    <a:pt x="0" y="28"/>
                  </a:lnTo>
                  <a:lnTo>
                    <a:pt x="31" y="0"/>
                  </a:lnTo>
                  <a:lnTo>
                    <a:pt x="91" y="3"/>
                  </a:lnTo>
                  <a:lnTo>
                    <a:pt x="89" y="33"/>
                  </a:lnTo>
                  <a:close/>
                </a:path>
              </a:pathLst>
            </a:custGeom>
            <a:solidFill>
              <a:srgbClr val="223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2" name="iş1îḋe">
              <a:extLst>
                <a:ext uri="{FF2B5EF4-FFF2-40B4-BE49-F238E27FC236}">
                  <a16:creationId xmlns:a16="http://schemas.microsoft.com/office/drawing/2014/main" id="{3F3D4C15-B33D-89AE-C1E0-66989B0DF87E}"/>
                </a:ext>
              </a:extLst>
            </p:cNvPr>
            <p:cNvSpPr/>
            <p:nvPr/>
          </p:nvSpPr>
          <p:spPr bwMode="auto">
            <a:xfrm>
              <a:off x="7335838" y="2903538"/>
              <a:ext cx="835025" cy="1316038"/>
            </a:xfrm>
            <a:custGeom>
              <a:avLst/>
              <a:gdLst>
                <a:gd name="T0" fmla="*/ 382 w 528"/>
                <a:gd name="T1" fmla="*/ 19 h 832"/>
                <a:gd name="T2" fmla="*/ 210 w 528"/>
                <a:gd name="T3" fmla="*/ 0 h 832"/>
                <a:gd name="T4" fmla="*/ 50 w 528"/>
                <a:gd name="T5" fmla="*/ 238 h 832"/>
                <a:gd name="T6" fmla="*/ 0 w 528"/>
                <a:gd name="T7" fmla="*/ 715 h 832"/>
                <a:gd name="T8" fmla="*/ 127 w 528"/>
                <a:gd name="T9" fmla="*/ 816 h 832"/>
                <a:gd name="T10" fmla="*/ 465 w 528"/>
                <a:gd name="T11" fmla="*/ 774 h 832"/>
                <a:gd name="T12" fmla="*/ 516 w 528"/>
                <a:gd name="T13" fmla="*/ 634 h 832"/>
                <a:gd name="T14" fmla="*/ 490 w 528"/>
                <a:gd name="T15" fmla="*/ 427 h 832"/>
                <a:gd name="T16" fmla="*/ 382 w 528"/>
                <a:gd name="T17" fmla="*/ 19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832">
                  <a:moveTo>
                    <a:pt x="382" y="19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114" y="10"/>
                    <a:pt x="50" y="238"/>
                  </a:cubicBezTo>
                  <a:cubicBezTo>
                    <a:pt x="13" y="364"/>
                    <a:pt x="2" y="564"/>
                    <a:pt x="0" y="715"/>
                  </a:cubicBezTo>
                  <a:cubicBezTo>
                    <a:pt x="4" y="737"/>
                    <a:pt x="27" y="832"/>
                    <a:pt x="127" y="816"/>
                  </a:cubicBezTo>
                  <a:cubicBezTo>
                    <a:pt x="299" y="788"/>
                    <a:pt x="390" y="761"/>
                    <a:pt x="465" y="774"/>
                  </a:cubicBezTo>
                  <a:cubicBezTo>
                    <a:pt x="528" y="788"/>
                    <a:pt x="523" y="701"/>
                    <a:pt x="516" y="634"/>
                  </a:cubicBezTo>
                  <a:cubicBezTo>
                    <a:pt x="490" y="427"/>
                    <a:pt x="490" y="427"/>
                    <a:pt x="490" y="427"/>
                  </a:cubicBezTo>
                  <a:lnTo>
                    <a:pt x="382" y="19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3" name="ïṥḻíḑê">
              <a:extLst>
                <a:ext uri="{FF2B5EF4-FFF2-40B4-BE49-F238E27FC236}">
                  <a16:creationId xmlns:a16="http://schemas.microsoft.com/office/drawing/2014/main" id="{0FBDA98A-2A9E-56F9-1DF5-C77B3527E58F}"/>
                </a:ext>
              </a:extLst>
            </p:cNvPr>
            <p:cNvSpPr/>
            <p:nvPr/>
          </p:nvSpPr>
          <p:spPr bwMode="auto">
            <a:xfrm>
              <a:off x="7594600" y="2565400"/>
              <a:ext cx="354013" cy="392113"/>
            </a:xfrm>
            <a:custGeom>
              <a:avLst/>
              <a:gdLst>
                <a:gd name="T0" fmla="*/ 185 w 224"/>
                <a:gd name="T1" fmla="*/ 18 h 248"/>
                <a:gd name="T2" fmla="*/ 54 w 224"/>
                <a:gd name="T3" fmla="*/ 9 h 248"/>
                <a:gd name="T4" fmla="*/ 29 w 224"/>
                <a:gd name="T5" fmla="*/ 22 h 248"/>
                <a:gd name="T6" fmla="*/ 25 w 224"/>
                <a:gd name="T7" fmla="*/ 33 h 248"/>
                <a:gd name="T8" fmla="*/ 27 w 224"/>
                <a:gd name="T9" fmla="*/ 171 h 248"/>
                <a:gd name="T10" fmla="*/ 46 w 224"/>
                <a:gd name="T11" fmla="*/ 189 h 248"/>
                <a:gd name="T12" fmla="*/ 78 w 224"/>
                <a:gd name="T13" fmla="*/ 201 h 248"/>
                <a:gd name="T14" fmla="*/ 68 w 224"/>
                <a:gd name="T15" fmla="*/ 231 h 248"/>
                <a:gd name="T16" fmla="*/ 133 w 224"/>
                <a:gd name="T17" fmla="*/ 233 h 248"/>
                <a:gd name="T18" fmla="*/ 135 w 224"/>
                <a:gd name="T19" fmla="*/ 196 h 248"/>
                <a:gd name="T20" fmla="*/ 151 w 224"/>
                <a:gd name="T21" fmla="*/ 188 h 248"/>
                <a:gd name="T22" fmla="*/ 191 w 224"/>
                <a:gd name="T23" fmla="*/ 133 h 248"/>
                <a:gd name="T24" fmla="*/ 219 w 224"/>
                <a:gd name="T25" fmla="*/ 61 h 248"/>
                <a:gd name="T26" fmla="*/ 219 w 224"/>
                <a:gd name="T27" fmla="*/ 34 h 248"/>
                <a:gd name="T28" fmla="*/ 193 w 224"/>
                <a:gd name="T29" fmla="*/ 20 h 248"/>
                <a:gd name="T30" fmla="*/ 185 w 224"/>
                <a:gd name="T31" fmla="*/ 1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248">
                  <a:moveTo>
                    <a:pt x="185" y="18"/>
                  </a:moveTo>
                  <a:cubicBezTo>
                    <a:pt x="142" y="9"/>
                    <a:pt x="97" y="0"/>
                    <a:pt x="54" y="9"/>
                  </a:cubicBezTo>
                  <a:cubicBezTo>
                    <a:pt x="44" y="11"/>
                    <a:pt x="34" y="14"/>
                    <a:pt x="29" y="22"/>
                  </a:cubicBezTo>
                  <a:cubicBezTo>
                    <a:pt x="27" y="25"/>
                    <a:pt x="26" y="29"/>
                    <a:pt x="25" y="33"/>
                  </a:cubicBezTo>
                  <a:cubicBezTo>
                    <a:pt x="14" y="73"/>
                    <a:pt x="0" y="134"/>
                    <a:pt x="27" y="171"/>
                  </a:cubicBezTo>
                  <a:cubicBezTo>
                    <a:pt x="32" y="179"/>
                    <a:pt x="39" y="184"/>
                    <a:pt x="46" y="189"/>
                  </a:cubicBezTo>
                  <a:cubicBezTo>
                    <a:pt x="56" y="195"/>
                    <a:pt x="67" y="199"/>
                    <a:pt x="78" y="201"/>
                  </a:cubicBezTo>
                  <a:cubicBezTo>
                    <a:pt x="76" y="212"/>
                    <a:pt x="73" y="221"/>
                    <a:pt x="68" y="231"/>
                  </a:cubicBezTo>
                  <a:cubicBezTo>
                    <a:pt x="78" y="246"/>
                    <a:pt x="125" y="248"/>
                    <a:pt x="133" y="233"/>
                  </a:cubicBezTo>
                  <a:cubicBezTo>
                    <a:pt x="134" y="221"/>
                    <a:pt x="134" y="209"/>
                    <a:pt x="135" y="196"/>
                  </a:cubicBezTo>
                  <a:cubicBezTo>
                    <a:pt x="140" y="194"/>
                    <a:pt x="146" y="191"/>
                    <a:pt x="151" y="188"/>
                  </a:cubicBezTo>
                  <a:cubicBezTo>
                    <a:pt x="171" y="175"/>
                    <a:pt x="184" y="155"/>
                    <a:pt x="191" y="133"/>
                  </a:cubicBezTo>
                  <a:cubicBezTo>
                    <a:pt x="200" y="109"/>
                    <a:pt x="211" y="86"/>
                    <a:pt x="219" y="61"/>
                  </a:cubicBezTo>
                  <a:cubicBezTo>
                    <a:pt x="221" y="52"/>
                    <a:pt x="224" y="42"/>
                    <a:pt x="219" y="34"/>
                  </a:cubicBezTo>
                  <a:cubicBezTo>
                    <a:pt x="214" y="25"/>
                    <a:pt x="203" y="22"/>
                    <a:pt x="193" y="20"/>
                  </a:cubicBezTo>
                  <a:cubicBezTo>
                    <a:pt x="191" y="20"/>
                    <a:pt x="188" y="19"/>
                    <a:pt x="185" y="18"/>
                  </a:cubicBezTo>
                  <a:close/>
                </a:path>
              </a:pathLst>
            </a:custGeom>
            <a:solidFill>
              <a:srgbClr val="BE6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4" name="isľîďe">
              <a:extLst>
                <a:ext uri="{FF2B5EF4-FFF2-40B4-BE49-F238E27FC236}">
                  <a16:creationId xmlns:a16="http://schemas.microsoft.com/office/drawing/2014/main" id="{FBE68337-9597-3C8F-054E-048AE31B9833}"/>
                </a:ext>
              </a:extLst>
            </p:cNvPr>
            <p:cNvSpPr/>
            <p:nvPr/>
          </p:nvSpPr>
          <p:spPr bwMode="auto">
            <a:xfrm>
              <a:off x="7531100" y="2417763"/>
              <a:ext cx="463550" cy="352425"/>
            </a:xfrm>
            <a:custGeom>
              <a:avLst/>
              <a:gdLst>
                <a:gd name="T0" fmla="*/ 81 w 293"/>
                <a:gd name="T1" fmla="*/ 136 h 223"/>
                <a:gd name="T2" fmla="*/ 154 w 293"/>
                <a:gd name="T3" fmla="*/ 117 h 223"/>
                <a:gd name="T4" fmla="*/ 241 w 293"/>
                <a:gd name="T5" fmla="*/ 223 h 223"/>
                <a:gd name="T6" fmla="*/ 291 w 293"/>
                <a:gd name="T7" fmla="*/ 147 h 223"/>
                <a:gd name="T8" fmla="*/ 277 w 293"/>
                <a:gd name="T9" fmla="*/ 74 h 223"/>
                <a:gd name="T10" fmla="*/ 217 w 293"/>
                <a:gd name="T11" fmla="*/ 36 h 223"/>
                <a:gd name="T12" fmla="*/ 167 w 293"/>
                <a:gd name="T13" fmla="*/ 6 h 223"/>
                <a:gd name="T14" fmla="*/ 155 w 293"/>
                <a:gd name="T15" fmla="*/ 1 h 223"/>
                <a:gd name="T16" fmla="*/ 141 w 293"/>
                <a:gd name="T17" fmla="*/ 3 h 223"/>
                <a:gd name="T18" fmla="*/ 21 w 293"/>
                <a:gd name="T19" fmla="*/ 34 h 223"/>
                <a:gd name="T20" fmla="*/ 2 w 293"/>
                <a:gd name="T21" fmla="*/ 46 h 223"/>
                <a:gd name="T22" fmla="*/ 2 w 293"/>
                <a:gd name="T23" fmla="*/ 60 h 223"/>
                <a:gd name="T24" fmla="*/ 18 w 293"/>
                <a:gd name="T25" fmla="*/ 123 h 223"/>
                <a:gd name="T26" fmla="*/ 49 w 293"/>
                <a:gd name="T27" fmla="*/ 191 h 223"/>
                <a:gd name="T28" fmla="*/ 61 w 293"/>
                <a:gd name="T29" fmla="*/ 156 h 223"/>
                <a:gd name="T30" fmla="*/ 81 w 293"/>
                <a:gd name="T31" fmla="*/ 1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3">
                  <a:moveTo>
                    <a:pt x="81" y="136"/>
                  </a:moveTo>
                  <a:cubicBezTo>
                    <a:pt x="102" y="122"/>
                    <a:pt x="134" y="116"/>
                    <a:pt x="154" y="117"/>
                  </a:cubicBezTo>
                  <a:cubicBezTo>
                    <a:pt x="215" y="122"/>
                    <a:pt x="238" y="167"/>
                    <a:pt x="241" y="223"/>
                  </a:cubicBezTo>
                  <a:cubicBezTo>
                    <a:pt x="258" y="201"/>
                    <a:pt x="289" y="174"/>
                    <a:pt x="291" y="147"/>
                  </a:cubicBezTo>
                  <a:cubicBezTo>
                    <a:pt x="293" y="125"/>
                    <a:pt x="290" y="94"/>
                    <a:pt x="277" y="74"/>
                  </a:cubicBezTo>
                  <a:cubicBezTo>
                    <a:pt x="265" y="56"/>
                    <a:pt x="235" y="46"/>
                    <a:pt x="217" y="36"/>
                  </a:cubicBezTo>
                  <a:cubicBezTo>
                    <a:pt x="200" y="26"/>
                    <a:pt x="183" y="16"/>
                    <a:pt x="167" y="6"/>
                  </a:cubicBezTo>
                  <a:cubicBezTo>
                    <a:pt x="163" y="4"/>
                    <a:pt x="159" y="2"/>
                    <a:pt x="155" y="1"/>
                  </a:cubicBezTo>
                  <a:cubicBezTo>
                    <a:pt x="151" y="0"/>
                    <a:pt x="146" y="2"/>
                    <a:pt x="141" y="3"/>
                  </a:cubicBezTo>
                  <a:cubicBezTo>
                    <a:pt x="101" y="13"/>
                    <a:pt x="61" y="23"/>
                    <a:pt x="21" y="34"/>
                  </a:cubicBezTo>
                  <a:cubicBezTo>
                    <a:pt x="14" y="36"/>
                    <a:pt x="5" y="39"/>
                    <a:pt x="2" y="46"/>
                  </a:cubicBezTo>
                  <a:cubicBezTo>
                    <a:pt x="0" y="51"/>
                    <a:pt x="1" y="56"/>
                    <a:pt x="2" y="60"/>
                  </a:cubicBezTo>
                  <a:cubicBezTo>
                    <a:pt x="7" y="81"/>
                    <a:pt x="16" y="102"/>
                    <a:pt x="18" y="123"/>
                  </a:cubicBezTo>
                  <a:cubicBezTo>
                    <a:pt x="20" y="135"/>
                    <a:pt x="28" y="198"/>
                    <a:pt x="49" y="191"/>
                  </a:cubicBezTo>
                  <a:cubicBezTo>
                    <a:pt x="56" y="180"/>
                    <a:pt x="56" y="167"/>
                    <a:pt x="61" y="156"/>
                  </a:cubicBezTo>
                  <a:cubicBezTo>
                    <a:pt x="65" y="148"/>
                    <a:pt x="72" y="141"/>
                    <a:pt x="81" y="136"/>
                  </a:cubicBezTo>
                  <a:close/>
                </a:path>
              </a:pathLst>
            </a:custGeom>
            <a:solidFill>
              <a:srgbClr val="504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5" name="ïšḷïḑé">
              <a:extLst>
                <a:ext uri="{FF2B5EF4-FFF2-40B4-BE49-F238E27FC236}">
                  <a16:creationId xmlns:a16="http://schemas.microsoft.com/office/drawing/2014/main" id="{54F82335-64D9-3879-8803-7DDBA5B4BADB}"/>
                </a:ext>
              </a:extLst>
            </p:cNvPr>
            <p:cNvSpPr/>
            <p:nvPr/>
          </p:nvSpPr>
          <p:spPr bwMode="auto">
            <a:xfrm>
              <a:off x="7177088" y="2903538"/>
              <a:ext cx="490538" cy="831850"/>
            </a:xfrm>
            <a:custGeom>
              <a:avLst/>
              <a:gdLst>
                <a:gd name="T0" fmla="*/ 309 w 309"/>
                <a:gd name="T1" fmla="*/ 0 h 524"/>
                <a:gd name="T2" fmla="*/ 246 w 309"/>
                <a:gd name="T3" fmla="*/ 20 h 524"/>
                <a:gd name="T4" fmla="*/ 14 w 309"/>
                <a:gd name="T5" fmla="*/ 262 h 524"/>
                <a:gd name="T6" fmla="*/ 0 w 309"/>
                <a:gd name="T7" fmla="*/ 342 h 524"/>
                <a:gd name="T8" fmla="*/ 112 w 309"/>
                <a:gd name="T9" fmla="*/ 524 h 524"/>
                <a:gd name="T10" fmla="*/ 141 w 309"/>
                <a:gd name="T11" fmla="*/ 457 h 524"/>
                <a:gd name="T12" fmla="*/ 94 w 309"/>
                <a:gd name="T13" fmla="*/ 323 h 524"/>
                <a:gd name="T14" fmla="*/ 168 w 309"/>
                <a:gd name="T15" fmla="*/ 270 h 524"/>
                <a:gd name="T16" fmla="*/ 268 w 309"/>
                <a:gd name="T17" fmla="*/ 47 h 524"/>
                <a:gd name="T18" fmla="*/ 309 w 309"/>
                <a:gd name="T1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524">
                  <a:moveTo>
                    <a:pt x="309" y="0"/>
                  </a:moveTo>
                  <a:lnTo>
                    <a:pt x="246" y="20"/>
                  </a:lnTo>
                  <a:lnTo>
                    <a:pt x="14" y="262"/>
                  </a:lnTo>
                  <a:lnTo>
                    <a:pt x="0" y="342"/>
                  </a:lnTo>
                  <a:lnTo>
                    <a:pt x="112" y="524"/>
                  </a:lnTo>
                  <a:lnTo>
                    <a:pt x="141" y="457"/>
                  </a:lnTo>
                  <a:lnTo>
                    <a:pt x="94" y="323"/>
                  </a:lnTo>
                  <a:lnTo>
                    <a:pt x="168" y="270"/>
                  </a:lnTo>
                  <a:lnTo>
                    <a:pt x="268" y="47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A5B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6" name="iṣľïḍè">
              <a:extLst>
                <a:ext uri="{FF2B5EF4-FFF2-40B4-BE49-F238E27FC236}">
                  <a16:creationId xmlns:a16="http://schemas.microsoft.com/office/drawing/2014/main" id="{0DE883E6-C26B-99BB-6AB9-8A4464145F03}"/>
                </a:ext>
              </a:extLst>
            </p:cNvPr>
            <p:cNvSpPr/>
            <p:nvPr/>
          </p:nvSpPr>
          <p:spPr bwMode="auto">
            <a:xfrm>
              <a:off x="6845300" y="1873250"/>
              <a:ext cx="1752600" cy="2003425"/>
            </a:xfrm>
            <a:custGeom>
              <a:avLst/>
              <a:gdLst>
                <a:gd name="T0" fmla="*/ 809 w 1108"/>
                <a:gd name="T1" fmla="*/ 584 h 1267"/>
                <a:gd name="T2" fmla="*/ 796 w 1108"/>
                <a:gd name="T3" fmla="*/ 578 h 1267"/>
                <a:gd name="T4" fmla="*/ 863 w 1108"/>
                <a:gd name="T5" fmla="*/ 357 h 1267"/>
                <a:gd name="T6" fmla="*/ 554 w 1108"/>
                <a:gd name="T7" fmla="*/ 0 h 1267"/>
                <a:gd name="T8" fmla="*/ 245 w 1108"/>
                <a:gd name="T9" fmla="*/ 357 h 1267"/>
                <a:gd name="T10" fmla="*/ 311 w 1108"/>
                <a:gd name="T11" fmla="*/ 578 h 1267"/>
                <a:gd name="T12" fmla="*/ 298 w 1108"/>
                <a:gd name="T13" fmla="*/ 584 h 1267"/>
                <a:gd name="T14" fmla="*/ 0 w 1108"/>
                <a:gd name="T15" fmla="*/ 1047 h 1267"/>
                <a:gd name="T16" fmla="*/ 0 w 1108"/>
                <a:gd name="T17" fmla="*/ 1171 h 1267"/>
                <a:gd name="T18" fmla="*/ 97 w 1108"/>
                <a:gd name="T19" fmla="*/ 1267 h 1267"/>
                <a:gd name="T20" fmla="*/ 1011 w 1108"/>
                <a:gd name="T21" fmla="*/ 1267 h 1267"/>
                <a:gd name="T22" fmla="*/ 1108 w 1108"/>
                <a:gd name="T23" fmla="*/ 1171 h 1267"/>
                <a:gd name="T24" fmla="*/ 1108 w 1108"/>
                <a:gd name="T25" fmla="*/ 1047 h 1267"/>
                <a:gd name="T26" fmla="*/ 809 w 1108"/>
                <a:gd name="T27" fmla="*/ 584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8" h="1267">
                  <a:moveTo>
                    <a:pt x="809" y="584"/>
                  </a:moveTo>
                  <a:cubicBezTo>
                    <a:pt x="805" y="582"/>
                    <a:pt x="801" y="580"/>
                    <a:pt x="796" y="578"/>
                  </a:cubicBezTo>
                  <a:cubicBezTo>
                    <a:pt x="839" y="515"/>
                    <a:pt x="863" y="438"/>
                    <a:pt x="863" y="357"/>
                  </a:cubicBezTo>
                  <a:cubicBezTo>
                    <a:pt x="863" y="160"/>
                    <a:pt x="724" y="0"/>
                    <a:pt x="554" y="0"/>
                  </a:cubicBezTo>
                  <a:cubicBezTo>
                    <a:pt x="383" y="0"/>
                    <a:pt x="245" y="160"/>
                    <a:pt x="245" y="357"/>
                  </a:cubicBezTo>
                  <a:cubicBezTo>
                    <a:pt x="245" y="438"/>
                    <a:pt x="268" y="515"/>
                    <a:pt x="311" y="578"/>
                  </a:cubicBezTo>
                  <a:cubicBezTo>
                    <a:pt x="305" y="581"/>
                    <a:pt x="300" y="583"/>
                    <a:pt x="298" y="584"/>
                  </a:cubicBezTo>
                  <a:cubicBezTo>
                    <a:pt x="117" y="667"/>
                    <a:pt x="0" y="849"/>
                    <a:pt x="0" y="1047"/>
                  </a:cubicBezTo>
                  <a:cubicBezTo>
                    <a:pt x="0" y="1171"/>
                    <a:pt x="0" y="1171"/>
                    <a:pt x="0" y="1171"/>
                  </a:cubicBezTo>
                  <a:cubicBezTo>
                    <a:pt x="0" y="1224"/>
                    <a:pt x="43" y="1267"/>
                    <a:pt x="97" y="1267"/>
                  </a:cubicBezTo>
                  <a:cubicBezTo>
                    <a:pt x="1011" y="1267"/>
                    <a:pt x="1011" y="1267"/>
                    <a:pt x="1011" y="1267"/>
                  </a:cubicBezTo>
                  <a:cubicBezTo>
                    <a:pt x="1064" y="1267"/>
                    <a:pt x="1108" y="1224"/>
                    <a:pt x="1108" y="1171"/>
                  </a:cubicBezTo>
                  <a:cubicBezTo>
                    <a:pt x="1108" y="1047"/>
                    <a:pt x="1108" y="1047"/>
                    <a:pt x="1108" y="1047"/>
                  </a:cubicBezTo>
                  <a:cubicBezTo>
                    <a:pt x="1108" y="849"/>
                    <a:pt x="990" y="667"/>
                    <a:pt x="809" y="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7" name="ïŝ1ïḍé">
              <a:extLst>
                <a:ext uri="{FF2B5EF4-FFF2-40B4-BE49-F238E27FC236}">
                  <a16:creationId xmlns:a16="http://schemas.microsoft.com/office/drawing/2014/main" id="{723E5E2F-0661-0805-1CC2-B527A4E943E8}"/>
                </a:ext>
              </a:extLst>
            </p:cNvPr>
            <p:cNvSpPr/>
            <p:nvPr/>
          </p:nvSpPr>
          <p:spPr bwMode="auto">
            <a:xfrm>
              <a:off x="6896100" y="2844800"/>
              <a:ext cx="1647825" cy="979488"/>
            </a:xfrm>
            <a:custGeom>
              <a:avLst/>
              <a:gdLst>
                <a:gd name="T0" fmla="*/ 762 w 1041"/>
                <a:gd name="T1" fmla="*/ 0 h 620"/>
                <a:gd name="T2" fmla="*/ 757 w 1041"/>
                <a:gd name="T3" fmla="*/ 6 h 620"/>
                <a:gd name="T4" fmla="*/ 521 w 1041"/>
                <a:gd name="T5" fmla="*/ 120 h 620"/>
                <a:gd name="T6" fmla="*/ 285 w 1041"/>
                <a:gd name="T7" fmla="*/ 6 h 620"/>
                <a:gd name="T8" fmla="*/ 280 w 1041"/>
                <a:gd name="T9" fmla="*/ 0 h 620"/>
                <a:gd name="T10" fmla="*/ 0 w 1041"/>
                <a:gd name="T11" fmla="*/ 433 h 620"/>
                <a:gd name="T12" fmla="*/ 0 w 1041"/>
                <a:gd name="T13" fmla="*/ 557 h 620"/>
                <a:gd name="T14" fmla="*/ 64 w 1041"/>
                <a:gd name="T15" fmla="*/ 620 h 620"/>
                <a:gd name="T16" fmla="*/ 978 w 1041"/>
                <a:gd name="T17" fmla="*/ 620 h 620"/>
                <a:gd name="T18" fmla="*/ 1041 w 1041"/>
                <a:gd name="T19" fmla="*/ 557 h 620"/>
                <a:gd name="T20" fmla="*/ 1041 w 1041"/>
                <a:gd name="T21" fmla="*/ 433 h 620"/>
                <a:gd name="T22" fmla="*/ 762 w 1041"/>
                <a:gd name="T2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620">
                  <a:moveTo>
                    <a:pt x="762" y="0"/>
                  </a:moveTo>
                  <a:cubicBezTo>
                    <a:pt x="760" y="2"/>
                    <a:pt x="758" y="4"/>
                    <a:pt x="757" y="6"/>
                  </a:cubicBezTo>
                  <a:cubicBezTo>
                    <a:pt x="694" y="79"/>
                    <a:pt x="611" y="120"/>
                    <a:pt x="521" y="120"/>
                  </a:cubicBezTo>
                  <a:cubicBezTo>
                    <a:pt x="431" y="120"/>
                    <a:pt x="347" y="79"/>
                    <a:pt x="285" y="6"/>
                  </a:cubicBezTo>
                  <a:cubicBezTo>
                    <a:pt x="283" y="4"/>
                    <a:pt x="282" y="2"/>
                    <a:pt x="280" y="0"/>
                  </a:cubicBezTo>
                  <a:cubicBezTo>
                    <a:pt x="115" y="75"/>
                    <a:pt x="0" y="241"/>
                    <a:pt x="0" y="43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2"/>
                    <a:pt x="29" y="620"/>
                    <a:pt x="64" y="620"/>
                  </a:cubicBezTo>
                  <a:cubicBezTo>
                    <a:pt x="978" y="620"/>
                    <a:pt x="978" y="620"/>
                    <a:pt x="978" y="620"/>
                  </a:cubicBezTo>
                  <a:cubicBezTo>
                    <a:pt x="1013" y="620"/>
                    <a:pt x="1041" y="592"/>
                    <a:pt x="1041" y="557"/>
                  </a:cubicBezTo>
                  <a:cubicBezTo>
                    <a:pt x="1041" y="433"/>
                    <a:pt x="1041" y="433"/>
                    <a:pt x="1041" y="433"/>
                  </a:cubicBezTo>
                  <a:cubicBezTo>
                    <a:pt x="1041" y="241"/>
                    <a:pt x="926" y="75"/>
                    <a:pt x="762" y="0"/>
                  </a:cubicBezTo>
                  <a:close/>
                </a:path>
              </a:pathLst>
            </a:custGeom>
            <a:solidFill>
              <a:srgbClr val="065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8" name="ïšlïḋè">
              <a:extLst>
                <a:ext uri="{FF2B5EF4-FFF2-40B4-BE49-F238E27FC236}">
                  <a16:creationId xmlns:a16="http://schemas.microsoft.com/office/drawing/2014/main" id="{3F3A97A2-AC2D-C184-7A8A-7272452AEE61}"/>
                </a:ext>
              </a:extLst>
            </p:cNvPr>
            <p:cNvSpPr/>
            <p:nvPr/>
          </p:nvSpPr>
          <p:spPr bwMode="auto">
            <a:xfrm>
              <a:off x="7285038" y="1927225"/>
              <a:ext cx="871538" cy="1020763"/>
            </a:xfrm>
            <a:custGeom>
              <a:avLst/>
              <a:gdLst>
                <a:gd name="T0" fmla="*/ 276 w 551"/>
                <a:gd name="T1" fmla="*/ 646 h 646"/>
                <a:gd name="T2" fmla="*/ 463 w 551"/>
                <a:gd name="T3" fmla="*/ 560 h 646"/>
                <a:gd name="T4" fmla="*/ 551 w 551"/>
                <a:gd name="T5" fmla="*/ 323 h 646"/>
                <a:gd name="T6" fmla="*/ 276 w 551"/>
                <a:gd name="T7" fmla="*/ 0 h 646"/>
                <a:gd name="T8" fmla="*/ 0 w 551"/>
                <a:gd name="T9" fmla="*/ 323 h 646"/>
                <a:gd name="T10" fmla="*/ 88 w 551"/>
                <a:gd name="T11" fmla="*/ 560 h 646"/>
                <a:gd name="T12" fmla="*/ 276 w 551"/>
                <a:gd name="T13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646">
                  <a:moveTo>
                    <a:pt x="276" y="646"/>
                  </a:moveTo>
                  <a:cubicBezTo>
                    <a:pt x="348" y="646"/>
                    <a:pt x="414" y="613"/>
                    <a:pt x="463" y="560"/>
                  </a:cubicBezTo>
                  <a:cubicBezTo>
                    <a:pt x="517" y="501"/>
                    <a:pt x="551" y="416"/>
                    <a:pt x="551" y="323"/>
                  </a:cubicBezTo>
                  <a:cubicBezTo>
                    <a:pt x="551" y="144"/>
                    <a:pt x="428" y="0"/>
                    <a:pt x="276" y="0"/>
                  </a:cubicBezTo>
                  <a:cubicBezTo>
                    <a:pt x="124" y="0"/>
                    <a:pt x="0" y="144"/>
                    <a:pt x="0" y="323"/>
                  </a:cubicBezTo>
                  <a:cubicBezTo>
                    <a:pt x="0" y="416"/>
                    <a:pt x="34" y="501"/>
                    <a:pt x="88" y="560"/>
                  </a:cubicBezTo>
                  <a:cubicBezTo>
                    <a:pt x="138" y="613"/>
                    <a:pt x="203" y="646"/>
                    <a:pt x="276" y="646"/>
                  </a:cubicBezTo>
                  <a:close/>
                </a:path>
              </a:pathLst>
            </a:custGeom>
            <a:solidFill>
              <a:srgbClr val="065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9" name="îśḷîďe">
              <a:extLst>
                <a:ext uri="{FF2B5EF4-FFF2-40B4-BE49-F238E27FC236}">
                  <a16:creationId xmlns:a16="http://schemas.microsoft.com/office/drawing/2014/main" id="{6CD1C2DE-A331-A879-6E71-13BF172D26DD}"/>
                </a:ext>
              </a:extLst>
            </p:cNvPr>
            <p:cNvSpPr/>
            <p:nvPr/>
          </p:nvSpPr>
          <p:spPr bwMode="auto">
            <a:xfrm>
              <a:off x="6896100" y="3148013"/>
              <a:ext cx="134938" cy="180975"/>
            </a:xfrm>
            <a:custGeom>
              <a:avLst/>
              <a:gdLst>
                <a:gd name="T0" fmla="*/ 20 w 85"/>
                <a:gd name="T1" fmla="*/ 20 h 114"/>
                <a:gd name="T2" fmla="*/ 54 w 85"/>
                <a:gd name="T3" fmla="*/ 0 h 114"/>
                <a:gd name="T4" fmla="*/ 85 w 85"/>
                <a:gd name="T5" fmla="*/ 57 h 114"/>
                <a:gd name="T6" fmla="*/ 53 w 85"/>
                <a:gd name="T7" fmla="*/ 114 h 114"/>
                <a:gd name="T8" fmla="*/ 0 w 85"/>
                <a:gd name="T9" fmla="*/ 90 h 114"/>
                <a:gd name="T10" fmla="*/ 20 w 85"/>
                <a:gd name="T11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4">
                  <a:moveTo>
                    <a:pt x="20" y="20"/>
                  </a:moveTo>
                  <a:lnTo>
                    <a:pt x="54" y="0"/>
                  </a:lnTo>
                  <a:lnTo>
                    <a:pt x="85" y="57"/>
                  </a:lnTo>
                  <a:lnTo>
                    <a:pt x="53" y="114"/>
                  </a:lnTo>
                  <a:lnTo>
                    <a:pt x="0" y="9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BE6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0" name="ïṣ1íḓê">
              <a:extLst>
                <a:ext uri="{FF2B5EF4-FFF2-40B4-BE49-F238E27FC236}">
                  <a16:creationId xmlns:a16="http://schemas.microsoft.com/office/drawing/2014/main" id="{AC882B24-1063-9457-1FD5-B05101893F0D}"/>
                </a:ext>
              </a:extLst>
            </p:cNvPr>
            <p:cNvSpPr/>
            <p:nvPr/>
          </p:nvSpPr>
          <p:spPr bwMode="auto">
            <a:xfrm>
              <a:off x="8410575" y="3106738"/>
              <a:ext cx="133350" cy="179388"/>
            </a:xfrm>
            <a:custGeom>
              <a:avLst/>
              <a:gdLst>
                <a:gd name="T0" fmla="*/ 65 w 84"/>
                <a:gd name="T1" fmla="*/ 19 h 113"/>
                <a:gd name="T2" fmla="*/ 31 w 84"/>
                <a:gd name="T3" fmla="*/ 0 h 113"/>
                <a:gd name="T4" fmla="*/ 0 w 84"/>
                <a:gd name="T5" fmla="*/ 56 h 113"/>
                <a:gd name="T6" fmla="*/ 32 w 84"/>
                <a:gd name="T7" fmla="*/ 113 h 113"/>
                <a:gd name="T8" fmla="*/ 84 w 84"/>
                <a:gd name="T9" fmla="*/ 90 h 113"/>
                <a:gd name="T10" fmla="*/ 65 w 84"/>
                <a:gd name="T1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13">
                  <a:moveTo>
                    <a:pt x="65" y="19"/>
                  </a:moveTo>
                  <a:lnTo>
                    <a:pt x="31" y="0"/>
                  </a:lnTo>
                  <a:lnTo>
                    <a:pt x="0" y="56"/>
                  </a:lnTo>
                  <a:lnTo>
                    <a:pt x="32" y="113"/>
                  </a:lnTo>
                  <a:lnTo>
                    <a:pt x="84" y="90"/>
                  </a:lnTo>
                  <a:lnTo>
                    <a:pt x="65" y="19"/>
                  </a:lnTo>
                  <a:close/>
                </a:path>
              </a:pathLst>
            </a:custGeom>
            <a:solidFill>
              <a:srgbClr val="BE6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1" name="ïslîḑé">
              <a:extLst>
                <a:ext uri="{FF2B5EF4-FFF2-40B4-BE49-F238E27FC236}">
                  <a16:creationId xmlns:a16="http://schemas.microsoft.com/office/drawing/2014/main" id="{00DA0EA4-FD41-517D-4544-3B5719850121}"/>
                </a:ext>
              </a:extLst>
            </p:cNvPr>
            <p:cNvSpPr/>
            <p:nvPr/>
          </p:nvSpPr>
          <p:spPr bwMode="auto">
            <a:xfrm>
              <a:off x="4110038" y="4019550"/>
              <a:ext cx="377825" cy="1246188"/>
            </a:xfrm>
            <a:custGeom>
              <a:avLst/>
              <a:gdLst>
                <a:gd name="T0" fmla="*/ 238 w 238"/>
                <a:gd name="T1" fmla="*/ 88 h 785"/>
                <a:gd name="T2" fmla="*/ 0 w 238"/>
                <a:gd name="T3" fmla="*/ 0 h 785"/>
                <a:gd name="T4" fmla="*/ 49 w 238"/>
                <a:gd name="T5" fmla="*/ 418 h 785"/>
                <a:gd name="T6" fmla="*/ 21 w 238"/>
                <a:gd name="T7" fmla="*/ 777 h 785"/>
                <a:gd name="T8" fmla="*/ 20 w 238"/>
                <a:gd name="T9" fmla="*/ 780 h 785"/>
                <a:gd name="T10" fmla="*/ 21 w 238"/>
                <a:gd name="T11" fmla="*/ 780 h 785"/>
                <a:gd name="T12" fmla="*/ 20 w 238"/>
                <a:gd name="T13" fmla="*/ 781 h 785"/>
                <a:gd name="T14" fmla="*/ 68 w 238"/>
                <a:gd name="T15" fmla="*/ 785 h 785"/>
                <a:gd name="T16" fmla="*/ 68 w 238"/>
                <a:gd name="T17" fmla="*/ 785 h 785"/>
                <a:gd name="T18" fmla="*/ 69 w 238"/>
                <a:gd name="T19" fmla="*/ 785 h 785"/>
                <a:gd name="T20" fmla="*/ 174 w 238"/>
                <a:gd name="T21" fmla="*/ 464 h 785"/>
                <a:gd name="T22" fmla="*/ 230 w 238"/>
                <a:gd name="T23" fmla="*/ 123 h 785"/>
                <a:gd name="T24" fmla="*/ 230 w 238"/>
                <a:gd name="T25" fmla="*/ 123 h 785"/>
                <a:gd name="T26" fmla="*/ 238 w 238"/>
                <a:gd name="T27" fmla="*/ 8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785">
                  <a:moveTo>
                    <a:pt x="238" y="88"/>
                  </a:moveTo>
                  <a:lnTo>
                    <a:pt x="0" y="0"/>
                  </a:lnTo>
                  <a:lnTo>
                    <a:pt x="49" y="418"/>
                  </a:lnTo>
                  <a:lnTo>
                    <a:pt x="21" y="777"/>
                  </a:lnTo>
                  <a:lnTo>
                    <a:pt x="20" y="780"/>
                  </a:lnTo>
                  <a:lnTo>
                    <a:pt x="21" y="780"/>
                  </a:lnTo>
                  <a:lnTo>
                    <a:pt x="20" y="781"/>
                  </a:lnTo>
                  <a:lnTo>
                    <a:pt x="68" y="785"/>
                  </a:lnTo>
                  <a:lnTo>
                    <a:pt x="68" y="785"/>
                  </a:lnTo>
                  <a:lnTo>
                    <a:pt x="69" y="785"/>
                  </a:lnTo>
                  <a:lnTo>
                    <a:pt x="174" y="464"/>
                  </a:lnTo>
                  <a:lnTo>
                    <a:pt x="230" y="123"/>
                  </a:lnTo>
                  <a:lnTo>
                    <a:pt x="230" y="123"/>
                  </a:lnTo>
                  <a:lnTo>
                    <a:pt x="238" y="88"/>
                  </a:ln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2" name="îslîḑê">
              <a:extLst>
                <a:ext uri="{FF2B5EF4-FFF2-40B4-BE49-F238E27FC236}">
                  <a16:creationId xmlns:a16="http://schemas.microsoft.com/office/drawing/2014/main" id="{A5DBEC69-4B50-400D-3A6F-2A6EF95687FB}"/>
                </a:ext>
              </a:extLst>
            </p:cNvPr>
            <p:cNvSpPr/>
            <p:nvPr/>
          </p:nvSpPr>
          <p:spPr bwMode="auto">
            <a:xfrm>
              <a:off x="4116388" y="5289550"/>
              <a:ext cx="198438" cy="149225"/>
            </a:xfrm>
            <a:custGeom>
              <a:avLst/>
              <a:gdLst>
                <a:gd name="T0" fmla="*/ 61 w 125"/>
                <a:gd name="T1" fmla="*/ 2 h 94"/>
                <a:gd name="T2" fmla="*/ 12 w 125"/>
                <a:gd name="T3" fmla="*/ 0 h 94"/>
                <a:gd name="T4" fmla="*/ 0 w 125"/>
                <a:gd name="T5" fmla="*/ 42 h 94"/>
                <a:gd name="T6" fmla="*/ 1 w 125"/>
                <a:gd name="T7" fmla="*/ 42 h 94"/>
                <a:gd name="T8" fmla="*/ 1 w 125"/>
                <a:gd name="T9" fmla="*/ 42 h 94"/>
                <a:gd name="T10" fmla="*/ 82 w 125"/>
                <a:gd name="T11" fmla="*/ 90 h 94"/>
                <a:gd name="T12" fmla="*/ 120 w 125"/>
                <a:gd name="T13" fmla="*/ 94 h 94"/>
                <a:gd name="T14" fmla="*/ 125 w 125"/>
                <a:gd name="T15" fmla="*/ 50 h 94"/>
                <a:gd name="T16" fmla="*/ 115 w 125"/>
                <a:gd name="T17" fmla="*/ 43 h 94"/>
                <a:gd name="T18" fmla="*/ 61 w 125"/>
                <a:gd name="T19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94">
                  <a:moveTo>
                    <a:pt x="61" y="2"/>
                  </a:moveTo>
                  <a:lnTo>
                    <a:pt x="12" y="0"/>
                  </a:lnTo>
                  <a:lnTo>
                    <a:pt x="0" y="42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82" y="90"/>
                  </a:lnTo>
                  <a:lnTo>
                    <a:pt x="120" y="94"/>
                  </a:lnTo>
                  <a:lnTo>
                    <a:pt x="125" y="50"/>
                  </a:lnTo>
                  <a:lnTo>
                    <a:pt x="115" y="43"/>
                  </a:lnTo>
                  <a:lnTo>
                    <a:pt x="61" y="2"/>
                  </a:ln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3" name="ïṡḷïḑe">
              <a:extLst>
                <a:ext uri="{FF2B5EF4-FFF2-40B4-BE49-F238E27FC236}">
                  <a16:creationId xmlns:a16="http://schemas.microsoft.com/office/drawing/2014/main" id="{E2E42C22-2AB9-A632-F740-BA44CF5055F4}"/>
                </a:ext>
              </a:extLst>
            </p:cNvPr>
            <p:cNvSpPr/>
            <p:nvPr/>
          </p:nvSpPr>
          <p:spPr bwMode="auto">
            <a:xfrm>
              <a:off x="4351338" y="4084638"/>
              <a:ext cx="395288" cy="1223963"/>
            </a:xfrm>
            <a:custGeom>
              <a:avLst/>
              <a:gdLst>
                <a:gd name="T0" fmla="*/ 249 w 249"/>
                <a:gd name="T1" fmla="*/ 54 h 771"/>
                <a:gd name="T2" fmla="*/ 177 w 249"/>
                <a:gd name="T3" fmla="*/ 768 h 771"/>
                <a:gd name="T4" fmla="*/ 130 w 249"/>
                <a:gd name="T5" fmla="*/ 771 h 771"/>
                <a:gd name="T6" fmla="*/ 82 w 249"/>
                <a:gd name="T7" fmla="*/ 385 h 771"/>
                <a:gd name="T8" fmla="*/ 0 w 249"/>
                <a:gd name="T9" fmla="*/ 0 h 771"/>
                <a:gd name="T10" fmla="*/ 249 w 249"/>
                <a:gd name="T11" fmla="*/ 54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771">
                  <a:moveTo>
                    <a:pt x="249" y="54"/>
                  </a:moveTo>
                  <a:lnTo>
                    <a:pt x="177" y="768"/>
                  </a:lnTo>
                  <a:lnTo>
                    <a:pt x="130" y="771"/>
                  </a:lnTo>
                  <a:lnTo>
                    <a:pt x="82" y="385"/>
                  </a:lnTo>
                  <a:lnTo>
                    <a:pt x="0" y="0"/>
                  </a:lnTo>
                  <a:lnTo>
                    <a:pt x="249" y="54"/>
                  </a:ln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4" name="ï$ļíḍè">
              <a:extLst>
                <a:ext uri="{FF2B5EF4-FFF2-40B4-BE49-F238E27FC236}">
                  <a16:creationId xmlns:a16="http://schemas.microsoft.com/office/drawing/2014/main" id="{2E321C4C-FB19-FD2E-63D5-BC67475CA5EE}"/>
                </a:ext>
              </a:extLst>
            </p:cNvPr>
            <p:cNvSpPr/>
            <p:nvPr/>
          </p:nvSpPr>
          <p:spPr bwMode="auto">
            <a:xfrm>
              <a:off x="4545013" y="5330825"/>
              <a:ext cx="187325" cy="103188"/>
            </a:xfrm>
            <a:custGeom>
              <a:avLst/>
              <a:gdLst>
                <a:gd name="T0" fmla="*/ 55 w 118"/>
                <a:gd name="T1" fmla="*/ 0 h 65"/>
                <a:gd name="T2" fmla="*/ 118 w 118"/>
                <a:gd name="T3" fmla="*/ 36 h 65"/>
                <a:gd name="T4" fmla="*/ 112 w 118"/>
                <a:gd name="T5" fmla="*/ 65 h 65"/>
                <a:gd name="T6" fmla="*/ 0 w 118"/>
                <a:gd name="T7" fmla="*/ 48 h 65"/>
                <a:gd name="T8" fmla="*/ 7 w 118"/>
                <a:gd name="T9" fmla="*/ 6 h 65"/>
                <a:gd name="T10" fmla="*/ 55 w 118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65">
                  <a:moveTo>
                    <a:pt x="55" y="0"/>
                  </a:moveTo>
                  <a:lnTo>
                    <a:pt x="118" y="36"/>
                  </a:lnTo>
                  <a:lnTo>
                    <a:pt x="112" y="65"/>
                  </a:lnTo>
                  <a:lnTo>
                    <a:pt x="0" y="48"/>
                  </a:lnTo>
                  <a:lnTo>
                    <a:pt x="7" y="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5" name="ïṥḷíďê">
              <a:extLst>
                <a:ext uri="{FF2B5EF4-FFF2-40B4-BE49-F238E27FC236}">
                  <a16:creationId xmlns:a16="http://schemas.microsoft.com/office/drawing/2014/main" id="{2D956994-C459-1D8C-200E-D44CE58C529E}"/>
                </a:ext>
              </a:extLst>
            </p:cNvPr>
            <p:cNvSpPr/>
            <p:nvPr/>
          </p:nvSpPr>
          <p:spPr bwMode="auto">
            <a:xfrm>
              <a:off x="3813175" y="2973388"/>
              <a:ext cx="1135063" cy="1546225"/>
            </a:xfrm>
            <a:custGeom>
              <a:avLst/>
              <a:gdLst>
                <a:gd name="T0" fmla="*/ 702 w 718"/>
                <a:gd name="T1" fmla="*/ 937 h 978"/>
                <a:gd name="T2" fmla="*/ 718 w 718"/>
                <a:gd name="T3" fmla="*/ 890 h 978"/>
                <a:gd name="T4" fmla="*/ 704 w 718"/>
                <a:gd name="T5" fmla="*/ 787 h 978"/>
                <a:gd name="T6" fmla="*/ 664 w 718"/>
                <a:gd name="T7" fmla="*/ 567 h 978"/>
                <a:gd name="T8" fmla="*/ 578 w 718"/>
                <a:gd name="T9" fmla="*/ 216 h 978"/>
                <a:gd name="T10" fmla="*/ 557 w 718"/>
                <a:gd name="T11" fmla="*/ 159 h 978"/>
                <a:gd name="T12" fmla="*/ 544 w 718"/>
                <a:gd name="T13" fmla="*/ 137 h 978"/>
                <a:gd name="T14" fmla="*/ 421 w 718"/>
                <a:gd name="T15" fmla="*/ 12 h 978"/>
                <a:gd name="T16" fmla="*/ 418 w 718"/>
                <a:gd name="T17" fmla="*/ 11 h 978"/>
                <a:gd name="T18" fmla="*/ 251 w 718"/>
                <a:gd name="T19" fmla="*/ 30 h 978"/>
                <a:gd name="T20" fmla="*/ 227 w 718"/>
                <a:gd name="T21" fmla="*/ 48 h 978"/>
                <a:gd name="T22" fmla="*/ 175 w 718"/>
                <a:gd name="T23" fmla="*/ 105 h 978"/>
                <a:gd name="T24" fmla="*/ 159 w 718"/>
                <a:gd name="T25" fmla="*/ 182 h 978"/>
                <a:gd name="T26" fmla="*/ 136 w 718"/>
                <a:gd name="T27" fmla="*/ 339 h 978"/>
                <a:gd name="T28" fmla="*/ 94 w 718"/>
                <a:gd name="T29" fmla="*/ 632 h 978"/>
                <a:gd name="T30" fmla="*/ 74 w 718"/>
                <a:gd name="T31" fmla="*/ 784 h 978"/>
                <a:gd name="T32" fmla="*/ 7 w 718"/>
                <a:gd name="T33" fmla="*/ 914 h 978"/>
                <a:gd name="T34" fmla="*/ 123 w 718"/>
                <a:gd name="T35" fmla="*/ 967 h 978"/>
                <a:gd name="T36" fmla="*/ 270 w 718"/>
                <a:gd name="T37" fmla="*/ 975 h 978"/>
                <a:gd name="T38" fmla="*/ 589 w 718"/>
                <a:gd name="T39" fmla="*/ 966 h 978"/>
                <a:gd name="T40" fmla="*/ 699 w 718"/>
                <a:gd name="T41" fmla="*/ 939 h 978"/>
                <a:gd name="T42" fmla="*/ 702 w 718"/>
                <a:gd name="T43" fmla="*/ 937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8" h="978">
                  <a:moveTo>
                    <a:pt x="702" y="937"/>
                  </a:moveTo>
                  <a:cubicBezTo>
                    <a:pt x="717" y="926"/>
                    <a:pt x="718" y="908"/>
                    <a:pt x="718" y="890"/>
                  </a:cubicBezTo>
                  <a:cubicBezTo>
                    <a:pt x="718" y="855"/>
                    <a:pt x="712" y="820"/>
                    <a:pt x="704" y="787"/>
                  </a:cubicBezTo>
                  <a:cubicBezTo>
                    <a:pt x="689" y="724"/>
                    <a:pt x="672" y="648"/>
                    <a:pt x="664" y="567"/>
                  </a:cubicBezTo>
                  <a:cubicBezTo>
                    <a:pt x="645" y="357"/>
                    <a:pt x="578" y="216"/>
                    <a:pt x="578" y="216"/>
                  </a:cubicBezTo>
                  <a:cubicBezTo>
                    <a:pt x="557" y="159"/>
                    <a:pt x="557" y="159"/>
                    <a:pt x="557" y="159"/>
                  </a:cubicBezTo>
                  <a:cubicBezTo>
                    <a:pt x="553" y="151"/>
                    <a:pt x="548" y="144"/>
                    <a:pt x="544" y="137"/>
                  </a:cubicBezTo>
                  <a:cubicBezTo>
                    <a:pt x="517" y="95"/>
                    <a:pt x="471" y="24"/>
                    <a:pt x="421" y="12"/>
                  </a:cubicBezTo>
                  <a:cubicBezTo>
                    <a:pt x="420" y="12"/>
                    <a:pt x="419" y="11"/>
                    <a:pt x="418" y="11"/>
                  </a:cubicBezTo>
                  <a:cubicBezTo>
                    <a:pt x="365" y="0"/>
                    <a:pt x="299" y="5"/>
                    <a:pt x="251" y="30"/>
                  </a:cubicBezTo>
                  <a:cubicBezTo>
                    <a:pt x="242" y="35"/>
                    <a:pt x="234" y="42"/>
                    <a:pt x="227" y="48"/>
                  </a:cubicBezTo>
                  <a:cubicBezTo>
                    <a:pt x="203" y="67"/>
                    <a:pt x="185" y="77"/>
                    <a:pt x="175" y="105"/>
                  </a:cubicBezTo>
                  <a:cubicBezTo>
                    <a:pt x="166" y="130"/>
                    <a:pt x="164" y="157"/>
                    <a:pt x="159" y="182"/>
                  </a:cubicBezTo>
                  <a:cubicBezTo>
                    <a:pt x="150" y="234"/>
                    <a:pt x="144" y="286"/>
                    <a:pt x="136" y="339"/>
                  </a:cubicBezTo>
                  <a:cubicBezTo>
                    <a:pt x="122" y="436"/>
                    <a:pt x="109" y="535"/>
                    <a:pt x="94" y="632"/>
                  </a:cubicBezTo>
                  <a:cubicBezTo>
                    <a:pt x="86" y="682"/>
                    <a:pt x="78" y="733"/>
                    <a:pt x="74" y="784"/>
                  </a:cubicBezTo>
                  <a:cubicBezTo>
                    <a:pt x="71" y="828"/>
                    <a:pt x="30" y="874"/>
                    <a:pt x="7" y="914"/>
                  </a:cubicBezTo>
                  <a:cubicBezTo>
                    <a:pt x="0" y="928"/>
                    <a:pt x="113" y="965"/>
                    <a:pt x="123" y="967"/>
                  </a:cubicBezTo>
                  <a:cubicBezTo>
                    <a:pt x="171" y="978"/>
                    <a:pt x="221" y="975"/>
                    <a:pt x="270" y="975"/>
                  </a:cubicBezTo>
                  <a:cubicBezTo>
                    <a:pt x="376" y="976"/>
                    <a:pt x="483" y="973"/>
                    <a:pt x="589" y="966"/>
                  </a:cubicBezTo>
                  <a:cubicBezTo>
                    <a:pt x="624" y="963"/>
                    <a:pt x="668" y="956"/>
                    <a:pt x="699" y="939"/>
                  </a:cubicBezTo>
                  <a:cubicBezTo>
                    <a:pt x="700" y="938"/>
                    <a:pt x="701" y="938"/>
                    <a:pt x="702" y="937"/>
                  </a:cubicBezTo>
                  <a:close/>
                </a:path>
              </a:pathLst>
            </a:custGeom>
            <a:solidFill>
              <a:srgbClr val="5B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6" name="iṡḻidè">
              <a:extLst>
                <a:ext uri="{FF2B5EF4-FFF2-40B4-BE49-F238E27FC236}">
                  <a16:creationId xmlns:a16="http://schemas.microsoft.com/office/drawing/2014/main" id="{DCE5859F-78CC-A365-04F3-F21165D3A549}"/>
                </a:ext>
              </a:extLst>
            </p:cNvPr>
            <p:cNvSpPr/>
            <p:nvPr/>
          </p:nvSpPr>
          <p:spPr bwMode="auto">
            <a:xfrm>
              <a:off x="4130675" y="2955925"/>
              <a:ext cx="623888" cy="1570038"/>
            </a:xfrm>
            <a:custGeom>
              <a:avLst/>
              <a:gdLst>
                <a:gd name="T0" fmla="*/ 158 w 394"/>
                <a:gd name="T1" fmla="*/ 16 h 993"/>
                <a:gd name="T2" fmla="*/ 90 w 394"/>
                <a:gd name="T3" fmla="*/ 136 h 993"/>
                <a:gd name="T4" fmla="*/ 48 w 394"/>
                <a:gd name="T5" fmla="*/ 708 h 993"/>
                <a:gd name="T6" fmla="*/ 0 w 394"/>
                <a:gd name="T7" fmla="*/ 987 h 993"/>
                <a:gd name="T8" fmla="*/ 184 w 394"/>
                <a:gd name="T9" fmla="*/ 993 h 993"/>
                <a:gd name="T10" fmla="*/ 394 w 394"/>
                <a:gd name="T11" fmla="*/ 976 h 993"/>
                <a:gd name="T12" fmla="*/ 311 w 394"/>
                <a:gd name="T13" fmla="*/ 750 h 993"/>
                <a:gd name="T14" fmla="*/ 272 w 394"/>
                <a:gd name="T15" fmla="*/ 169 h 993"/>
                <a:gd name="T16" fmla="*/ 158 w 394"/>
                <a:gd name="T17" fmla="*/ 16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993">
                  <a:moveTo>
                    <a:pt x="158" y="16"/>
                  </a:moveTo>
                  <a:cubicBezTo>
                    <a:pt x="158" y="16"/>
                    <a:pt x="98" y="0"/>
                    <a:pt x="90" y="136"/>
                  </a:cubicBezTo>
                  <a:cubicBezTo>
                    <a:pt x="82" y="271"/>
                    <a:pt x="68" y="614"/>
                    <a:pt x="48" y="708"/>
                  </a:cubicBezTo>
                  <a:cubicBezTo>
                    <a:pt x="29" y="802"/>
                    <a:pt x="0" y="987"/>
                    <a:pt x="0" y="987"/>
                  </a:cubicBezTo>
                  <a:cubicBezTo>
                    <a:pt x="184" y="993"/>
                    <a:pt x="184" y="993"/>
                    <a:pt x="184" y="993"/>
                  </a:cubicBezTo>
                  <a:cubicBezTo>
                    <a:pt x="394" y="976"/>
                    <a:pt x="394" y="976"/>
                    <a:pt x="394" y="976"/>
                  </a:cubicBezTo>
                  <a:cubicBezTo>
                    <a:pt x="394" y="976"/>
                    <a:pt x="322" y="844"/>
                    <a:pt x="311" y="750"/>
                  </a:cubicBezTo>
                  <a:cubicBezTo>
                    <a:pt x="300" y="656"/>
                    <a:pt x="319" y="302"/>
                    <a:pt x="272" y="169"/>
                  </a:cubicBezTo>
                  <a:cubicBezTo>
                    <a:pt x="225" y="36"/>
                    <a:pt x="215" y="19"/>
                    <a:pt x="158" y="16"/>
                  </a:cubicBezTo>
                  <a:close/>
                </a:path>
              </a:pathLst>
            </a:custGeom>
            <a:solidFill>
              <a:srgbClr val="5B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7" name="íśľîde">
              <a:extLst>
                <a:ext uri="{FF2B5EF4-FFF2-40B4-BE49-F238E27FC236}">
                  <a16:creationId xmlns:a16="http://schemas.microsoft.com/office/drawing/2014/main" id="{9CA9B37D-7255-9508-1CD0-2178348C1AB3}"/>
                </a:ext>
              </a:extLst>
            </p:cNvPr>
            <p:cNvSpPr/>
            <p:nvPr/>
          </p:nvSpPr>
          <p:spPr bwMode="auto">
            <a:xfrm>
              <a:off x="4478338" y="2990850"/>
              <a:ext cx="433388" cy="495300"/>
            </a:xfrm>
            <a:custGeom>
              <a:avLst/>
              <a:gdLst>
                <a:gd name="T0" fmla="*/ 210 w 273"/>
                <a:gd name="T1" fmla="*/ 295 h 312"/>
                <a:gd name="T2" fmla="*/ 224 w 273"/>
                <a:gd name="T3" fmla="*/ 312 h 312"/>
                <a:gd name="T4" fmla="*/ 273 w 273"/>
                <a:gd name="T5" fmla="*/ 243 h 312"/>
                <a:gd name="T6" fmla="*/ 74 w 273"/>
                <a:gd name="T7" fmla="*/ 22 h 312"/>
                <a:gd name="T8" fmla="*/ 0 w 273"/>
                <a:gd name="T9" fmla="*/ 0 h 312"/>
                <a:gd name="T10" fmla="*/ 36 w 273"/>
                <a:gd name="T11" fmla="*/ 97 h 312"/>
                <a:gd name="T12" fmla="*/ 210 w 273"/>
                <a:gd name="T13" fmla="*/ 29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312">
                  <a:moveTo>
                    <a:pt x="210" y="295"/>
                  </a:moveTo>
                  <a:lnTo>
                    <a:pt x="224" y="312"/>
                  </a:lnTo>
                  <a:lnTo>
                    <a:pt x="273" y="243"/>
                  </a:lnTo>
                  <a:lnTo>
                    <a:pt x="74" y="22"/>
                  </a:lnTo>
                  <a:lnTo>
                    <a:pt x="0" y="0"/>
                  </a:lnTo>
                  <a:lnTo>
                    <a:pt x="36" y="97"/>
                  </a:lnTo>
                  <a:lnTo>
                    <a:pt x="210" y="295"/>
                  </a:lnTo>
                  <a:close/>
                </a:path>
              </a:pathLst>
            </a:custGeom>
            <a:solidFill>
              <a:srgbClr val="8C6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8" name="išļïḓé">
              <a:extLst>
                <a:ext uri="{FF2B5EF4-FFF2-40B4-BE49-F238E27FC236}">
                  <a16:creationId xmlns:a16="http://schemas.microsoft.com/office/drawing/2014/main" id="{784E6A54-9BC9-BCA7-F63F-29F4AA8EA6BD}"/>
                </a:ext>
              </a:extLst>
            </p:cNvPr>
            <p:cNvSpPr/>
            <p:nvPr/>
          </p:nvSpPr>
          <p:spPr bwMode="auto">
            <a:xfrm>
              <a:off x="4478338" y="3284538"/>
              <a:ext cx="133350" cy="93663"/>
            </a:xfrm>
            <a:custGeom>
              <a:avLst/>
              <a:gdLst>
                <a:gd name="T0" fmla="*/ 44 w 84"/>
                <a:gd name="T1" fmla="*/ 53 h 59"/>
                <a:gd name="T2" fmla="*/ 0 w 84"/>
                <a:gd name="T3" fmla="*/ 20 h 59"/>
                <a:gd name="T4" fmla="*/ 13 w 84"/>
                <a:gd name="T5" fmla="*/ 0 h 59"/>
                <a:gd name="T6" fmla="*/ 48 w 84"/>
                <a:gd name="T7" fmla="*/ 17 h 59"/>
                <a:gd name="T8" fmla="*/ 50 w 84"/>
                <a:gd name="T9" fmla="*/ 4 h 59"/>
                <a:gd name="T10" fmla="*/ 84 w 84"/>
                <a:gd name="T11" fmla="*/ 38 h 59"/>
                <a:gd name="T12" fmla="*/ 73 w 84"/>
                <a:gd name="T13" fmla="*/ 59 h 59"/>
                <a:gd name="T14" fmla="*/ 44 w 84"/>
                <a:gd name="T15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59">
                  <a:moveTo>
                    <a:pt x="44" y="53"/>
                  </a:moveTo>
                  <a:lnTo>
                    <a:pt x="0" y="20"/>
                  </a:lnTo>
                  <a:lnTo>
                    <a:pt x="13" y="0"/>
                  </a:lnTo>
                  <a:lnTo>
                    <a:pt x="48" y="17"/>
                  </a:lnTo>
                  <a:lnTo>
                    <a:pt x="50" y="4"/>
                  </a:lnTo>
                  <a:lnTo>
                    <a:pt x="84" y="38"/>
                  </a:lnTo>
                  <a:lnTo>
                    <a:pt x="73" y="59"/>
                  </a:lnTo>
                  <a:lnTo>
                    <a:pt x="44" y="53"/>
                  </a:lnTo>
                  <a:close/>
                </a:path>
              </a:pathLst>
            </a:custGeom>
            <a:solidFill>
              <a:srgbClr val="F7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9" name="í$ḻiḑé">
              <a:extLst>
                <a:ext uri="{FF2B5EF4-FFF2-40B4-BE49-F238E27FC236}">
                  <a16:creationId xmlns:a16="http://schemas.microsoft.com/office/drawing/2014/main" id="{E28CEA14-FCA5-58FB-213C-F1A18A522578}"/>
                </a:ext>
              </a:extLst>
            </p:cNvPr>
            <p:cNvSpPr/>
            <p:nvPr/>
          </p:nvSpPr>
          <p:spPr bwMode="auto">
            <a:xfrm>
              <a:off x="4567238" y="3319463"/>
              <a:ext cx="266700" cy="166688"/>
            </a:xfrm>
            <a:custGeom>
              <a:avLst/>
              <a:gdLst>
                <a:gd name="T0" fmla="*/ 159 w 168"/>
                <a:gd name="T1" fmla="*/ 22 h 105"/>
                <a:gd name="T2" fmla="*/ 157 w 168"/>
                <a:gd name="T3" fmla="*/ 27 h 105"/>
                <a:gd name="T4" fmla="*/ 21 w 168"/>
                <a:gd name="T5" fmla="*/ 0 h 105"/>
                <a:gd name="T6" fmla="*/ 0 w 168"/>
                <a:gd name="T7" fmla="*/ 45 h 105"/>
                <a:gd name="T8" fmla="*/ 168 w 168"/>
                <a:gd name="T9" fmla="*/ 105 h 105"/>
                <a:gd name="T10" fmla="*/ 159 w 168"/>
                <a:gd name="T11" fmla="*/ 2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05">
                  <a:moveTo>
                    <a:pt x="159" y="22"/>
                  </a:moveTo>
                  <a:lnTo>
                    <a:pt x="157" y="27"/>
                  </a:lnTo>
                  <a:lnTo>
                    <a:pt x="21" y="0"/>
                  </a:lnTo>
                  <a:lnTo>
                    <a:pt x="0" y="45"/>
                  </a:lnTo>
                  <a:lnTo>
                    <a:pt x="168" y="105"/>
                  </a:lnTo>
                  <a:lnTo>
                    <a:pt x="159" y="22"/>
                  </a:lnTo>
                  <a:close/>
                </a:path>
              </a:pathLst>
            </a:custGeom>
            <a:solidFill>
              <a:srgbClr val="8C6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0" name="íṡļïḓe">
              <a:extLst>
                <a:ext uri="{FF2B5EF4-FFF2-40B4-BE49-F238E27FC236}">
                  <a16:creationId xmlns:a16="http://schemas.microsoft.com/office/drawing/2014/main" id="{54D0FA7D-3D29-2CCD-2DE1-B4CAB3A89282}"/>
                </a:ext>
              </a:extLst>
            </p:cNvPr>
            <p:cNvSpPr/>
            <p:nvPr/>
          </p:nvSpPr>
          <p:spPr bwMode="auto">
            <a:xfrm>
              <a:off x="4416425" y="2609850"/>
              <a:ext cx="192088" cy="412750"/>
            </a:xfrm>
            <a:custGeom>
              <a:avLst/>
              <a:gdLst>
                <a:gd name="T0" fmla="*/ 61 w 121"/>
                <a:gd name="T1" fmla="*/ 128 h 261"/>
                <a:gd name="T2" fmla="*/ 45 w 121"/>
                <a:gd name="T3" fmla="*/ 209 h 261"/>
                <a:gd name="T4" fmla="*/ 57 w 121"/>
                <a:gd name="T5" fmla="*/ 252 h 261"/>
                <a:gd name="T6" fmla="*/ 111 w 121"/>
                <a:gd name="T7" fmla="*/ 250 h 261"/>
                <a:gd name="T8" fmla="*/ 110 w 121"/>
                <a:gd name="T9" fmla="*/ 205 h 261"/>
                <a:gd name="T10" fmla="*/ 94 w 121"/>
                <a:gd name="T11" fmla="*/ 185 h 261"/>
                <a:gd name="T12" fmla="*/ 92 w 121"/>
                <a:gd name="T13" fmla="*/ 174 h 261"/>
                <a:gd name="T14" fmla="*/ 98 w 121"/>
                <a:gd name="T15" fmla="*/ 131 h 261"/>
                <a:gd name="T16" fmla="*/ 106 w 121"/>
                <a:gd name="T17" fmla="*/ 102 h 261"/>
                <a:gd name="T18" fmla="*/ 91 w 121"/>
                <a:gd name="T19" fmla="*/ 57 h 261"/>
                <a:gd name="T20" fmla="*/ 18 w 121"/>
                <a:gd name="T21" fmla="*/ 19 h 261"/>
                <a:gd name="T22" fmla="*/ 4 w 121"/>
                <a:gd name="T23" fmla="*/ 38 h 261"/>
                <a:gd name="T24" fmla="*/ 0 w 121"/>
                <a:gd name="T25" fmla="*/ 52 h 261"/>
                <a:gd name="T26" fmla="*/ 29 w 121"/>
                <a:gd name="T27" fmla="*/ 83 h 261"/>
                <a:gd name="T28" fmla="*/ 61 w 121"/>
                <a:gd name="T29" fmla="*/ 12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261">
                  <a:moveTo>
                    <a:pt x="61" y="128"/>
                  </a:moveTo>
                  <a:cubicBezTo>
                    <a:pt x="70" y="155"/>
                    <a:pt x="57" y="184"/>
                    <a:pt x="45" y="209"/>
                  </a:cubicBezTo>
                  <a:cubicBezTo>
                    <a:pt x="35" y="231"/>
                    <a:pt x="31" y="246"/>
                    <a:pt x="57" y="252"/>
                  </a:cubicBezTo>
                  <a:cubicBezTo>
                    <a:pt x="72" y="255"/>
                    <a:pt x="98" y="261"/>
                    <a:pt x="111" y="250"/>
                  </a:cubicBezTo>
                  <a:cubicBezTo>
                    <a:pt x="121" y="242"/>
                    <a:pt x="115" y="215"/>
                    <a:pt x="110" y="205"/>
                  </a:cubicBezTo>
                  <a:cubicBezTo>
                    <a:pt x="107" y="197"/>
                    <a:pt x="97" y="193"/>
                    <a:pt x="94" y="185"/>
                  </a:cubicBezTo>
                  <a:cubicBezTo>
                    <a:pt x="93" y="182"/>
                    <a:pt x="92" y="178"/>
                    <a:pt x="92" y="174"/>
                  </a:cubicBezTo>
                  <a:cubicBezTo>
                    <a:pt x="92" y="160"/>
                    <a:pt x="94" y="145"/>
                    <a:pt x="98" y="131"/>
                  </a:cubicBezTo>
                  <a:cubicBezTo>
                    <a:pt x="101" y="121"/>
                    <a:pt x="105" y="112"/>
                    <a:pt x="106" y="102"/>
                  </a:cubicBezTo>
                  <a:cubicBezTo>
                    <a:pt x="107" y="87"/>
                    <a:pt x="97" y="71"/>
                    <a:pt x="91" y="57"/>
                  </a:cubicBezTo>
                  <a:cubicBezTo>
                    <a:pt x="82" y="33"/>
                    <a:pt x="47" y="0"/>
                    <a:pt x="18" y="19"/>
                  </a:cubicBezTo>
                  <a:cubicBezTo>
                    <a:pt x="11" y="23"/>
                    <a:pt x="7" y="31"/>
                    <a:pt x="4" y="38"/>
                  </a:cubicBezTo>
                  <a:cubicBezTo>
                    <a:pt x="2" y="42"/>
                    <a:pt x="0" y="47"/>
                    <a:pt x="0" y="52"/>
                  </a:cubicBezTo>
                  <a:cubicBezTo>
                    <a:pt x="0" y="71"/>
                    <a:pt x="17" y="74"/>
                    <a:pt x="29" y="83"/>
                  </a:cubicBezTo>
                  <a:cubicBezTo>
                    <a:pt x="44" y="94"/>
                    <a:pt x="55" y="111"/>
                    <a:pt x="61" y="128"/>
                  </a:cubicBezTo>
                  <a:close/>
                </a:path>
              </a:pathLst>
            </a:custGeom>
            <a:solidFill>
              <a:srgbClr val="3A3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1" name="ïṡlíḍe">
              <a:extLst>
                <a:ext uri="{FF2B5EF4-FFF2-40B4-BE49-F238E27FC236}">
                  <a16:creationId xmlns:a16="http://schemas.microsoft.com/office/drawing/2014/main" id="{26C07CA6-6135-D1A2-0BC3-E51F3D20F481}"/>
                </a:ext>
              </a:extLst>
            </p:cNvPr>
            <p:cNvSpPr/>
            <p:nvPr/>
          </p:nvSpPr>
          <p:spPr bwMode="auto">
            <a:xfrm>
              <a:off x="4233863" y="2643188"/>
              <a:ext cx="293688" cy="365125"/>
            </a:xfrm>
            <a:custGeom>
              <a:avLst/>
              <a:gdLst>
                <a:gd name="T0" fmla="*/ 122 w 186"/>
                <a:gd name="T1" fmla="*/ 214 h 231"/>
                <a:gd name="T2" fmla="*/ 176 w 186"/>
                <a:gd name="T3" fmla="*/ 162 h 231"/>
                <a:gd name="T4" fmla="*/ 183 w 186"/>
                <a:gd name="T5" fmla="*/ 86 h 231"/>
                <a:gd name="T6" fmla="*/ 32 w 186"/>
                <a:gd name="T7" fmla="*/ 71 h 231"/>
                <a:gd name="T8" fmla="*/ 122 w 186"/>
                <a:gd name="T9" fmla="*/ 21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31">
                  <a:moveTo>
                    <a:pt x="122" y="214"/>
                  </a:moveTo>
                  <a:cubicBezTo>
                    <a:pt x="147" y="208"/>
                    <a:pt x="167" y="186"/>
                    <a:pt x="176" y="162"/>
                  </a:cubicBezTo>
                  <a:cubicBezTo>
                    <a:pt x="185" y="138"/>
                    <a:pt x="186" y="111"/>
                    <a:pt x="183" y="86"/>
                  </a:cubicBezTo>
                  <a:cubicBezTo>
                    <a:pt x="175" y="0"/>
                    <a:pt x="68" y="5"/>
                    <a:pt x="32" y="71"/>
                  </a:cubicBezTo>
                  <a:cubicBezTo>
                    <a:pt x="0" y="128"/>
                    <a:pt x="48" y="231"/>
                    <a:pt x="122" y="214"/>
                  </a:cubicBezTo>
                  <a:close/>
                </a:path>
              </a:pathLst>
            </a:custGeom>
            <a:solidFill>
              <a:srgbClr val="DB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2" name="ïṧľíḍè">
              <a:extLst>
                <a:ext uri="{FF2B5EF4-FFF2-40B4-BE49-F238E27FC236}">
                  <a16:creationId xmlns:a16="http://schemas.microsoft.com/office/drawing/2014/main" id="{B847EE16-D8DD-0E27-FF75-FDCE15065618}"/>
                </a:ext>
              </a:extLst>
            </p:cNvPr>
            <p:cNvSpPr/>
            <p:nvPr/>
          </p:nvSpPr>
          <p:spPr bwMode="auto">
            <a:xfrm>
              <a:off x="4344988" y="2922588"/>
              <a:ext cx="80963" cy="98425"/>
            </a:xfrm>
            <a:custGeom>
              <a:avLst/>
              <a:gdLst>
                <a:gd name="T0" fmla="*/ 52 w 52"/>
                <a:gd name="T1" fmla="*/ 27 h 62"/>
                <a:gd name="T2" fmla="*/ 50 w 52"/>
                <a:gd name="T3" fmla="*/ 57 h 62"/>
                <a:gd name="T4" fmla="*/ 49 w 52"/>
                <a:gd name="T5" fmla="*/ 61 h 62"/>
                <a:gd name="T6" fmla="*/ 45 w 52"/>
                <a:gd name="T7" fmla="*/ 62 h 62"/>
                <a:gd name="T8" fmla="*/ 21 w 52"/>
                <a:gd name="T9" fmla="*/ 61 h 62"/>
                <a:gd name="T10" fmla="*/ 9 w 52"/>
                <a:gd name="T11" fmla="*/ 59 h 62"/>
                <a:gd name="T12" fmla="*/ 1 w 52"/>
                <a:gd name="T13" fmla="*/ 36 h 62"/>
                <a:gd name="T14" fmla="*/ 4 w 52"/>
                <a:gd name="T15" fmla="*/ 10 h 62"/>
                <a:gd name="T16" fmla="*/ 52 w 52"/>
                <a:gd name="T17" fmla="*/ 8 h 62"/>
                <a:gd name="T18" fmla="*/ 52 w 52"/>
                <a:gd name="T19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2">
                  <a:moveTo>
                    <a:pt x="52" y="27"/>
                  </a:moveTo>
                  <a:cubicBezTo>
                    <a:pt x="51" y="37"/>
                    <a:pt x="51" y="47"/>
                    <a:pt x="50" y="57"/>
                  </a:cubicBezTo>
                  <a:cubicBezTo>
                    <a:pt x="50" y="58"/>
                    <a:pt x="50" y="60"/>
                    <a:pt x="49" y="61"/>
                  </a:cubicBezTo>
                  <a:cubicBezTo>
                    <a:pt x="48" y="62"/>
                    <a:pt x="46" y="62"/>
                    <a:pt x="45" y="62"/>
                  </a:cubicBezTo>
                  <a:cubicBezTo>
                    <a:pt x="37" y="61"/>
                    <a:pt x="29" y="61"/>
                    <a:pt x="21" y="61"/>
                  </a:cubicBezTo>
                  <a:cubicBezTo>
                    <a:pt x="17" y="61"/>
                    <a:pt x="13" y="61"/>
                    <a:pt x="9" y="59"/>
                  </a:cubicBezTo>
                  <a:cubicBezTo>
                    <a:pt x="1" y="55"/>
                    <a:pt x="0" y="44"/>
                    <a:pt x="1" y="36"/>
                  </a:cubicBezTo>
                  <a:cubicBezTo>
                    <a:pt x="2" y="27"/>
                    <a:pt x="5" y="19"/>
                    <a:pt x="4" y="10"/>
                  </a:cubicBezTo>
                  <a:cubicBezTo>
                    <a:pt x="20" y="18"/>
                    <a:pt x="36" y="0"/>
                    <a:pt x="52" y="8"/>
                  </a:cubicBezTo>
                  <a:lnTo>
                    <a:pt x="52" y="27"/>
                  </a:lnTo>
                  <a:close/>
                </a:path>
              </a:pathLst>
            </a:custGeom>
            <a:solidFill>
              <a:srgbClr val="DB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3" name="îś1ídé">
              <a:extLst>
                <a:ext uri="{FF2B5EF4-FFF2-40B4-BE49-F238E27FC236}">
                  <a16:creationId xmlns:a16="http://schemas.microsoft.com/office/drawing/2014/main" id="{E1D6B2DC-D92C-158F-008D-CEB751030CB1}"/>
                </a:ext>
              </a:extLst>
            </p:cNvPr>
            <p:cNvSpPr/>
            <p:nvPr/>
          </p:nvSpPr>
          <p:spPr bwMode="auto">
            <a:xfrm>
              <a:off x="4087813" y="2516188"/>
              <a:ext cx="447675" cy="488950"/>
            </a:xfrm>
            <a:custGeom>
              <a:avLst/>
              <a:gdLst>
                <a:gd name="T0" fmla="*/ 179 w 283"/>
                <a:gd name="T1" fmla="*/ 18 h 310"/>
                <a:gd name="T2" fmla="*/ 106 w 283"/>
                <a:gd name="T3" fmla="*/ 67 h 310"/>
                <a:gd name="T4" fmla="*/ 59 w 283"/>
                <a:gd name="T5" fmla="*/ 86 h 310"/>
                <a:gd name="T6" fmla="*/ 30 w 283"/>
                <a:gd name="T7" fmla="*/ 193 h 310"/>
                <a:gd name="T8" fmla="*/ 13 w 283"/>
                <a:gd name="T9" fmla="*/ 210 h 310"/>
                <a:gd name="T10" fmla="*/ 0 w 283"/>
                <a:gd name="T11" fmla="*/ 259 h 310"/>
                <a:gd name="T12" fmla="*/ 1 w 283"/>
                <a:gd name="T13" fmla="*/ 270 h 310"/>
                <a:gd name="T14" fmla="*/ 84 w 283"/>
                <a:gd name="T15" fmla="*/ 305 h 310"/>
                <a:gd name="T16" fmla="*/ 101 w 283"/>
                <a:gd name="T17" fmla="*/ 288 h 310"/>
                <a:gd name="T18" fmla="*/ 100 w 283"/>
                <a:gd name="T19" fmla="*/ 287 h 310"/>
                <a:gd name="T20" fmla="*/ 117 w 283"/>
                <a:gd name="T21" fmla="*/ 244 h 310"/>
                <a:gd name="T22" fmla="*/ 130 w 283"/>
                <a:gd name="T23" fmla="*/ 232 h 310"/>
                <a:gd name="T24" fmla="*/ 131 w 283"/>
                <a:gd name="T25" fmla="*/ 192 h 310"/>
                <a:gd name="T26" fmla="*/ 252 w 283"/>
                <a:gd name="T27" fmla="*/ 112 h 310"/>
                <a:gd name="T28" fmla="*/ 179 w 283"/>
                <a:gd name="T29" fmla="*/ 1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3" h="310">
                  <a:moveTo>
                    <a:pt x="179" y="18"/>
                  </a:moveTo>
                  <a:cubicBezTo>
                    <a:pt x="151" y="27"/>
                    <a:pt x="133" y="56"/>
                    <a:pt x="106" y="67"/>
                  </a:cubicBezTo>
                  <a:cubicBezTo>
                    <a:pt x="90" y="74"/>
                    <a:pt x="72" y="74"/>
                    <a:pt x="59" y="86"/>
                  </a:cubicBezTo>
                  <a:cubicBezTo>
                    <a:pt x="30" y="111"/>
                    <a:pt x="53" y="163"/>
                    <a:pt x="30" y="193"/>
                  </a:cubicBezTo>
                  <a:cubicBezTo>
                    <a:pt x="25" y="199"/>
                    <a:pt x="18" y="204"/>
                    <a:pt x="13" y="210"/>
                  </a:cubicBezTo>
                  <a:cubicBezTo>
                    <a:pt x="3" y="223"/>
                    <a:pt x="1" y="242"/>
                    <a:pt x="0" y="259"/>
                  </a:cubicBezTo>
                  <a:cubicBezTo>
                    <a:pt x="0" y="262"/>
                    <a:pt x="0" y="267"/>
                    <a:pt x="1" y="270"/>
                  </a:cubicBezTo>
                  <a:cubicBezTo>
                    <a:pt x="4" y="310"/>
                    <a:pt x="61" y="307"/>
                    <a:pt x="84" y="305"/>
                  </a:cubicBezTo>
                  <a:cubicBezTo>
                    <a:pt x="109" y="302"/>
                    <a:pt x="101" y="288"/>
                    <a:pt x="101" y="288"/>
                  </a:cubicBezTo>
                  <a:cubicBezTo>
                    <a:pt x="100" y="287"/>
                    <a:pt x="100" y="287"/>
                    <a:pt x="100" y="287"/>
                  </a:cubicBezTo>
                  <a:cubicBezTo>
                    <a:pt x="97" y="271"/>
                    <a:pt x="104" y="254"/>
                    <a:pt x="117" y="244"/>
                  </a:cubicBezTo>
                  <a:cubicBezTo>
                    <a:pt x="121" y="240"/>
                    <a:pt x="127" y="237"/>
                    <a:pt x="130" y="232"/>
                  </a:cubicBezTo>
                  <a:cubicBezTo>
                    <a:pt x="137" y="221"/>
                    <a:pt x="130" y="206"/>
                    <a:pt x="131" y="192"/>
                  </a:cubicBezTo>
                  <a:cubicBezTo>
                    <a:pt x="136" y="138"/>
                    <a:pt x="226" y="150"/>
                    <a:pt x="252" y="112"/>
                  </a:cubicBezTo>
                  <a:cubicBezTo>
                    <a:pt x="283" y="64"/>
                    <a:pt x="232" y="0"/>
                    <a:pt x="179" y="18"/>
                  </a:cubicBezTo>
                  <a:close/>
                </a:path>
              </a:pathLst>
            </a:custGeom>
            <a:solidFill>
              <a:srgbClr val="3A3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4" name="îšḷidé">
              <a:extLst>
                <a:ext uri="{FF2B5EF4-FFF2-40B4-BE49-F238E27FC236}">
                  <a16:creationId xmlns:a16="http://schemas.microsoft.com/office/drawing/2014/main" id="{E63AE1B4-AE38-C0A3-696B-D33E8CCA8D8B}"/>
                </a:ext>
              </a:extLst>
            </p:cNvPr>
            <p:cNvSpPr/>
            <p:nvPr/>
          </p:nvSpPr>
          <p:spPr bwMode="auto">
            <a:xfrm>
              <a:off x="3521075" y="1873250"/>
              <a:ext cx="1752600" cy="2003425"/>
            </a:xfrm>
            <a:custGeom>
              <a:avLst/>
              <a:gdLst>
                <a:gd name="T0" fmla="*/ 809 w 1107"/>
                <a:gd name="T1" fmla="*/ 584 h 1267"/>
                <a:gd name="T2" fmla="*/ 796 w 1107"/>
                <a:gd name="T3" fmla="*/ 578 h 1267"/>
                <a:gd name="T4" fmla="*/ 862 w 1107"/>
                <a:gd name="T5" fmla="*/ 357 h 1267"/>
                <a:gd name="T6" fmla="*/ 553 w 1107"/>
                <a:gd name="T7" fmla="*/ 0 h 1267"/>
                <a:gd name="T8" fmla="*/ 244 w 1107"/>
                <a:gd name="T9" fmla="*/ 357 h 1267"/>
                <a:gd name="T10" fmla="*/ 311 w 1107"/>
                <a:gd name="T11" fmla="*/ 578 h 1267"/>
                <a:gd name="T12" fmla="*/ 298 w 1107"/>
                <a:gd name="T13" fmla="*/ 584 h 1267"/>
                <a:gd name="T14" fmla="*/ 0 w 1107"/>
                <a:gd name="T15" fmla="*/ 1047 h 1267"/>
                <a:gd name="T16" fmla="*/ 0 w 1107"/>
                <a:gd name="T17" fmla="*/ 1171 h 1267"/>
                <a:gd name="T18" fmla="*/ 96 w 1107"/>
                <a:gd name="T19" fmla="*/ 1267 h 1267"/>
                <a:gd name="T20" fmla="*/ 1011 w 1107"/>
                <a:gd name="T21" fmla="*/ 1267 h 1267"/>
                <a:gd name="T22" fmla="*/ 1107 w 1107"/>
                <a:gd name="T23" fmla="*/ 1171 h 1267"/>
                <a:gd name="T24" fmla="*/ 1107 w 1107"/>
                <a:gd name="T25" fmla="*/ 1047 h 1267"/>
                <a:gd name="T26" fmla="*/ 809 w 1107"/>
                <a:gd name="T27" fmla="*/ 584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7" h="1267">
                  <a:moveTo>
                    <a:pt x="809" y="584"/>
                  </a:moveTo>
                  <a:cubicBezTo>
                    <a:pt x="804" y="582"/>
                    <a:pt x="800" y="580"/>
                    <a:pt x="796" y="578"/>
                  </a:cubicBezTo>
                  <a:cubicBezTo>
                    <a:pt x="839" y="515"/>
                    <a:pt x="862" y="438"/>
                    <a:pt x="862" y="357"/>
                  </a:cubicBezTo>
                  <a:cubicBezTo>
                    <a:pt x="862" y="160"/>
                    <a:pt x="724" y="0"/>
                    <a:pt x="553" y="0"/>
                  </a:cubicBezTo>
                  <a:cubicBezTo>
                    <a:pt x="383" y="0"/>
                    <a:pt x="244" y="160"/>
                    <a:pt x="244" y="357"/>
                  </a:cubicBezTo>
                  <a:cubicBezTo>
                    <a:pt x="244" y="438"/>
                    <a:pt x="268" y="515"/>
                    <a:pt x="311" y="578"/>
                  </a:cubicBezTo>
                  <a:cubicBezTo>
                    <a:pt x="304" y="581"/>
                    <a:pt x="300" y="583"/>
                    <a:pt x="298" y="584"/>
                  </a:cubicBezTo>
                  <a:cubicBezTo>
                    <a:pt x="117" y="667"/>
                    <a:pt x="0" y="849"/>
                    <a:pt x="0" y="1047"/>
                  </a:cubicBezTo>
                  <a:cubicBezTo>
                    <a:pt x="0" y="1171"/>
                    <a:pt x="0" y="1171"/>
                    <a:pt x="0" y="1171"/>
                  </a:cubicBezTo>
                  <a:cubicBezTo>
                    <a:pt x="0" y="1224"/>
                    <a:pt x="43" y="1267"/>
                    <a:pt x="96" y="1267"/>
                  </a:cubicBezTo>
                  <a:cubicBezTo>
                    <a:pt x="1011" y="1267"/>
                    <a:pt x="1011" y="1267"/>
                    <a:pt x="1011" y="1267"/>
                  </a:cubicBezTo>
                  <a:cubicBezTo>
                    <a:pt x="1064" y="1267"/>
                    <a:pt x="1107" y="1224"/>
                    <a:pt x="1107" y="1171"/>
                  </a:cubicBezTo>
                  <a:cubicBezTo>
                    <a:pt x="1107" y="1047"/>
                    <a:pt x="1107" y="1047"/>
                    <a:pt x="1107" y="1047"/>
                  </a:cubicBezTo>
                  <a:cubicBezTo>
                    <a:pt x="1107" y="849"/>
                    <a:pt x="990" y="667"/>
                    <a:pt x="809" y="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5" name="ï$ḷíḓé">
              <a:extLst>
                <a:ext uri="{FF2B5EF4-FFF2-40B4-BE49-F238E27FC236}">
                  <a16:creationId xmlns:a16="http://schemas.microsoft.com/office/drawing/2014/main" id="{46A1D6E6-7091-6B7E-3BAB-DEE5AE69A56C}"/>
                </a:ext>
              </a:extLst>
            </p:cNvPr>
            <p:cNvSpPr/>
            <p:nvPr/>
          </p:nvSpPr>
          <p:spPr bwMode="auto">
            <a:xfrm>
              <a:off x="3573463" y="2844800"/>
              <a:ext cx="1647825" cy="979488"/>
            </a:xfrm>
            <a:custGeom>
              <a:avLst/>
              <a:gdLst>
                <a:gd name="T0" fmla="*/ 761 w 1041"/>
                <a:gd name="T1" fmla="*/ 0 h 620"/>
                <a:gd name="T2" fmla="*/ 756 w 1041"/>
                <a:gd name="T3" fmla="*/ 6 h 620"/>
                <a:gd name="T4" fmla="*/ 520 w 1041"/>
                <a:gd name="T5" fmla="*/ 120 h 620"/>
                <a:gd name="T6" fmla="*/ 284 w 1041"/>
                <a:gd name="T7" fmla="*/ 6 h 620"/>
                <a:gd name="T8" fmla="*/ 279 w 1041"/>
                <a:gd name="T9" fmla="*/ 0 h 620"/>
                <a:gd name="T10" fmla="*/ 0 w 1041"/>
                <a:gd name="T11" fmla="*/ 433 h 620"/>
                <a:gd name="T12" fmla="*/ 0 w 1041"/>
                <a:gd name="T13" fmla="*/ 557 h 620"/>
                <a:gd name="T14" fmla="*/ 63 w 1041"/>
                <a:gd name="T15" fmla="*/ 620 h 620"/>
                <a:gd name="T16" fmla="*/ 978 w 1041"/>
                <a:gd name="T17" fmla="*/ 620 h 620"/>
                <a:gd name="T18" fmla="*/ 1041 w 1041"/>
                <a:gd name="T19" fmla="*/ 557 h 620"/>
                <a:gd name="T20" fmla="*/ 1041 w 1041"/>
                <a:gd name="T21" fmla="*/ 433 h 620"/>
                <a:gd name="T22" fmla="*/ 761 w 1041"/>
                <a:gd name="T2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620">
                  <a:moveTo>
                    <a:pt x="761" y="0"/>
                  </a:moveTo>
                  <a:cubicBezTo>
                    <a:pt x="760" y="2"/>
                    <a:pt x="758" y="4"/>
                    <a:pt x="756" y="6"/>
                  </a:cubicBezTo>
                  <a:cubicBezTo>
                    <a:pt x="694" y="79"/>
                    <a:pt x="610" y="120"/>
                    <a:pt x="520" y="120"/>
                  </a:cubicBezTo>
                  <a:cubicBezTo>
                    <a:pt x="431" y="120"/>
                    <a:pt x="347" y="79"/>
                    <a:pt x="284" y="6"/>
                  </a:cubicBezTo>
                  <a:cubicBezTo>
                    <a:pt x="283" y="4"/>
                    <a:pt x="281" y="2"/>
                    <a:pt x="279" y="0"/>
                  </a:cubicBezTo>
                  <a:cubicBezTo>
                    <a:pt x="115" y="75"/>
                    <a:pt x="0" y="241"/>
                    <a:pt x="0" y="43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2"/>
                    <a:pt x="28" y="620"/>
                    <a:pt x="63" y="620"/>
                  </a:cubicBezTo>
                  <a:cubicBezTo>
                    <a:pt x="978" y="620"/>
                    <a:pt x="978" y="620"/>
                    <a:pt x="978" y="620"/>
                  </a:cubicBezTo>
                  <a:cubicBezTo>
                    <a:pt x="1012" y="620"/>
                    <a:pt x="1041" y="592"/>
                    <a:pt x="1041" y="557"/>
                  </a:cubicBezTo>
                  <a:cubicBezTo>
                    <a:pt x="1041" y="433"/>
                    <a:pt x="1041" y="433"/>
                    <a:pt x="1041" y="433"/>
                  </a:cubicBezTo>
                  <a:cubicBezTo>
                    <a:pt x="1041" y="241"/>
                    <a:pt x="926" y="75"/>
                    <a:pt x="761" y="0"/>
                  </a:cubicBezTo>
                  <a:close/>
                </a:path>
              </a:pathLst>
            </a:custGeom>
            <a:solidFill>
              <a:srgbClr val="065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6" name="îṡľíḑê">
              <a:extLst>
                <a:ext uri="{FF2B5EF4-FFF2-40B4-BE49-F238E27FC236}">
                  <a16:creationId xmlns:a16="http://schemas.microsoft.com/office/drawing/2014/main" id="{F54DC373-744C-AED9-FA4F-3146A23D9D37}"/>
                </a:ext>
              </a:extLst>
            </p:cNvPr>
            <p:cNvSpPr/>
            <p:nvPr/>
          </p:nvSpPr>
          <p:spPr bwMode="auto">
            <a:xfrm>
              <a:off x="3960813" y="1927225"/>
              <a:ext cx="873125" cy="1020763"/>
            </a:xfrm>
            <a:custGeom>
              <a:avLst/>
              <a:gdLst>
                <a:gd name="T0" fmla="*/ 275 w 551"/>
                <a:gd name="T1" fmla="*/ 646 h 646"/>
                <a:gd name="T2" fmla="*/ 463 w 551"/>
                <a:gd name="T3" fmla="*/ 560 h 646"/>
                <a:gd name="T4" fmla="*/ 551 w 551"/>
                <a:gd name="T5" fmla="*/ 323 h 646"/>
                <a:gd name="T6" fmla="*/ 275 w 551"/>
                <a:gd name="T7" fmla="*/ 0 h 646"/>
                <a:gd name="T8" fmla="*/ 0 w 551"/>
                <a:gd name="T9" fmla="*/ 323 h 646"/>
                <a:gd name="T10" fmla="*/ 88 w 551"/>
                <a:gd name="T11" fmla="*/ 560 h 646"/>
                <a:gd name="T12" fmla="*/ 275 w 551"/>
                <a:gd name="T13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646">
                  <a:moveTo>
                    <a:pt x="275" y="646"/>
                  </a:moveTo>
                  <a:cubicBezTo>
                    <a:pt x="348" y="646"/>
                    <a:pt x="414" y="613"/>
                    <a:pt x="463" y="560"/>
                  </a:cubicBezTo>
                  <a:cubicBezTo>
                    <a:pt x="517" y="501"/>
                    <a:pt x="551" y="416"/>
                    <a:pt x="551" y="323"/>
                  </a:cubicBezTo>
                  <a:cubicBezTo>
                    <a:pt x="551" y="144"/>
                    <a:pt x="428" y="0"/>
                    <a:pt x="275" y="0"/>
                  </a:cubicBezTo>
                  <a:cubicBezTo>
                    <a:pt x="123" y="0"/>
                    <a:pt x="0" y="144"/>
                    <a:pt x="0" y="323"/>
                  </a:cubicBezTo>
                  <a:cubicBezTo>
                    <a:pt x="0" y="416"/>
                    <a:pt x="34" y="501"/>
                    <a:pt x="88" y="560"/>
                  </a:cubicBezTo>
                  <a:cubicBezTo>
                    <a:pt x="137" y="613"/>
                    <a:pt x="203" y="646"/>
                    <a:pt x="275" y="646"/>
                  </a:cubicBezTo>
                  <a:close/>
                </a:path>
              </a:pathLst>
            </a:custGeom>
            <a:solidFill>
              <a:srgbClr val="065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7" name="ïŝļíďe">
              <a:extLst>
                <a:ext uri="{FF2B5EF4-FFF2-40B4-BE49-F238E27FC236}">
                  <a16:creationId xmlns:a16="http://schemas.microsoft.com/office/drawing/2014/main" id="{DD1B8B18-C10D-BDE4-26E1-E6661243D036}"/>
                </a:ext>
              </a:extLst>
            </p:cNvPr>
            <p:cNvSpPr/>
            <p:nvPr/>
          </p:nvSpPr>
          <p:spPr bwMode="auto">
            <a:xfrm>
              <a:off x="3573463" y="3148013"/>
              <a:ext cx="134938" cy="180975"/>
            </a:xfrm>
            <a:custGeom>
              <a:avLst/>
              <a:gdLst>
                <a:gd name="T0" fmla="*/ 19 w 85"/>
                <a:gd name="T1" fmla="*/ 20 h 114"/>
                <a:gd name="T2" fmla="*/ 54 w 85"/>
                <a:gd name="T3" fmla="*/ 0 h 114"/>
                <a:gd name="T4" fmla="*/ 85 w 85"/>
                <a:gd name="T5" fmla="*/ 57 h 114"/>
                <a:gd name="T6" fmla="*/ 52 w 85"/>
                <a:gd name="T7" fmla="*/ 114 h 114"/>
                <a:gd name="T8" fmla="*/ 0 w 85"/>
                <a:gd name="T9" fmla="*/ 90 h 114"/>
                <a:gd name="T10" fmla="*/ 19 w 85"/>
                <a:gd name="T11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4">
                  <a:moveTo>
                    <a:pt x="19" y="20"/>
                  </a:moveTo>
                  <a:lnTo>
                    <a:pt x="54" y="0"/>
                  </a:lnTo>
                  <a:lnTo>
                    <a:pt x="85" y="57"/>
                  </a:lnTo>
                  <a:lnTo>
                    <a:pt x="52" y="114"/>
                  </a:lnTo>
                  <a:lnTo>
                    <a:pt x="0" y="9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F7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8" name="išḷîḍè">
              <a:extLst>
                <a:ext uri="{FF2B5EF4-FFF2-40B4-BE49-F238E27FC236}">
                  <a16:creationId xmlns:a16="http://schemas.microsoft.com/office/drawing/2014/main" id="{7269DC0B-E2B6-5ED9-E481-9E6C698799A4}"/>
                </a:ext>
              </a:extLst>
            </p:cNvPr>
            <p:cNvSpPr/>
            <p:nvPr/>
          </p:nvSpPr>
          <p:spPr bwMode="auto">
            <a:xfrm>
              <a:off x="5086350" y="3106738"/>
              <a:ext cx="134938" cy="179388"/>
            </a:xfrm>
            <a:custGeom>
              <a:avLst/>
              <a:gdLst>
                <a:gd name="T0" fmla="*/ 65 w 85"/>
                <a:gd name="T1" fmla="*/ 19 h 113"/>
                <a:gd name="T2" fmla="*/ 31 w 85"/>
                <a:gd name="T3" fmla="*/ 0 h 113"/>
                <a:gd name="T4" fmla="*/ 0 w 85"/>
                <a:gd name="T5" fmla="*/ 56 h 113"/>
                <a:gd name="T6" fmla="*/ 33 w 85"/>
                <a:gd name="T7" fmla="*/ 113 h 113"/>
                <a:gd name="T8" fmla="*/ 85 w 85"/>
                <a:gd name="T9" fmla="*/ 90 h 113"/>
                <a:gd name="T10" fmla="*/ 65 w 85"/>
                <a:gd name="T1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3">
                  <a:moveTo>
                    <a:pt x="65" y="19"/>
                  </a:moveTo>
                  <a:lnTo>
                    <a:pt x="31" y="0"/>
                  </a:lnTo>
                  <a:lnTo>
                    <a:pt x="0" y="56"/>
                  </a:lnTo>
                  <a:lnTo>
                    <a:pt x="33" y="113"/>
                  </a:lnTo>
                  <a:lnTo>
                    <a:pt x="85" y="90"/>
                  </a:lnTo>
                  <a:lnTo>
                    <a:pt x="65" y="19"/>
                  </a:lnTo>
                  <a:close/>
                </a:path>
              </a:pathLst>
            </a:custGeom>
            <a:solidFill>
              <a:srgbClr val="F7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9" name="îşliḋê">
              <a:extLst>
                <a:ext uri="{FF2B5EF4-FFF2-40B4-BE49-F238E27FC236}">
                  <a16:creationId xmlns:a16="http://schemas.microsoft.com/office/drawing/2014/main" id="{E8FD6E39-7BD3-BDF0-B9D0-ACDAAB3B62D2}"/>
                </a:ext>
              </a:extLst>
            </p:cNvPr>
            <p:cNvSpPr/>
            <p:nvPr/>
          </p:nvSpPr>
          <p:spPr bwMode="auto">
            <a:xfrm>
              <a:off x="6276975" y="5251450"/>
              <a:ext cx="163513" cy="180975"/>
            </a:xfrm>
            <a:custGeom>
              <a:avLst/>
              <a:gdLst>
                <a:gd name="T0" fmla="*/ 99 w 103"/>
                <a:gd name="T1" fmla="*/ 35 h 114"/>
                <a:gd name="T2" fmla="*/ 103 w 103"/>
                <a:gd name="T3" fmla="*/ 70 h 114"/>
                <a:gd name="T4" fmla="*/ 39 w 103"/>
                <a:gd name="T5" fmla="*/ 114 h 114"/>
                <a:gd name="T6" fmla="*/ 0 w 103"/>
                <a:gd name="T7" fmla="*/ 83 h 114"/>
                <a:gd name="T8" fmla="*/ 30 w 103"/>
                <a:gd name="T9" fmla="*/ 44 h 114"/>
                <a:gd name="T10" fmla="*/ 94 w 103"/>
                <a:gd name="T11" fmla="*/ 0 h 114"/>
                <a:gd name="T12" fmla="*/ 99 w 103"/>
                <a:gd name="T1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4">
                  <a:moveTo>
                    <a:pt x="99" y="35"/>
                  </a:moveTo>
                  <a:lnTo>
                    <a:pt x="103" y="70"/>
                  </a:lnTo>
                  <a:lnTo>
                    <a:pt x="39" y="114"/>
                  </a:lnTo>
                  <a:lnTo>
                    <a:pt x="0" y="83"/>
                  </a:lnTo>
                  <a:lnTo>
                    <a:pt x="30" y="44"/>
                  </a:lnTo>
                  <a:lnTo>
                    <a:pt x="94" y="0"/>
                  </a:lnTo>
                  <a:lnTo>
                    <a:pt x="99" y="35"/>
                  </a:lnTo>
                  <a:close/>
                </a:path>
              </a:pathLst>
            </a:custGeom>
            <a:solidFill>
              <a:srgbClr val="2E3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0" name="iṧľîḑe">
              <a:extLst>
                <a:ext uri="{FF2B5EF4-FFF2-40B4-BE49-F238E27FC236}">
                  <a16:creationId xmlns:a16="http://schemas.microsoft.com/office/drawing/2014/main" id="{F0D81A76-F5F3-586C-658F-29AF6FD8E665}"/>
                </a:ext>
              </a:extLst>
            </p:cNvPr>
            <p:cNvSpPr/>
            <p:nvPr/>
          </p:nvSpPr>
          <p:spPr bwMode="auto">
            <a:xfrm>
              <a:off x="5988050" y="3613150"/>
              <a:ext cx="465138" cy="1711325"/>
            </a:xfrm>
            <a:custGeom>
              <a:avLst/>
              <a:gdLst>
                <a:gd name="T0" fmla="*/ 283 w 293"/>
                <a:gd name="T1" fmla="*/ 1055 h 1078"/>
                <a:gd name="T2" fmla="*/ 233 w 293"/>
                <a:gd name="T3" fmla="*/ 612 h 1078"/>
                <a:gd name="T4" fmla="*/ 293 w 293"/>
                <a:gd name="T5" fmla="*/ 115 h 1078"/>
                <a:gd name="T6" fmla="*/ 280 w 293"/>
                <a:gd name="T7" fmla="*/ 9 h 1078"/>
                <a:gd name="T8" fmla="*/ 10 w 293"/>
                <a:gd name="T9" fmla="*/ 0 h 1078"/>
                <a:gd name="T10" fmla="*/ 0 w 293"/>
                <a:gd name="T11" fmla="*/ 171 h 1078"/>
                <a:gd name="T12" fmla="*/ 45 w 293"/>
                <a:gd name="T13" fmla="*/ 612 h 1078"/>
                <a:gd name="T14" fmla="*/ 217 w 293"/>
                <a:gd name="T15" fmla="*/ 1078 h 1078"/>
                <a:gd name="T16" fmla="*/ 283 w 293"/>
                <a:gd name="T17" fmla="*/ 1055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078">
                  <a:moveTo>
                    <a:pt x="283" y="1055"/>
                  </a:moveTo>
                  <a:lnTo>
                    <a:pt x="233" y="612"/>
                  </a:lnTo>
                  <a:lnTo>
                    <a:pt x="293" y="115"/>
                  </a:lnTo>
                  <a:lnTo>
                    <a:pt x="280" y="9"/>
                  </a:lnTo>
                  <a:lnTo>
                    <a:pt x="10" y="0"/>
                  </a:lnTo>
                  <a:lnTo>
                    <a:pt x="0" y="171"/>
                  </a:lnTo>
                  <a:lnTo>
                    <a:pt x="45" y="612"/>
                  </a:lnTo>
                  <a:lnTo>
                    <a:pt x="217" y="1078"/>
                  </a:lnTo>
                  <a:lnTo>
                    <a:pt x="283" y="1055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1" name="íŝ1îḓe">
              <a:extLst>
                <a:ext uri="{FF2B5EF4-FFF2-40B4-BE49-F238E27FC236}">
                  <a16:creationId xmlns:a16="http://schemas.microsoft.com/office/drawing/2014/main" id="{CBD867B6-5D84-88FC-FAC0-61096115551E}"/>
                </a:ext>
              </a:extLst>
            </p:cNvPr>
            <p:cNvSpPr/>
            <p:nvPr/>
          </p:nvSpPr>
          <p:spPr bwMode="auto">
            <a:xfrm>
              <a:off x="5497513" y="2833688"/>
              <a:ext cx="465138" cy="608013"/>
            </a:xfrm>
            <a:custGeom>
              <a:avLst/>
              <a:gdLst>
                <a:gd name="T0" fmla="*/ 293 w 293"/>
                <a:gd name="T1" fmla="*/ 0 h 383"/>
                <a:gd name="T2" fmla="*/ 158 w 293"/>
                <a:gd name="T3" fmla="*/ 36 h 383"/>
                <a:gd name="T4" fmla="*/ 0 w 293"/>
                <a:gd name="T5" fmla="*/ 314 h 383"/>
                <a:gd name="T6" fmla="*/ 75 w 293"/>
                <a:gd name="T7" fmla="*/ 383 h 383"/>
                <a:gd name="T8" fmla="*/ 180 w 293"/>
                <a:gd name="T9" fmla="*/ 260 h 383"/>
                <a:gd name="T10" fmla="*/ 293 w 293"/>
                <a:gd name="T1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383">
                  <a:moveTo>
                    <a:pt x="293" y="0"/>
                  </a:moveTo>
                  <a:lnTo>
                    <a:pt x="158" y="36"/>
                  </a:lnTo>
                  <a:lnTo>
                    <a:pt x="0" y="314"/>
                  </a:lnTo>
                  <a:lnTo>
                    <a:pt x="75" y="383"/>
                  </a:lnTo>
                  <a:lnTo>
                    <a:pt x="180" y="26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2" name="ïṡḷíḍè">
              <a:extLst>
                <a:ext uri="{FF2B5EF4-FFF2-40B4-BE49-F238E27FC236}">
                  <a16:creationId xmlns:a16="http://schemas.microsoft.com/office/drawing/2014/main" id="{744881B9-4F5A-AD34-D52A-5A3A747B68CA}"/>
                </a:ext>
              </a:extLst>
            </p:cNvPr>
            <p:cNvSpPr/>
            <p:nvPr/>
          </p:nvSpPr>
          <p:spPr bwMode="auto">
            <a:xfrm>
              <a:off x="5688013" y="3621088"/>
              <a:ext cx="434975" cy="1695450"/>
            </a:xfrm>
            <a:custGeom>
              <a:avLst/>
              <a:gdLst>
                <a:gd name="T0" fmla="*/ 1 w 274"/>
                <a:gd name="T1" fmla="*/ 43 h 1068"/>
                <a:gd name="T2" fmla="*/ 0 w 274"/>
                <a:gd name="T3" fmla="*/ 491 h 1068"/>
                <a:gd name="T4" fmla="*/ 91 w 274"/>
                <a:gd name="T5" fmla="*/ 1068 h 1068"/>
                <a:gd name="T6" fmla="*/ 155 w 274"/>
                <a:gd name="T7" fmla="*/ 1067 h 1068"/>
                <a:gd name="T8" fmla="*/ 191 w 274"/>
                <a:gd name="T9" fmla="*/ 534 h 1068"/>
                <a:gd name="T10" fmla="*/ 274 w 274"/>
                <a:gd name="T11" fmla="*/ 0 h 1068"/>
                <a:gd name="T12" fmla="*/ 1 w 274"/>
                <a:gd name="T13" fmla="*/ 43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1068">
                  <a:moveTo>
                    <a:pt x="1" y="43"/>
                  </a:moveTo>
                  <a:lnTo>
                    <a:pt x="0" y="491"/>
                  </a:lnTo>
                  <a:lnTo>
                    <a:pt x="91" y="1068"/>
                  </a:lnTo>
                  <a:lnTo>
                    <a:pt x="155" y="1067"/>
                  </a:lnTo>
                  <a:lnTo>
                    <a:pt x="191" y="534"/>
                  </a:lnTo>
                  <a:lnTo>
                    <a:pt x="274" y="0"/>
                  </a:lnTo>
                  <a:lnTo>
                    <a:pt x="1" y="43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3" name="i$ḻïďe">
              <a:extLst>
                <a:ext uri="{FF2B5EF4-FFF2-40B4-BE49-F238E27FC236}">
                  <a16:creationId xmlns:a16="http://schemas.microsoft.com/office/drawing/2014/main" id="{B3A966F3-BC80-E857-AB0A-767C4CEA78C4}"/>
                </a:ext>
              </a:extLst>
            </p:cNvPr>
            <p:cNvSpPr/>
            <p:nvPr/>
          </p:nvSpPr>
          <p:spPr bwMode="auto">
            <a:xfrm>
              <a:off x="5767388" y="5302250"/>
              <a:ext cx="166688" cy="114300"/>
            </a:xfrm>
            <a:custGeom>
              <a:avLst/>
              <a:gdLst>
                <a:gd name="T0" fmla="*/ 105 w 105"/>
                <a:gd name="T1" fmla="*/ 36 h 72"/>
                <a:gd name="T2" fmla="*/ 36 w 105"/>
                <a:gd name="T3" fmla="*/ 72 h 72"/>
                <a:gd name="T4" fmla="*/ 0 w 105"/>
                <a:gd name="T5" fmla="*/ 37 h 72"/>
                <a:gd name="T6" fmla="*/ 35 w 105"/>
                <a:gd name="T7" fmla="*/ 1 h 72"/>
                <a:gd name="T8" fmla="*/ 104 w 105"/>
                <a:gd name="T9" fmla="*/ 0 h 72"/>
                <a:gd name="T10" fmla="*/ 105 w 105"/>
                <a:gd name="T1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72">
                  <a:moveTo>
                    <a:pt x="105" y="36"/>
                  </a:moveTo>
                  <a:lnTo>
                    <a:pt x="36" y="72"/>
                  </a:lnTo>
                  <a:lnTo>
                    <a:pt x="0" y="37"/>
                  </a:lnTo>
                  <a:lnTo>
                    <a:pt x="35" y="1"/>
                  </a:lnTo>
                  <a:lnTo>
                    <a:pt x="104" y="0"/>
                  </a:lnTo>
                  <a:lnTo>
                    <a:pt x="105" y="36"/>
                  </a:lnTo>
                  <a:close/>
                </a:path>
              </a:pathLst>
            </a:custGeom>
            <a:solidFill>
              <a:srgbClr val="2E3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4" name="ï$ḷîḓé">
              <a:extLst>
                <a:ext uri="{FF2B5EF4-FFF2-40B4-BE49-F238E27FC236}">
                  <a16:creationId xmlns:a16="http://schemas.microsoft.com/office/drawing/2014/main" id="{C17CF1EE-43A2-922C-8677-57C917FD5E5A}"/>
                </a:ext>
              </a:extLst>
            </p:cNvPr>
            <p:cNvSpPr/>
            <p:nvPr/>
          </p:nvSpPr>
          <p:spPr bwMode="auto">
            <a:xfrm>
              <a:off x="5599113" y="2813050"/>
              <a:ext cx="901700" cy="1274763"/>
            </a:xfrm>
            <a:custGeom>
              <a:avLst/>
              <a:gdLst>
                <a:gd name="T0" fmla="*/ 568 w 570"/>
                <a:gd name="T1" fmla="*/ 708 h 807"/>
                <a:gd name="T2" fmla="*/ 567 w 570"/>
                <a:gd name="T3" fmla="*/ 667 h 807"/>
                <a:gd name="T4" fmla="*/ 554 w 570"/>
                <a:gd name="T5" fmla="*/ 510 h 807"/>
                <a:gd name="T6" fmla="*/ 533 w 570"/>
                <a:gd name="T7" fmla="*/ 302 h 807"/>
                <a:gd name="T8" fmla="*/ 487 w 570"/>
                <a:gd name="T9" fmla="*/ 134 h 807"/>
                <a:gd name="T10" fmla="*/ 278 w 570"/>
                <a:gd name="T11" fmla="*/ 11 h 807"/>
                <a:gd name="T12" fmla="*/ 115 w 570"/>
                <a:gd name="T13" fmla="*/ 106 h 807"/>
                <a:gd name="T14" fmla="*/ 107 w 570"/>
                <a:gd name="T15" fmla="*/ 154 h 807"/>
                <a:gd name="T16" fmla="*/ 99 w 570"/>
                <a:gd name="T17" fmla="*/ 200 h 807"/>
                <a:gd name="T18" fmla="*/ 90 w 570"/>
                <a:gd name="T19" fmla="*/ 236 h 807"/>
                <a:gd name="T20" fmla="*/ 13 w 570"/>
                <a:gd name="T21" fmla="*/ 610 h 807"/>
                <a:gd name="T22" fmla="*/ 1 w 570"/>
                <a:gd name="T23" fmla="*/ 718 h 807"/>
                <a:gd name="T24" fmla="*/ 4 w 570"/>
                <a:gd name="T25" fmla="*/ 730 h 807"/>
                <a:gd name="T26" fmla="*/ 94 w 570"/>
                <a:gd name="T27" fmla="*/ 721 h 807"/>
                <a:gd name="T28" fmla="*/ 235 w 570"/>
                <a:gd name="T29" fmla="*/ 714 h 807"/>
                <a:gd name="T30" fmla="*/ 379 w 570"/>
                <a:gd name="T31" fmla="*/ 727 h 807"/>
                <a:gd name="T32" fmla="*/ 471 w 570"/>
                <a:gd name="T33" fmla="*/ 755 h 807"/>
                <a:gd name="T34" fmla="*/ 545 w 570"/>
                <a:gd name="T35" fmla="*/ 804 h 807"/>
                <a:gd name="T36" fmla="*/ 553 w 570"/>
                <a:gd name="T37" fmla="*/ 807 h 807"/>
                <a:gd name="T38" fmla="*/ 568 w 570"/>
                <a:gd name="T39" fmla="*/ 708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0" h="807">
                  <a:moveTo>
                    <a:pt x="568" y="708"/>
                  </a:moveTo>
                  <a:cubicBezTo>
                    <a:pt x="568" y="689"/>
                    <a:pt x="567" y="673"/>
                    <a:pt x="567" y="667"/>
                  </a:cubicBezTo>
                  <a:cubicBezTo>
                    <a:pt x="565" y="615"/>
                    <a:pt x="560" y="562"/>
                    <a:pt x="554" y="510"/>
                  </a:cubicBezTo>
                  <a:cubicBezTo>
                    <a:pt x="548" y="464"/>
                    <a:pt x="541" y="349"/>
                    <a:pt x="533" y="302"/>
                  </a:cubicBezTo>
                  <a:cubicBezTo>
                    <a:pt x="526" y="264"/>
                    <a:pt x="503" y="169"/>
                    <a:pt x="487" y="134"/>
                  </a:cubicBezTo>
                  <a:cubicBezTo>
                    <a:pt x="446" y="46"/>
                    <a:pt x="458" y="37"/>
                    <a:pt x="278" y="11"/>
                  </a:cubicBezTo>
                  <a:cubicBezTo>
                    <a:pt x="198" y="0"/>
                    <a:pt x="180" y="49"/>
                    <a:pt x="115" y="106"/>
                  </a:cubicBezTo>
                  <a:cubicBezTo>
                    <a:pt x="108" y="112"/>
                    <a:pt x="109" y="145"/>
                    <a:pt x="107" y="154"/>
                  </a:cubicBezTo>
                  <a:cubicBezTo>
                    <a:pt x="105" y="169"/>
                    <a:pt x="102" y="185"/>
                    <a:pt x="99" y="200"/>
                  </a:cubicBezTo>
                  <a:cubicBezTo>
                    <a:pt x="96" y="212"/>
                    <a:pt x="93" y="224"/>
                    <a:pt x="90" y="236"/>
                  </a:cubicBezTo>
                  <a:cubicBezTo>
                    <a:pt x="58" y="361"/>
                    <a:pt x="21" y="481"/>
                    <a:pt x="13" y="610"/>
                  </a:cubicBezTo>
                  <a:cubicBezTo>
                    <a:pt x="11" y="646"/>
                    <a:pt x="0" y="681"/>
                    <a:pt x="1" y="718"/>
                  </a:cubicBezTo>
                  <a:cubicBezTo>
                    <a:pt x="1" y="722"/>
                    <a:pt x="2" y="727"/>
                    <a:pt x="4" y="730"/>
                  </a:cubicBezTo>
                  <a:cubicBezTo>
                    <a:pt x="15" y="744"/>
                    <a:pt x="76" y="723"/>
                    <a:pt x="94" y="721"/>
                  </a:cubicBezTo>
                  <a:cubicBezTo>
                    <a:pt x="141" y="716"/>
                    <a:pt x="188" y="713"/>
                    <a:pt x="235" y="714"/>
                  </a:cubicBezTo>
                  <a:cubicBezTo>
                    <a:pt x="283" y="714"/>
                    <a:pt x="331" y="719"/>
                    <a:pt x="379" y="727"/>
                  </a:cubicBezTo>
                  <a:cubicBezTo>
                    <a:pt x="410" y="732"/>
                    <a:pt x="443" y="740"/>
                    <a:pt x="471" y="755"/>
                  </a:cubicBezTo>
                  <a:cubicBezTo>
                    <a:pt x="498" y="769"/>
                    <a:pt x="517" y="790"/>
                    <a:pt x="545" y="804"/>
                  </a:cubicBezTo>
                  <a:cubicBezTo>
                    <a:pt x="547" y="806"/>
                    <a:pt x="550" y="807"/>
                    <a:pt x="553" y="807"/>
                  </a:cubicBezTo>
                  <a:cubicBezTo>
                    <a:pt x="569" y="805"/>
                    <a:pt x="570" y="749"/>
                    <a:pt x="568" y="708"/>
                  </a:cubicBezTo>
                  <a:close/>
                </a:path>
              </a:pathLst>
            </a:custGeom>
            <a:solidFill>
              <a:srgbClr val="334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5" name="íṣ1îdê">
              <a:extLst>
                <a:ext uri="{FF2B5EF4-FFF2-40B4-BE49-F238E27FC236}">
                  <a16:creationId xmlns:a16="http://schemas.microsoft.com/office/drawing/2014/main" id="{F709A92E-E4BC-A696-398B-8D9C927369CB}"/>
                </a:ext>
              </a:extLst>
            </p:cNvPr>
            <p:cNvSpPr/>
            <p:nvPr/>
          </p:nvSpPr>
          <p:spPr bwMode="auto">
            <a:xfrm>
              <a:off x="5905500" y="2519363"/>
              <a:ext cx="287338" cy="360363"/>
            </a:xfrm>
            <a:custGeom>
              <a:avLst/>
              <a:gdLst>
                <a:gd name="T0" fmla="*/ 83 w 181"/>
                <a:gd name="T1" fmla="*/ 221 h 227"/>
                <a:gd name="T2" fmla="*/ 136 w 181"/>
                <a:gd name="T3" fmla="*/ 218 h 227"/>
                <a:gd name="T4" fmla="*/ 144 w 181"/>
                <a:gd name="T5" fmla="*/ 207 h 227"/>
                <a:gd name="T6" fmla="*/ 141 w 181"/>
                <a:gd name="T7" fmla="*/ 167 h 227"/>
                <a:gd name="T8" fmla="*/ 180 w 181"/>
                <a:gd name="T9" fmla="*/ 134 h 227"/>
                <a:gd name="T10" fmla="*/ 179 w 181"/>
                <a:gd name="T11" fmla="*/ 117 h 227"/>
                <a:gd name="T12" fmla="*/ 167 w 181"/>
                <a:gd name="T13" fmla="*/ 49 h 227"/>
                <a:gd name="T14" fmla="*/ 160 w 181"/>
                <a:gd name="T15" fmla="*/ 26 h 227"/>
                <a:gd name="T16" fmla="*/ 124 w 181"/>
                <a:gd name="T17" fmla="*/ 6 h 227"/>
                <a:gd name="T18" fmla="*/ 22 w 181"/>
                <a:gd name="T19" fmla="*/ 31 h 227"/>
                <a:gd name="T20" fmla="*/ 5 w 181"/>
                <a:gd name="T21" fmla="*/ 54 h 227"/>
                <a:gd name="T22" fmla="*/ 8 w 181"/>
                <a:gd name="T23" fmla="*/ 97 h 227"/>
                <a:gd name="T24" fmla="*/ 18 w 181"/>
                <a:gd name="T25" fmla="*/ 137 h 227"/>
                <a:gd name="T26" fmla="*/ 42 w 181"/>
                <a:gd name="T27" fmla="*/ 175 h 227"/>
                <a:gd name="T28" fmla="*/ 66 w 181"/>
                <a:gd name="T29" fmla="*/ 182 h 227"/>
                <a:gd name="T30" fmla="*/ 83 w 181"/>
                <a:gd name="T31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227">
                  <a:moveTo>
                    <a:pt x="83" y="221"/>
                  </a:moveTo>
                  <a:cubicBezTo>
                    <a:pt x="92" y="226"/>
                    <a:pt x="114" y="227"/>
                    <a:pt x="136" y="218"/>
                  </a:cubicBezTo>
                  <a:cubicBezTo>
                    <a:pt x="141" y="217"/>
                    <a:pt x="144" y="212"/>
                    <a:pt x="144" y="207"/>
                  </a:cubicBezTo>
                  <a:cubicBezTo>
                    <a:pt x="144" y="194"/>
                    <a:pt x="143" y="180"/>
                    <a:pt x="141" y="167"/>
                  </a:cubicBezTo>
                  <a:cubicBezTo>
                    <a:pt x="158" y="161"/>
                    <a:pt x="177" y="152"/>
                    <a:pt x="180" y="134"/>
                  </a:cubicBezTo>
                  <a:cubicBezTo>
                    <a:pt x="181" y="129"/>
                    <a:pt x="180" y="123"/>
                    <a:pt x="179" y="117"/>
                  </a:cubicBezTo>
                  <a:cubicBezTo>
                    <a:pt x="175" y="95"/>
                    <a:pt x="171" y="72"/>
                    <a:pt x="167" y="49"/>
                  </a:cubicBezTo>
                  <a:cubicBezTo>
                    <a:pt x="166" y="41"/>
                    <a:pt x="164" y="33"/>
                    <a:pt x="160" y="26"/>
                  </a:cubicBezTo>
                  <a:cubicBezTo>
                    <a:pt x="152" y="14"/>
                    <a:pt x="138" y="9"/>
                    <a:pt x="124" y="6"/>
                  </a:cubicBezTo>
                  <a:cubicBezTo>
                    <a:pt x="88" y="0"/>
                    <a:pt x="50" y="8"/>
                    <a:pt x="22" y="31"/>
                  </a:cubicBezTo>
                  <a:cubicBezTo>
                    <a:pt x="15" y="37"/>
                    <a:pt x="8" y="45"/>
                    <a:pt x="5" y="54"/>
                  </a:cubicBezTo>
                  <a:cubicBezTo>
                    <a:pt x="0" y="68"/>
                    <a:pt x="4" y="83"/>
                    <a:pt x="8" y="97"/>
                  </a:cubicBezTo>
                  <a:cubicBezTo>
                    <a:pt x="11" y="110"/>
                    <a:pt x="14" y="124"/>
                    <a:pt x="18" y="137"/>
                  </a:cubicBezTo>
                  <a:cubicBezTo>
                    <a:pt x="22" y="152"/>
                    <a:pt x="28" y="169"/>
                    <a:pt x="42" y="175"/>
                  </a:cubicBezTo>
                  <a:cubicBezTo>
                    <a:pt x="50" y="178"/>
                    <a:pt x="59" y="177"/>
                    <a:pt x="66" y="182"/>
                  </a:cubicBezTo>
                  <a:cubicBezTo>
                    <a:pt x="79" y="189"/>
                    <a:pt x="77" y="208"/>
                    <a:pt x="83" y="221"/>
                  </a:cubicBezTo>
                  <a:close/>
                </a:path>
              </a:pathLst>
            </a:custGeom>
            <a:solidFill>
              <a:srgbClr val="DB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6" name="íṡ1íde">
              <a:extLst>
                <a:ext uri="{FF2B5EF4-FFF2-40B4-BE49-F238E27FC236}">
                  <a16:creationId xmlns:a16="http://schemas.microsoft.com/office/drawing/2014/main" id="{B7D80453-6766-CFCC-F786-E7CF8B3B221F}"/>
                </a:ext>
              </a:extLst>
            </p:cNvPr>
            <p:cNvSpPr/>
            <p:nvPr/>
          </p:nvSpPr>
          <p:spPr bwMode="auto">
            <a:xfrm>
              <a:off x="5719763" y="2322513"/>
              <a:ext cx="600075" cy="433388"/>
            </a:xfrm>
            <a:custGeom>
              <a:avLst/>
              <a:gdLst>
                <a:gd name="T0" fmla="*/ 6 w 379"/>
                <a:gd name="T1" fmla="*/ 117 h 274"/>
                <a:gd name="T2" fmla="*/ 71 w 379"/>
                <a:gd name="T3" fmla="*/ 12 h 274"/>
                <a:gd name="T4" fmla="*/ 154 w 379"/>
                <a:gd name="T5" fmla="*/ 20 h 274"/>
                <a:gd name="T6" fmla="*/ 228 w 379"/>
                <a:gd name="T7" fmla="*/ 24 h 274"/>
                <a:gd name="T8" fmla="*/ 326 w 379"/>
                <a:gd name="T9" fmla="*/ 53 h 274"/>
                <a:gd name="T10" fmla="*/ 354 w 379"/>
                <a:gd name="T11" fmla="*/ 80 h 274"/>
                <a:gd name="T12" fmla="*/ 354 w 379"/>
                <a:gd name="T13" fmla="*/ 209 h 274"/>
                <a:gd name="T14" fmla="*/ 335 w 379"/>
                <a:gd name="T15" fmla="*/ 233 h 274"/>
                <a:gd name="T16" fmla="*/ 284 w 379"/>
                <a:gd name="T17" fmla="*/ 274 h 274"/>
                <a:gd name="T18" fmla="*/ 286 w 379"/>
                <a:gd name="T19" fmla="*/ 186 h 274"/>
                <a:gd name="T20" fmla="*/ 190 w 379"/>
                <a:gd name="T21" fmla="*/ 177 h 274"/>
                <a:gd name="T22" fmla="*/ 106 w 379"/>
                <a:gd name="T23" fmla="*/ 208 h 274"/>
                <a:gd name="T24" fmla="*/ 6 w 379"/>
                <a:gd name="T25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274">
                  <a:moveTo>
                    <a:pt x="6" y="117"/>
                  </a:moveTo>
                  <a:cubicBezTo>
                    <a:pt x="0" y="60"/>
                    <a:pt x="25" y="0"/>
                    <a:pt x="71" y="12"/>
                  </a:cubicBezTo>
                  <a:cubicBezTo>
                    <a:pt x="100" y="19"/>
                    <a:pt x="125" y="31"/>
                    <a:pt x="154" y="20"/>
                  </a:cubicBezTo>
                  <a:cubicBezTo>
                    <a:pt x="180" y="10"/>
                    <a:pt x="200" y="14"/>
                    <a:pt x="228" y="24"/>
                  </a:cubicBezTo>
                  <a:cubicBezTo>
                    <a:pt x="258" y="35"/>
                    <a:pt x="299" y="38"/>
                    <a:pt x="326" y="53"/>
                  </a:cubicBezTo>
                  <a:cubicBezTo>
                    <a:pt x="338" y="59"/>
                    <a:pt x="347" y="69"/>
                    <a:pt x="354" y="80"/>
                  </a:cubicBezTo>
                  <a:cubicBezTo>
                    <a:pt x="379" y="118"/>
                    <a:pt x="379" y="171"/>
                    <a:pt x="354" y="209"/>
                  </a:cubicBezTo>
                  <a:cubicBezTo>
                    <a:pt x="349" y="218"/>
                    <a:pt x="342" y="226"/>
                    <a:pt x="335" y="233"/>
                  </a:cubicBezTo>
                  <a:cubicBezTo>
                    <a:pt x="321" y="249"/>
                    <a:pt x="304" y="268"/>
                    <a:pt x="284" y="274"/>
                  </a:cubicBezTo>
                  <a:cubicBezTo>
                    <a:pt x="284" y="256"/>
                    <a:pt x="300" y="201"/>
                    <a:pt x="286" y="186"/>
                  </a:cubicBezTo>
                  <a:cubicBezTo>
                    <a:pt x="265" y="163"/>
                    <a:pt x="216" y="171"/>
                    <a:pt x="190" y="177"/>
                  </a:cubicBezTo>
                  <a:cubicBezTo>
                    <a:pt x="161" y="183"/>
                    <a:pt x="135" y="204"/>
                    <a:pt x="106" y="208"/>
                  </a:cubicBezTo>
                  <a:cubicBezTo>
                    <a:pt x="42" y="218"/>
                    <a:pt x="11" y="168"/>
                    <a:pt x="6" y="117"/>
                  </a:cubicBezTo>
                  <a:close/>
                </a:path>
              </a:pathLst>
            </a:custGeom>
            <a:solidFill>
              <a:srgbClr val="3A3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7" name="ïṩ1îḓe">
              <a:extLst>
                <a:ext uri="{FF2B5EF4-FFF2-40B4-BE49-F238E27FC236}">
                  <a16:creationId xmlns:a16="http://schemas.microsoft.com/office/drawing/2014/main" id="{8070D2C0-E74E-C67E-252E-CB702985ACAD}"/>
                </a:ext>
              </a:extLst>
            </p:cNvPr>
            <p:cNvSpPr/>
            <p:nvPr/>
          </p:nvSpPr>
          <p:spPr bwMode="auto">
            <a:xfrm>
              <a:off x="5064125" y="1236663"/>
              <a:ext cx="2049463" cy="2341563"/>
            </a:xfrm>
            <a:custGeom>
              <a:avLst/>
              <a:gdLst>
                <a:gd name="T0" fmla="*/ 946 w 1295"/>
                <a:gd name="T1" fmla="*/ 683 h 1481"/>
                <a:gd name="T2" fmla="*/ 931 w 1295"/>
                <a:gd name="T3" fmla="*/ 675 h 1481"/>
                <a:gd name="T4" fmla="*/ 1009 w 1295"/>
                <a:gd name="T5" fmla="*/ 417 h 1481"/>
                <a:gd name="T6" fmla="*/ 647 w 1295"/>
                <a:gd name="T7" fmla="*/ 0 h 1481"/>
                <a:gd name="T8" fmla="*/ 286 w 1295"/>
                <a:gd name="T9" fmla="*/ 417 h 1481"/>
                <a:gd name="T10" fmla="*/ 364 w 1295"/>
                <a:gd name="T11" fmla="*/ 675 h 1481"/>
                <a:gd name="T12" fmla="*/ 348 w 1295"/>
                <a:gd name="T13" fmla="*/ 683 h 1481"/>
                <a:gd name="T14" fmla="*/ 0 w 1295"/>
                <a:gd name="T15" fmla="*/ 1224 h 1481"/>
                <a:gd name="T16" fmla="*/ 0 w 1295"/>
                <a:gd name="T17" fmla="*/ 1369 h 1481"/>
                <a:gd name="T18" fmla="*/ 113 w 1295"/>
                <a:gd name="T19" fmla="*/ 1481 h 1481"/>
                <a:gd name="T20" fmla="*/ 1182 w 1295"/>
                <a:gd name="T21" fmla="*/ 1481 h 1481"/>
                <a:gd name="T22" fmla="*/ 1295 w 1295"/>
                <a:gd name="T23" fmla="*/ 1369 h 1481"/>
                <a:gd name="T24" fmla="*/ 1295 w 1295"/>
                <a:gd name="T25" fmla="*/ 1224 h 1481"/>
                <a:gd name="T26" fmla="*/ 946 w 1295"/>
                <a:gd name="T27" fmla="*/ 68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5" h="1481">
                  <a:moveTo>
                    <a:pt x="946" y="683"/>
                  </a:moveTo>
                  <a:cubicBezTo>
                    <a:pt x="941" y="680"/>
                    <a:pt x="936" y="678"/>
                    <a:pt x="931" y="675"/>
                  </a:cubicBezTo>
                  <a:cubicBezTo>
                    <a:pt x="981" y="602"/>
                    <a:pt x="1009" y="512"/>
                    <a:pt x="1009" y="417"/>
                  </a:cubicBezTo>
                  <a:cubicBezTo>
                    <a:pt x="1009" y="187"/>
                    <a:pt x="846" y="0"/>
                    <a:pt x="647" y="0"/>
                  </a:cubicBezTo>
                  <a:cubicBezTo>
                    <a:pt x="448" y="0"/>
                    <a:pt x="286" y="187"/>
                    <a:pt x="286" y="417"/>
                  </a:cubicBezTo>
                  <a:cubicBezTo>
                    <a:pt x="286" y="512"/>
                    <a:pt x="313" y="602"/>
                    <a:pt x="364" y="675"/>
                  </a:cubicBezTo>
                  <a:cubicBezTo>
                    <a:pt x="356" y="679"/>
                    <a:pt x="351" y="682"/>
                    <a:pt x="348" y="683"/>
                  </a:cubicBezTo>
                  <a:cubicBezTo>
                    <a:pt x="137" y="780"/>
                    <a:pt x="0" y="992"/>
                    <a:pt x="0" y="1224"/>
                  </a:cubicBezTo>
                  <a:cubicBezTo>
                    <a:pt x="0" y="1369"/>
                    <a:pt x="0" y="1369"/>
                    <a:pt x="0" y="1369"/>
                  </a:cubicBezTo>
                  <a:cubicBezTo>
                    <a:pt x="0" y="1431"/>
                    <a:pt x="50" y="1481"/>
                    <a:pt x="113" y="1481"/>
                  </a:cubicBezTo>
                  <a:cubicBezTo>
                    <a:pt x="1182" y="1481"/>
                    <a:pt x="1182" y="1481"/>
                    <a:pt x="1182" y="1481"/>
                  </a:cubicBezTo>
                  <a:cubicBezTo>
                    <a:pt x="1244" y="1481"/>
                    <a:pt x="1295" y="1431"/>
                    <a:pt x="1295" y="1369"/>
                  </a:cubicBezTo>
                  <a:cubicBezTo>
                    <a:pt x="1295" y="1224"/>
                    <a:pt x="1295" y="1224"/>
                    <a:pt x="1295" y="1224"/>
                  </a:cubicBezTo>
                  <a:cubicBezTo>
                    <a:pt x="1295" y="992"/>
                    <a:pt x="1158" y="780"/>
                    <a:pt x="946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8" name="î$ļïde">
              <a:extLst>
                <a:ext uri="{FF2B5EF4-FFF2-40B4-BE49-F238E27FC236}">
                  <a16:creationId xmlns:a16="http://schemas.microsoft.com/office/drawing/2014/main" id="{CCE86FF5-2F93-8256-135C-079A6F05E2BF}"/>
                </a:ext>
              </a:extLst>
            </p:cNvPr>
            <p:cNvSpPr/>
            <p:nvPr/>
          </p:nvSpPr>
          <p:spPr bwMode="auto">
            <a:xfrm>
              <a:off x="5126038" y="2371725"/>
              <a:ext cx="1925638" cy="1144588"/>
            </a:xfrm>
            <a:custGeom>
              <a:avLst/>
              <a:gdLst>
                <a:gd name="T0" fmla="*/ 890 w 1217"/>
                <a:gd name="T1" fmla="*/ 0 h 724"/>
                <a:gd name="T2" fmla="*/ 884 w 1217"/>
                <a:gd name="T3" fmla="*/ 7 h 724"/>
                <a:gd name="T4" fmla="*/ 608 w 1217"/>
                <a:gd name="T5" fmla="*/ 140 h 724"/>
                <a:gd name="T6" fmla="*/ 332 w 1217"/>
                <a:gd name="T7" fmla="*/ 7 h 724"/>
                <a:gd name="T8" fmla="*/ 327 w 1217"/>
                <a:gd name="T9" fmla="*/ 0 h 724"/>
                <a:gd name="T10" fmla="*/ 0 w 1217"/>
                <a:gd name="T11" fmla="*/ 506 h 724"/>
                <a:gd name="T12" fmla="*/ 0 w 1217"/>
                <a:gd name="T13" fmla="*/ 651 h 724"/>
                <a:gd name="T14" fmla="*/ 74 w 1217"/>
                <a:gd name="T15" fmla="*/ 724 h 724"/>
                <a:gd name="T16" fmla="*/ 1143 w 1217"/>
                <a:gd name="T17" fmla="*/ 724 h 724"/>
                <a:gd name="T18" fmla="*/ 1217 w 1217"/>
                <a:gd name="T19" fmla="*/ 651 h 724"/>
                <a:gd name="T20" fmla="*/ 1217 w 1217"/>
                <a:gd name="T21" fmla="*/ 506 h 724"/>
                <a:gd name="T22" fmla="*/ 890 w 1217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" h="724">
                  <a:moveTo>
                    <a:pt x="890" y="0"/>
                  </a:moveTo>
                  <a:cubicBezTo>
                    <a:pt x="888" y="2"/>
                    <a:pt x="886" y="5"/>
                    <a:pt x="884" y="7"/>
                  </a:cubicBezTo>
                  <a:cubicBezTo>
                    <a:pt x="811" y="93"/>
                    <a:pt x="713" y="140"/>
                    <a:pt x="608" y="140"/>
                  </a:cubicBezTo>
                  <a:cubicBezTo>
                    <a:pt x="503" y="140"/>
                    <a:pt x="405" y="93"/>
                    <a:pt x="332" y="7"/>
                  </a:cubicBezTo>
                  <a:cubicBezTo>
                    <a:pt x="330" y="5"/>
                    <a:pt x="328" y="2"/>
                    <a:pt x="327" y="0"/>
                  </a:cubicBezTo>
                  <a:cubicBezTo>
                    <a:pt x="134" y="88"/>
                    <a:pt x="0" y="282"/>
                    <a:pt x="0" y="506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691"/>
                    <a:pt x="33" y="724"/>
                    <a:pt x="74" y="724"/>
                  </a:cubicBezTo>
                  <a:cubicBezTo>
                    <a:pt x="1143" y="724"/>
                    <a:pt x="1143" y="724"/>
                    <a:pt x="1143" y="724"/>
                  </a:cubicBezTo>
                  <a:cubicBezTo>
                    <a:pt x="1184" y="724"/>
                    <a:pt x="1217" y="691"/>
                    <a:pt x="1217" y="651"/>
                  </a:cubicBezTo>
                  <a:cubicBezTo>
                    <a:pt x="1217" y="506"/>
                    <a:pt x="1217" y="506"/>
                    <a:pt x="1217" y="506"/>
                  </a:cubicBezTo>
                  <a:cubicBezTo>
                    <a:pt x="1217" y="282"/>
                    <a:pt x="1082" y="88"/>
                    <a:pt x="890" y="0"/>
                  </a:cubicBezTo>
                  <a:close/>
                </a:path>
              </a:pathLst>
            </a:custGeom>
            <a:solidFill>
              <a:srgbClr val="427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9" name="iṩḷiḓè">
              <a:extLst>
                <a:ext uri="{FF2B5EF4-FFF2-40B4-BE49-F238E27FC236}">
                  <a16:creationId xmlns:a16="http://schemas.microsoft.com/office/drawing/2014/main" id="{55527172-4B7C-F777-9B06-08CA85711294}"/>
                </a:ext>
              </a:extLst>
            </p:cNvPr>
            <p:cNvSpPr/>
            <p:nvPr/>
          </p:nvSpPr>
          <p:spPr bwMode="auto">
            <a:xfrm>
              <a:off x="5578475" y="1298575"/>
              <a:ext cx="1020763" cy="1195388"/>
            </a:xfrm>
            <a:custGeom>
              <a:avLst/>
              <a:gdLst>
                <a:gd name="T0" fmla="*/ 322 w 645"/>
                <a:gd name="T1" fmla="*/ 756 h 756"/>
                <a:gd name="T2" fmla="*/ 541 w 645"/>
                <a:gd name="T3" fmla="*/ 655 h 756"/>
                <a:gd name="T4" fmla="*/ 645 w 645"/>
                <a:gd name="T5" fmla="*/ 378 h 756"/>
                <a:gd name="T6" fmla="*/ 322 w 645"/>
                <a:gd name="T7" fmla="*/ 0 h 756"/>
                <a:gd name="T8" fmla="*/ 0 w 645"/>
                <a:gd name="T9" fmla="*/ 378 h 756"/>
                <a:gd name="T10" fmla="*/ 103 w 645"/>
                <a:gd name="T11" fmla="*/ 655 h 756"/>
                <a:gd name="T12" fmla="*/ 322 w 645"/>
                <a:gd name="T13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756">
                  <a:moveTo>
                    <a:pt x="322" y="756"/>
                  </a:moveTo>
                  <a:cubicBezTo>
                    <a:pt x="407" y="756"/>
                    <a:pt x="484" y="717"/>
                    <a:pt x="541" y="655"/>
                  </a:cubicBezTo>
                  <a:cubicBezTo>
                    <a:pt x="605" y="586"/>
                    <a:pt x="645" y="487"/>
                    <a:pt x="645" y="378"/>
                  </a:cubicBezTo>
                  <a:cubicBezTo>
                    <a:pt x="645" y="169"/>
                    <a:pt x="500" y="0"/>
                    <a:pt x="322" y="0"/>
                  </a:cubicBezTo>
                  <a:cubicBezTo>
                    <a:pt x="144" y="0"/>
                    <a:pt x="0" y="169"/>
                    <a:pt x="0" y="378"/>
                  </a:cubicBezTo>
                  <a:cubicBezTo>
                    <a:pt x="0" y="487"/>
                    <a:pt x="40" y="586"/>
                    <a:pt x="103" y="655"/>
                  </a:cubicBezTo>
                  <a:cubicBezTo>
                    <a:pt x="161" y="717"/>
                    <a:pt x="238" y="756"/>
                    <a:pt x="322" y="756"/>
                  </a:cubicBezTo>
                  <a:close/>
                </a:path>
              </a:pathLst>
            </a:custGeom>
            <a:solidFill>
              <a:srgbClr val="427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0" name="íšḻíḋe">
              <a:extLst>
                <a:ext uri="{FF2B5EF4-FFF2-40B4-BE49-F238E27FC236}">
                  <a16:creationId xmlns:a16="http://schemas.microsoft.com/office/drawing/2014/main" id="{751DFF0D-D93D-83CD-C5E0-A9C4931CC2BC}"/>
                </a:ext>
              </a:extLst>
            </p:cNvPr>
            <p:cNvSpPr/>
            <p:nvPr/>
          </p:nvSpPr>
          <p:spPr bwMode="auto">
            <a:xfrm>
              <a:off x="5487988" y="3481388"/>
              <a:ext cx="179388" cy="138113"/>
            </a:xfrm>
            <a:custGeom>
              <a:avLst/>
              <a:gdLst>
                <a:gd name="T0" fmla="*/ 15 w 113"/>
                <a:gd name="T1" fmla="*/ 60 h 87"/>
                <a:gd name="T2" fmla="*/ 0 w 113"/>
                <a:gd name="T3" fmla="*/ 23 h 87"/>
                <a:gd name="T4" fmla="*/ 60 w 113"/>
                <a:gd name="T5" fmla="*/ 0 h 87"/>
                <a:gd name="T6" fmla="*/ 113 w 113"/>
                <a:gd name="T7" fmla="*/ 40 h 87"/>
                <a:gd name="T8" fmla="*/ 83 w 113"/>
                <a:gd name="T9" fmla="*/ 87 h 87"/>
                <a:gd name="T10" fmla="*/ 15 w 113"/>
                <a:gd name="T11" fmla="*/ 6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7">
                  <a:moveTo>
                    <a:pt x="15" y="60"/>
                  </a:moveTo>
                  <a:lnTo>
                    <a:pt x="0" y="23"/>
                  </a:lnTo>
                  <a:lnTo>
                    <a:pt x="60" y="0"/>
                  </a:lnTo>
                  <a:lnTo>
                    <a:pt x="113" y="40"/>
                  </a:lnTo>
                  <a:lnTo>
                    <a:pt x="83" y="87"/>
                  </a:lnTo>
                  <a:lnTo>
                    <a:pt x="15" y="60"/>
                  </a:lnTo>
                  <a:close/>
                </a:path>
              </a:pathLst>
            </a:custGeom>
            <a:solidFill>
              <a:srgbClr val="F7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1" name="ïṡlïďê">
              <a:extLst>
                <a:ext uri="{FF2B5EF4-FFF2-40B4-BE49-F238E27FC236}">
                  <a16:creationId xmlns:a16="http://schemas.microsoft.com/office/drawing/2014/main" id="{0C5A5146-15C7-CD48-3A94-9881E7461FC0}"/>
                </a:ext>
              </a:extLst>
            </p:cNvPr>
            <p:cNvSpPr/>
            <p:nvPr/>
          </p:nvSpPr>
          <p:spPr bwMode="auto">
            <a:xfrm>
              <a:off x="6415088" y="3481388"/>
              <a:ext cx="179388" cy="138113"/>
            </a:xfrm>
            <a:custGeom>
              <a:avLst/>
              <a:gdLst>
                <a:gd name="T0" fmla="*/ 99 w 113"/>
                <a:gd name="T1" fmla="*/ 59 h 87"/>
                <a:gd name="T2" fmla="*/ 113 w 113"/>
                <a:gd name="T3" fmla="*/ 23 h 87"/>
                <a:gd name="T4" fmla="*/ 53 w 113"/>
                <a:gd name="T5" fmla="*/ 0 h 87"/>
                <a:gd name="T6" fmla="*/ 0 w 113"/>
                <a:gd name="T7" fmla="*/ 40 h 87"/>
                <a:gd name="T8" fmla="*/ 31 w 113"/>
                <a:gd name="T9" fmla="*/ 87 h 87"/>
                <a:gd name="T10" fmla="*/ 99 w 113"/>
                <a:gd name="T1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7">
                  <a:moveTo>
                    <a:pt x="99" y="59"/>
                  </a:moveTo>
                  <a:lnTo>
                    <a:pt x="113" y="23"/>
                  </a:lnTo>
                  <a:lnTo>
                    <a:pt x="53" y="0"/>
                  </a:lnTo>
                  <a:lnTo>
                    <a:pt x="0" y="40"/>
                  </a:lnTo>
                  <a:lnTo>
                    <a:pt x="31" y="87"/>
                  </a:lnTo>
                  <a:lnTo>
                    <a:pt x="99" y="59"/>
                  </a:lnTo>
                  <a:close/>
                </a:path>
              </a:pathLst>
            </a:custGeom>
            <a:solidFill>
              <a:srgbClr val="F7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273" name="直接箭头连接符 1272">
            <a:extLst>
              <a:ext uri="{FF2B5EF4-FFF2-40B4-BE49-F238E27FC236}">
                <a16:creationId xmlns:a16="http://schemas.microsoft.com/office/drawing/2014/main" id="{3C85374A-41B8-6EB4-8F46-C0ABA11554E9}"/>
              </a:ext>
            </a:extLst>
          </p:cNvPr>
          <p:cNvCxnSpPr/>
          <p:nvPr/>
        </p:nvCxnSpPr>
        <p:spPr>
          <a:xfrm flipV="1">
            <a:off x="7719817" y="3243714"/>
            <a:ext cx="1627383" cy="186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74" name="cancel-mark_17124">
            <a:extLst>
              <a:ext uri="{FF2B5EF4-FFF2-40B4-BE49-F238E27FC236}">
                <a16:creationId xmlns:a16="http://schemas.microsoft.com/office/drawing/2014/main" id="{0DFED48F-76F1-BBEF-4948-F19CB0813618}"/>
              </a:ext>
            </a:extLst>
          </p:cNvPr>
          <p:cNvSpPr/>
          <p:nvPr/>
        </p:nvSpPr>
        <p:spPr>
          <a:xfrm>
            <a:off x="8309457" y="3804077"/>
            <a:ext cx="609685" cy="608778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88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3335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0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4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SpringBoot</a:t>
            </a:r>
            <a:r>
              <a:rPr lang="zh-CN" altLang="en-US" dirty="0">
                <a:solidFill>
                  <a:srgbClr val="C00000"/>
                </a:solidFill>
              </a:rPr>
              <a:t>项目部署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16B97F-BAC5-F7EA-3EB8-9084E275C14B}"/>
              </a:ext>
            </a:extLst>
          </p:cNvPr>
          <p:cNvGrpSpPr/>
          <p:nvPr/>
        </p:nvGrpSpPr>
        <p:grpSpPr>
          <a:xfrm>
            <a:off x="7081520" y="2237946"/>
            <a:ext cx="4450081" cy="1357070"/>
            <a:chOff x="7081520" y="3487626"/>
            <a:chExt cx="4450081" cy="1357070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3A8A46D8-CA0F-3276-9125-1C281E6B7690}"/>
                </a:ext>
              </a:extLst>
            </p:cNvPr>
            <p:cNvGrpSpPr/>
            <p:nvPr/>
          </p:nvGrpSpPr>
          <p:grpSpPr>
            <a:xfrm>
              <a:off x="9160663" y="3487626"/>
              <a:ext cx="2370938" cy="1357070"/>
              <a:chOff x="9160663" y="3487626"/>
              <a:chExt cx="2370938" cy="1357070"/>
            </a:xfrm>
          </p:grpSpPr>
          <p:sp>
            <p:nvSpPr>
              <p:cNvPr id="91" name="íṡḻíḑè">
                <a:extLst>
                  <a:ext uri="{FF2B5EF4-FFF2-40B4-BE49-F238E27FC236}">
                    <a16:creationId xmlns:a16="http://schemas.microsoft.com/office/drawing/2014/main" id="{60C1CC65-A26E-618F-B19B-E099CAEC3BFE}"/>
                  </a:ext>
                </a:extLst>
              </p:cNvPr>
              <p:cNvSpPr/>
              <p:nvPr/>
            </p:nvSpPr>
            <p:spPr bwMode="auto">
              <a:xfrm>
                <a:off x="9205919" y="4140158"/>
                <a:ext cx="859862" cy="236497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2" name="íṣlïďe">
                <a:extLst>
                  <a:ext uri="{FF2B5EF4-FFF2-40B4-BE49-F238E27FC236}">
                    <a16:creationId xmlns:a16="http://schemas.microsoft.com/office/drawing/2014/main" id="{C0D66260-E51D-2AF0-C314-4D963DB033C1}"/>
                  </a:ext>
                </a:extLst>
              </p:cNvPr>
              <p:cNvSpPr/>
              <p:nvPr/>
            </p:nvSpPr>
            <p:spPr bwMode="auto">
              <a:xfrm>
                <a:off x="9205919" y="4376655"/>
                <a:ext cx="859862" cy="242069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3" name="iŝ1ïḓé">
                <a:extLst>
                  <a:ext uri="{FF2B5EF4-FFF2-40B4-BE49-F238E27FC236}">
                    <a16:creationId xmlns:a16="http://schemas.microsoft.com/office/drawing/2014/main" id="{B34924D6-6ED1-34C7-D759-3BF3D1C287B9}"/>
                  </a:ext>
                </a:extLst>
              </p:cNvPr>
              <p:cNvSpPr/>
              <p:nvPr/>
            </p:nvSpPr>
            <p:spPr bwMode="auto">
              <a:xfrm>
                <a:off x="9205919" y="4618724"/>
                <a:ext cx="859862" cy="225972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4" name="išḻíḑè">
                <a:extLst>
                  <a:ext uri="{FF2B5EF4-FFF2-40B4-BE49-F238E27FC236}">
                    <a16:creationId xmlns:a16="http://schemas.microsoft.com/office/drawing/2014/main" id="{6530D8B1-E68E-9C4D-FAC5-267B71689AB5}"/>
                  </a:ext>
                </a:extLst>
              </p:cNvPr>
              <p:cNvSpPr/>
              <p:nvPr/>
            </p:nvSpPr>
            <p:spPr bwMode="auto">
              <a:xfrm>
                <a:off x="9320528" y="4434851"/>
                <a:ext cx="100504" cy="1052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5" name="ïṣḻiḍe">
                <a:extLst>
                  <a:ext uri="{FF2B5EF4-FFF2-40B4-BE49-F238E27FC236}">
                    <a16:creationId xmlns:a16="http://schemas.microsoft.com/office/drawing/2014/main" id="{129FE13F-AE0C-BBFE-017D-99ED8CDF1E1F}"/>
                  </a:ext>
                </a:extLst>
              </p:cNvPr>
              <p:cNvSpPr/>
              <p:nvPr/>
            </p:nvSpPr>
            <p:spPr bwMode="auto">
              <a:xfrm>
                <a:off x="9480980" y="4434851"/>
                <a:ext cx="99916" cy="1052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6" name="iṩļîḍê">
                <a:extLst>
                  <a:ext uri="{FF2B5EF4-FFF2-40B4-BE49-F238E27FC236}">
                    <a16:creationId xmlns:a16="http://schemas.microsoft.com/office/drawing/2014/main" id="{E1A395CA-8A3A-1744-1D60-CBF1EB1A1F42}"/>
                  </a:ext>
                </a:extLst>
              </p:cNvPr>
              <p:cNvSpPr/>
              <p:nvPr/>
            </p:nvSpPr>
            <p:spPr bwMode="auto">
              <a:xfrm flipH="1">
                <a:off x="9318177" y="4690539"/>
                <a:ext cx="625354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7" name="íślïdê">
                <a:extLst>
                  <a:ext uri="{FF2B5EF4-FFF2-40B4-BE49-F238E27FC236}">
                    <a16:creationId xmlns:a16="http://schemas.microsoft.com/office/drawing/2014/main" id="{3B44C253-C9B0-CB50-F236-6BC5E276B253}"/>
                  </a:ext>
                </a:extLst>
              </p:cNvPr>
              <p:cNvSpPr/>
              <p:nvPr/>
            </p:nvSpPr>
            <p:spPr bwMode="auto">
              <a:xfrm flipH="1">
                <a:off x="9318177" y="4752449"/>
                <a:ext cx="625354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8" name="ïŝḻïḋê">
                <a:extLst>
                  <a:ext uri="{FF2B5EF4-FFF2-40B4-BE49-F238E27FC236}">
                    <a16:creationId xmlns:a16="http://schemas.microsoft.com/office/drawing/2014/main" id="{8F40134F-13E3-4341-119D-758618C25458}"/>
                  </a:ext>
                </a:extLst>
              </p:cNvPr>
              <p:cNvSpPr/>
              <p:nvPr/>
            </p:nvSpPr>
            <p:spPr bwMode="auto">
              <a:xfrm>
                <a:off x="9943531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99" name="i$ľiḓè">
                <a:extLst>
                  <a:ext uri="{FF2B5EF4-FFF2-40B4-BE49-F238E27FC236}">
                    <a16:creationId xmlns:a16="http://schemas.microsoft.com/office/drawing/2014/main" id="{7B013156-5E7D-6123-51F0-7130973692D6}"/>
                  </a:ext>
                </a:extLst>
              </p:cNvPr>
              <p:cNvSpPr/>
              <p:nvPr/>
            </p:nvSpPr>
            <p:spPr bwMode="auto">
              <a:xfrm>
                <a:off x="9890047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0" name="ïSḻîḍê">
                <a:extLst>
                  <a:ext uri="{FF2B5EF4-FFF2-40B4-BE49-F238E27FC236}">
                    <a16:creationId xmlns:a16="http://schemas.microsoft.com/office/drawing/2014/main" id="{8F39E5B5-3B5E-959D-A78A-E0FD1A4A2A14}"/>
                  </a:ext>
                </a:extLst>
              </p:cNvPr>
              <p:cNvSpPr/>
              <p:nvPr/>
            </p:nvSpPr>
            <p:spPr bwMode="auto">
              <a:xfrm>
                <a:off x="9835975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1" name="í$liḓè">
                <a:extLst>
                  <a:ext uri="{FF2B5EF4-FFF2-40B4-BE49-F238E27FC236}">
                    <a16:creationId xmlns:a16="http://schemas.microsoft.com/office/drawing/2014/main" id="{C7F221E3-A0D9-EE5C-39FE-404459B58F12}"/>
                  </a:ext>
                </a:extLst>
              </p:cNvPr>
              <p:cNvSpPr/>
              <p:nvPr/>
            </p:nvSpPr>
            <p:spPr bwMode="auto">
              <a:xfrm>
                <a:off x="9772499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2" name="îṡlíḍè">
                <a:extLst>
                  <a:ext uri="{FF2B5EF4-FFF2-40B4-BE49-F238E27FC236}">
                    <a16:creationId xmlns:a16="http://schemas.microsoft.com/office/drawing/2014/main" id="{24232C53-777D-DE7D-9D58-351307C67795}"/>
                  </a:ext>
                </a:extLst>
              </p:cNvPr>
              <p:cNvSpPr/>
              <p:nvPr/>
            </p:nvSpPr>
            <p:spPr bwMode="auto">
              <a:xfrm>
                <a:off x="9714313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3" name="îṡḷïḋê">
                <a:extLst>
                  <a:ext uri="{FF2B5EF4-FFF2-40B4-BE49-F238E27FC236}">
                    <a16:creationId xmlns:a16="http://schemas.microsoft.com/office/drawing/2014/main" id="{6DF0CD3F-CF45-E9E3-3E2A-1A6AF89BBC5E}"/>
                  </a:ext>
                </a:extLst>
              </p:cNvPr>
              <p:cNvSpPr/>
              <p:nvPr/>
            </p:nvSpPr>
            <p:spPr bwMode="auto">
              <a:xfrm flipH="1">
                <a:off x="9513894" y="4479426"/>
                <a:ext cx="4408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4" name="íşľïďe">
                <a:extLst>
                  <a:ext uri="{FF2B5EF4-FFF2-40B4-BE49-F238E27FC236}">
                    <a16:creationId xmlns:a16="http://schemas.microsoft.com/office/drawing/2014/main" id="{CE04541D-0105-C250-2E8E-6F93B05C3A2F}"/>
                  </a:ext>
                </a:extLst>
              </p:cNvPr>
              <p:cNvSpPr/>
              <p:nvPr/>
            </p:nvSpPr>
            <p:spPr bwMode="auto">
              <a:xfrm flipH="1">
                <a:off x="9357555" y="4479426"/>
                <a:ext cx="34089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5" name="îšļiďè">
                <a:extLst>
                  <a:ext uri="{FF2B5EF4-FFF2-40B4-BE49-F238E27FC236}">
                    <a16:creationId xmlns:a16="http://schemas.microsoft.com/office/drawing/2014/main" id="{5B58F412-D8D9-BE77-F7B1-C0BE61733C11}"/>
                  </a:ext>
                </a:extLst>
              </p:cNvPr>
              <p:cNvSpPr/>
              <p:nvPr/>
            </p:nvSpPr>
            <p:spPr bwMode="auto">
              <a:xfrm>
                <a:off x="9328169" y="4212593"/>
                <a:ext cx="29387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6" name="ïṧḷíḍê">
                <a:extLst>
                  <a:ext uri="{FF2B5EF4-FFF2-40B4-BE49-F238E27FC236}">
                    <a16:creationId xmlns:a16="http://schemas.microsoft.com/office/drawing/2014/main" id="{FE0771DA-8787-EADD-B0B7-374F4C86AB07}"/>
                  </a:ext>
                </a:extLst>
              </p:cNvPr>
              <p:cNvSpPr/>
              <p:nvPr/>
            </p:nvSpPr>
            <p:spPr bwMode="auto">
              <a:xfrm>
                <a:off x="9391644" y="4212593"/>
                <a:ext cx="19396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7" name="îšḻîḍê">
                <a:extLst>
                  <a:ext uri="{FF2B5EF4-FFF2-40B4-BE49-F238E27FC236}">
                    <a16:creationId xmlns:a16="http://schemas.microsoft.com/office/drawing/2014/main" id="{AC509EB4-E8F7-7235-5512-622AAEAC1DCC}"/>
                  </a:ext>
                </a:extLst>
              </p:cNvPr>
              <p:cNvSpPr/>
              <p:nvPr/>
            </p:nvSpPr>
            <p:spPr bwMode="auto">
              <a:xfrm>
                <a:off x="9440427" y="4212593"/>
                <a:ext cx="39379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8" name="îşḷïḑè">
                <a:extLst>
                  <a:ext uri="{FF2B5EF4-FFF2-40B4-BE49-F238E27FC236}">
                    <a16:creationId xmlns:a16="http://schemas.microsoft.com/office/drawing/2014/main" id="{85859D6C-FD42-F511-3F90-DB31D1733A0D}"/>
                  </a:ext>
                </a:extLst>
              </p:cNvPr>
              <p:cNvSpPr/>
              <p:nvPr/>
            </p:nvSpPr>
            <p:spPr bwMode="auto">
              <a:xfrm>
                <a:off x="9503902" y="4212593"/>
                <a:ext cx="39379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09" name="îṧḷidé">
                <a:extLst>
                  <a:ext uri="{FF2B5EF4-FFF2-40B4-BE49-F238E27FC236}">
                    <a16:creationId xmlns:a16="http://schemas.microsoft.com/office/drawing/2014/main" id="{BF6DF9EB-0A70-8525-044F-5927651C503E}"/>
                  </a:ext>
                </a:extLst>
              </p:cNvPr>
              <p:cNvSpPr/>
              <p:nvPr/>
            </p:nvSpPr>
            <p:spPr bwMode="auto">
              <a:xfrm>
                <a:off x="9572080" y="4212593"/>
                <a:ext cx="24685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0" name="îṩlïḍê">
                <a:extLst>
                  <a:ext uri="{FF2B5EF4-FFF2-40B4-BE49-F238E27FC236}">
                    <a16:creationId xmlns:a16="http://schemas.microsoft.com/office/drawing/2014/main" id="{C997BB65-1A4A-07E2-A680-D8B1B5D41643}"/>
                  </a:ext>
                </a:extLst>
              </p:cNvPr>
              <p:cNvSpPr/>
              <p:nvPr/>
            </p:nvSpPr>
            <p:spPr bwMode="auto">
              <a:xfrm flipH="1">
                <a:off x="9626152" y="4217546"/>
                <a:ext cx="351468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1" name="ïṩľiḋé">
                <a:extLst>
                  <a:ext uri="{FF2B5EF4-FFF2-40B4-BE49-F238E27FC236}">
                    <a16:creationId xmlns:a16="http://schemas.microsoft.com/office/drawing/2014/main" id="{F4F2BCDF-EF6A-24A9-EC82-2FA22186FC92}"/>
                  </a:ext>
                </a:extLst>
              </p:cNvPr>
              <p:cNvSpPr/>
              <p:nvPr/>
            </p:nvSpPr>
            <p:spPr bwMode="auto">
              <a:xfrm flipH="1">
                <a:off x="9626152" y="4284409"/>
                <a:ext cx="351468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2" name="îś1ïḍè">
                <a:extLst>
                  <a:ext uri="{FF2B5EF4-FFF2-40B4-BE49-F238E27FC236}">
                    <a16:creationId xmlns:a16="http://schemas.microsoft.com/office/drawing/2014/main" id="{A9B9A509-0DE8-6C3A-4898-03A7E4489611}"/>
                  </a:ext>
                </a:extLst>
              </p:cNvPr>
              <p:cNvSpPr/>
              <p:nvPr/>
            </p:nvSpPr>
            <p:spPr bwMode="auto">
              <a:xfrm>
                <a:off x="9160663" y="3487626"/>
                <a:ext cx="871029" cy="390653"/>
              </a:xfrm>
              <a:custGeom>
                <a:avLst/>
                <a:gdLst>
                  <a:gd name="T0" fmla="*/ 138 w 713"/>
                  <a:gd name="T1" fmla="*/ 166 h 304"/>
                  <a:gd name="T2" fmla="*/ 216 w 713"/>
                  <a:gd name="T3" fmla="*/ 190 h 304"/>
                  <a:gd name="T4" fmla="*/ 275 w 713"/>
                  <a:gd name="T5" fmla="*/ 157 h 304"/>
                  <a:gd name="T6" fmla="*/ 273 w 713"/>
                  <a:gd name="T7" fmla="*/ 137 h 304"/>
                  <a:gd name="T8" fmla="*/ 411 w 713"/>
                  <a:gd name="T9" fmla="*/ 0 h 304"/>
                  <a:gd name="T10" fmla="*/ 548 w 713"/>
                  <a:gd name="T11" fmla="*/ 137 h 304"/>
                  <a:gd name="T12" fmla="*/ 544 w 713"/>
                  <a:gd name="T13" fmla="*/ 170 h 304"/>
                  <a:gd name="T14" fmla="*/ 576 w 713"/>
                  <a:gd name="T15" fmla="*/ 166 h 304"/>
                  <a:gd name="T16" fmla="*/ 713 w 713"/>
                  <a:gd name="T17" fmla="*/ 304 h 304"/>
                  <a:gd name="T18" fmla="*/ 0 w 713"/>
                  <a:gd name="T19" fmla="*/ 304 h 304"/>
                  <a:gd name="T20" fmla="*/ 138 w 713"/>
                  <a:gd name="T21" fmla="*/ 166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3" h="304">
                    <a:moveTo>
                      <a:pt x="138" y="166"/>
                    </a:moveTo>
                    <a:cubicBezTo>
                      <a:pt x="167" y="166"/>
                      <a:pt x="193" y="175"/>
                      <a:pt x="216" y="190"/>
                    </a:cubicBezTo>
                    <a:cubicBezTo>
                      <a:pt x="231" y="173"/>
                      <a:pt x="251" y="161"/>
                      <a:pt x="275" y="157"/>
                    </a:cubicBezTo>
                    <a:cubicBezTo>
                      <a:pt x="274" y="151"/>
                      <a:pt x="273" y="144"/>
                      <a:pt x="273" y="137"/>
                    </a:cubicBezTo>
                    <a:cubicBezTo>
                      <a:pt x="273" y="61"/>
                      <a:pt x="335" y="0"/>
                      <a:pt x="411" y="0"/>
                    </a:cubicBezTo>
                    <a:cubicBezTo>
                      <a:pt x="487" y="0"/>
                      <a:pt x="548" y="61"/>
                      <a:pt x="548" y="137"/>
                    </a:cubicBezTo>
                    <a:cubicBezTo>
                      <a:pt x="548" y="148"/>
                      <a:pt x="547" y="159"/>
                      <a:pt x="544" y="170"/>
                    </a:cubicBezTo>
                    <a:cubicBezTo>
                      <a:pt x="554" y="167"/>
                      <a:pt x="565" y="166"/>
                      <a:pt x="576" y="166"/>
                    </a:cubicBezTo>
                    <a:cubicBezTo>
                      <a:pt x="652" y="166"/>
                      <a:pt x="713" y="224"/>
                      <a:pt x="713" y="304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224"/>
                      <a:pt x="62" y="166"/>
                      <a:pt x="138" y="166"/>
                    </a:cubicBezTo>
                    <a:close/>
                  </a:path>
                </a:pathLst>
              </a:custGeom>
              <a:solidFill>
                <a:srgbClr val="3B9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3" name="ïšļíḋe">
                <a:extLst>
                  <a:ext uri="{FF2B5EF4-FFF2-40B4-BE49-F238E27FC236}">
                    <a16:creationId xmlns:a16="http://schemas.microsoft.com/office/drawing/2014/main" id="{958A962D-3A17-CA29-FB8F-29581189286C}"/>
                  </a:ext>
                </a:extLst>
              </p:cNvPr>
              <p:cNvSpPr/>
              <p:nvPr/>
            </p:nvSpPr>
            <p:spPr bwMode="auto">
              <a:xfrm>
                <a:off x="10029341" y="387704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4" name="íŝliḍe">
                <a:extLst>
                  <a:ext uri="{FF2B5EF4-FFF2-40B4-BE49-F238E27FC236}">
                    <a16:creationId xmlns:a16="http://schemas.microsoft.com/office/drawing/2014/main" id="{DC50613E-18D5-DA64-B955-5F7D49E041E1}"/>
                  </a:ext>
                </a:extLst>
              </p:cNvPr>
              <p:cNvSpPr/>
              <p:nvPr/>
            </p:nvSpPr>
            <p:spPr bwMode="auto">
              <a:xfrm>
                <a:off x="10029341" y="3877040"/>
                <a:ext cx="0" cy="0"/>
              </a:xfrm>
              <a:prstGeom prst="line">
                <a:avLst/>
              </a:pr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5" name="îşḷíḑê">
                <a:extLst>
                  <a:ext uri="{FF2B5EF4-FFF2-40B4-BE49-F238E27FC236}">
                    <a16:creationId xmlns:a16="http://schemas.microsoft.com/office/drawing/2014/main" id="{ABE8D086-8531-30E2-B623-622937ED51A0}"/>
                  </a:ext>
                </a:extLst>
              </p:cNvPr>
              <p:cNvSpPr/>
              <p:nvPr/>
            </p:nvSpPr>
            <p:spPr bwMode="auto">
              <a:xfrm>
                <a:off x="9798359" y="3706168"/>
                <a:ext cx="27036" cy="20431"/>
              </a:xfrm>
              <a:custGeom>
                <a:avLst/>
                <a:gdLst>
                  <a:gd name="T0" fmla="*/ 22 w 22"/>
                  <a:gd name="T1" fmla="*/ 0 h 16"/>
                  <a:gd name="T2" fmla="*/ 0 w 22"/>
                  <a:gd name="T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16">
                    <a:moveTo>
                      <a:pt x="22" y="0"/>
                    </a:moveTo>
                    <a:cubicBezTo>
                      <a:pt x="22" y="0"/>
                      <a:pt x="5" y="13"/>
                      <a:pt x="0" y="16"/>
                    </a:cubicBezTo>
                  </a:path>
                </a:pathLst>
              </a:custGeom>
              <a:solidFill>
                <a:srgbClr val="D1D3D4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6" name="îŝľiḓê">
                <a:extLst>
                  <a:ext uri="{FF2B5EF4-FFF2-40B4-BE49-F238E27FC236}">
                    <a16:creationId xmlns:a16="http://schemas.microsoft.com/office/drawing/2014/main" id="{2D501BA4-8A4D-1C0F-39F9-78D00316B9FE}"/>
                  </a:ext>
                </a:extLst>
              </p:cNvPr>
              <p:cNvSpPr/>
              <p:nvPr/>
            </p:nvSpPr>
            <p:spPr bwMode="auto">
              <a:xfrm>
                <a:off x="9798359" y="3706168"/>
                <a:ext cx="27036" cy="20431"/>
              </a:xfrm>
              <a:custGeom>
                <a:avLst/>
                <a:gdLst>
                  <a:gd name="T0" fmla="*/ 22 w 22"/>
                  <a:gd name="T1" fmla="*/ 0 h 16"/>
                  <a:gd name="T2" fmla="*/ 0 w 22"/>
                  <a:gd name="T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16">
                    <a:moveTo>
                      <a:pt x="22" y="0"/>
                    </a:moveTo>
                    <a:cubicBezTo>
                      <a:pt x="22" y="0"/>
                      <a:pt x="5" y="13"/>
                      <a:pt x="0" y="16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7" name="íṣļiḋè">
                <a:extLst>
                  <a:ext uri="{FF2B5EF4-FFF2-40B4-BE49-F238E27FC236}">
                    <a16:creationId xmlns:a16="http://schemas.microsoft.com/office/drawing/2014/main" id="{9810CE8D-94DF-35B6-8807-146829329278}"/>
                  </a:ext>
                </a:extLst>
              </p:cNvPr>
              <p:cNvSpPr/>
              <p:nvPr/>
            </p:nvSpPr>
            <p:spPr bwMode="auto">
              <a:xfrm>
                <a:off x="9424558" y="3731551"/>
                <a:ext cx="8816" cy="29717"/>
              </a:xfrm>
              <a:custGeom>
                <a:avLst/>
                <a:gdLst>
                  <a:gd name="T0" fmla="*/ 0 w 7"/>
                  <a:gd name="T1" fmla="*/ 0 h 23"/>
                  <a:gd name="T2" fmla="*/ 7 w 7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0"/>
                      <a:pt x="7" y="13"/>
                      <a:pt x="7" y="23"/>
                    </a:cubicBezTo>
                  </a:path>
                </a:pathLst>
              </a:custGeom>
              <a:solidFill>
                <a:srgbClr val="D1D3D4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8" name="íṧľíḋe">
                <a:extLst>
                  <a:ext uri="{FF2B5EF4-FFF2-40B4-BE49-F238E27FC236}">
                    <a16:creationId xmlns:a16="http://schemas.microsoft.com/office/drawing/2014/main" id="{13DAA608-EFE7-8747-9B91-F20D7FAC6CC9}"/>
                  </a:ext>
                </a:extLst>
              </p:cNvPr>
              <p:cNvSpPr/>
              <p:nvPr/>
            </p:nvSpPr>
            <p:spPr bwMode="auto">
              <a:xfrm>
                <a:off x="9424558" y="3731551"/>
                <a:ext cx="8816" cy="29717"/>
              </a:xfrm>
              <a:custGeom>
                <a:avLst/>
                <a:gdLst>
                  <a:gd name="T0" fmla="*/ 0 w 7"/>
                  <a:gd name="T1" fmla="*/ 0 h 23"/>
                  <a:gd name="T2" fmla="*/ 7 w 7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0"/>
                      <a:pt x="7" y="13"/>
                      <a:pt x="7" y="23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19" name="ïsliḑé">
                <a:extLst>
                  <a:ext uri="{FF2B5EF4-FFF2-40B4-BE49-F238E27FC236}">
                    <a16:creationId xmlns:a16="http://schemas.microsoft.com/office/drawing/2014/main" id="{7E5B5159-FC18-C650-C9D3-1DD7F4F2311E}"/>
                  </a:ext>
                </a:extLst>
              </p:cNvPr>
              <p:cNvSpPr/>
              <p:nvPr/>
            </p:nvSpPr>
            <p:spPr bwMode="auto">
              <a:xfrm>
                <a:off x="9670233" y="3698120"/>
                <a:ext cx="1367668" cy="1007897"/>
              </a:xfrm>
              <a:custGeom>
                <a:avLst/>
                <a:gdLst>
                  <a:gd name="T0" fmla="*/ 1120 w 1120"/>
                  <a:gd name="T1" fmla="*/ 47 h 784"/>
                  <a:gd name="T2" fmla="*/ 1067 w 1120"/>
                  <a:gd name="T3" fmla="*/ 0 h 784"/>
                  <a:gd name="T4" fmla="*/ 54 w 1120"/>
                  <a:gd name="T5" fmla="*/ 0 h 784"/>
                  <a:gd name="T6" fmla="*/ 0 w 1120"/>
                  <a:gd name="T7" fmla="*/ 47 h 784"/>
                  <a:gd name="T8" fmla="*/ 0 w 1120"/>
                  <a:gd name="T9" fmla="*/ 784 h 784"/>
                  <a:gd name="T10" fmla="*/ 1120 w 1120"/>
                  <a:gd name="T11" fmla="*/ 784 h 784"/>
                  <a:gd name="T12" fmla="*/ 1120 w 1120"/>
                  <a:gd name="T13" fmla="*/ 4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0" h="784">
                    <a:moveTo>
                      <a:pt x="1120" y="47"/>
                    </a:moveTo>
                    <a:cubicBezTo>
                      <a:pt x="1120" y="19"/>
                      <a:pt x="1096" y="0"/>
                      <a:pt x="106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0"/>
                      <a:pt x="0" y="19"/>
                      <a:pt x="0" y="47"/>
                    </a:cubicBezTo>
                    <a:cubicBezTo>
                      <a:pt x="0" y="784"/>
                      <a:pt x="0" y="784"/>
                      <a:pt x="0" y="784"/>
                    </a:cubicBezTo>
                    <a:cubicBezTo>
                      <a:pt x="1120" y="784"/>
                      <a:pt x="1120" y="784"/>
                      <a:pt x="1120" y="784"/>
                    </a:cubicBezTo>
                    <a:lnTo>
                      <a:pt x="1120" y="4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0" name="îṣ1íḑè">
                <a:extLst>
                  <a:ext uri="{FF2B5EF4-FFF2-40B4-BE49-F238E27FC236}">
                    <a16:creationId xmlns:a16="http://schemas.microsoft.com/office/drawing/2014/main" id="{D74C70AA-A4A3-B99C-800E-ABEEF5B944BB}"/>
                  </a:ext>
                </a:extLst>
              </p:cNvPr>
              <p:cNvSpPr/>
              <p:nvPr/>
            </p:nvSpPr>
            <p:spPr bwMode="auto">
              <a:xfrm>
                <a:off x="9562676" y="4706017"/>
                <a:ext cx="1582780" cy="138679"/>
              </a:xfrm>
              <a:custGeom>
                <a:avLst/>
                <a:gdLst>
                  <a:gd name="T0" fmla="*/ 0 w 1296"/>
                  <a:gd name="T1" fmla="*/ 0 h 108"/>
                  <a:gd name="T2" fmla="*/ 0 w 1296"/>
                  <a:gd name="T3" fmla="*/ 57 h 108"/>
                  <a:gd name="T4" fmla="*/ 66 w 1296"/>
                  <a:gd name="T5" fmla="*/ 108 h 108"/>
                  <a:gd name="T6" fmla="*/ 1232 w 1296"/>
                  <a:gd name="T7" fmla="*/ 108 h 108"/>
                  <a:gd name="T8" fmla="*/ 1296 w 1296"/>
                  <a:gd name="T9" fmla="*/ 57 h 108"/>
                  <a:gd name="T10" fmla="*/ 1296 w 1296"/>
                  <a:gd name="T11" fmla="*/ 0 h 108"/>
                  <a:gd name="T12" fmla="*/ 0 w 1296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6" h="108">
                    <a:moveTo>
                      <a:pt x="0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85"/>
                      <a:pt x="33" y="108"/>
                      <a:pt x="66" y="108"/>
                    </a:cubicBezTo>
                    <a:cubicBezTo>
                      <a:pt x="1232" y="108"/>
                      <a:pt x="1232" y="108"/>
                      <a:pt x="1232" y="108"/>
                    </a:cubicBezTo>
                    <a:cubicBezTo>
                      <a:pt x="1265" y="108"/>
                      <a:pt x="1296" y="85"/>
                      <a:pt x="1296" y="57"/>
                    </a:cubicBezTo>
                    <a:cubicBezTo>
                      <a:pt x="1296" y="0"/>
                      <a:pt x="1296" y="0"/>
                      <a:pt x="12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1" name="ïṡļidé">
                <a:extLst>
                  <a:ext uri="{FF2B5EF4-FFF2-40B4-BE49-F238E27FC236}">
                    <a16:creationId xmlns:a16="http://schemas.microsoft.com/office/drawing/2014/main" id="{77087903-3574-01CB-D69A-0B8083A2EBA4}"/>
                  </a:ext>
                </a:extLst>
              </p:cNvPr>
              <p:cNvSpPr/>
              <p:nvPr/>
            </p:nvSpPr>
            <p:spPr bwMode="auto">
              <a:xfrm>
                <a:off x="9757806" y="3775507"/>
                <a:ext cx="1192522" cy="843216"/>
              </a:xfrm>
              <a:prstGeom prst="rect">
                <a:avLst/>
              </a:prstGeom>
              <a:solidFill>
                <a:srgbClr val="FFCB31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2" name="iṣlîdé">
                <a:extLst>
                  <a:ext uri="{FF2B5EF4-FFF2-40B4-BE49-F238E27FC236}">
                    <a16:creationId xmlns:a16="http://schemas.microsoft.com/office/drawing/2014/main" id="{E4B633F1-7E89-71C3-F709-5DB855EC366A}"/>
                  </a:ext>
                </a:extLst>
              </p:cNvPr>
              <p:cNvSpPr/>
              <p:nvPr/>
            </p:nvSpPr>
            <p:spPr bwMode="auto">
              <a:xfrm>
                <a:off x="10280893" y="4782785"/>
                <a:ext cx="156339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3" name="í$ľïḓé">
                <a:extLst>
                  <a:ext uri="{FF2B5EF4-FFF2-40B4-BE49-F238E27FC236}">
                    <a16:creationId xmlns:a16="http://schemas.microsoft.com/office/drawing/2014/main" id="{58D9CBC5-EFFE-331F-725F-997363167F56}"/>
                  </a:ext>
                </a:extLst>
              </p:cNvPr>
              <p:cNvSpPr/>
              <p:nvPr/>
            </p:nvSpPr>
            <p:spPr bwMode="auto">
              <a:xfrm>
                <a:off x="10745206" y="3878278"/>
                <a:ext cx="112258" cy="205542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4" name="îśḷîḋé">
                <a:extLst>
                  <a:ext uri="{FF2B5EF4-FFF2-40B4-BE49-F238E27FC236}">
                    <a16:creationId xmlns:a16="http://schemas.microsoft.com/office/drawing/2014/main" id="{110F8D7E-28C9-8B74-8424-50913BDABB65}"/>
                  </a:ext>
                </a:extLst>
              </p:cNvPr>
              <p:cNvSpPr/>
              <p:nvPr/>
            </p:nvSpPr>
            <p:spPr bwMode="auto">
              <a:xfrm>
                <a:off x="9865362" y="3878278"/>
                <a:ext cx="821071" cy="205542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5" name="îṥ1ïḓe">
                <a:extLst>
                  <a:ext uri="{FF2B5EF4-FFF2-40B4-BE49-F238E27FC236}">
                    <a16:creationId xmlns:a16="http://schemas.microsoft.com/office/drawing/2014/main" id="{7B19B785-C920-6CAA-60E6-60B5F1CB0409}"/>
                  </a:ext>
                </a:extLst>
              </p:cNvPr>
              <p:cNvSpPr/>
              <p:nvPr/>
            </p:nvSpPr>
            <p:spPr bwMode="auto">
              <a:xfrm>
                <a:off x="9865362" y="4140158"/>
                <a:ext cx="225104" cy="206161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6" name="ïS1íḍê">
                <a:extLst>
                  <a:ext uri="{FF2B5EF4-FFF2-40B4-BE49-F238E27FC236}">
                    <a16:creationId xmlns:a16="http://schemas.microsoft.com/office/drawing/2014/main" id="{4F1C453A-F67F-E5EE-FC48-21866CC6F62E}"/>
                  </a:ext>
                </a:extLst>
              </p:cNvPr>
              <p:cNvSpPr/>
              <p:nvPr/>
            </p:nvSpPr>
            <p:spPr bwMode="auto">
              <a:xfrm>
                <a:off x="10133958" y="4140158"/>
                <a:ext cx="704111" cy="206161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7" name="ï$ḷïḋé">
                <a:extLst>
                  <a:ext uri="{FF2B5EF4-FFF2-40B4-BE49-F238E27FC236}">
                    <a16:creationId xmlns:a16="http://schemas.microsoft.com/office/drawing/2014/main" id="{59CB3A21-AEE4-38C1-49DD-5251D744877D}"/>
                  </a:ext>
                </a:extLst>
              </p:cNvPr>
              <p:cNvSpPr/>
              <p:nvPr/>
            </p:nvSpPr>
            <p:spPr bwMode="auto">
              <a:xfrm>
                <a:off x="9865362" y="4413181"/>
                <a:ext cx="972708" cy="97199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8" name="iṡ1îḓè">
                <a:extLst>
                  <a:ext uri="{FF2B5EF4-FFF2-40B4-BE49-F238E27FC236}">
                    <a16:creationId xmlns:a16="http://schemas.microsoft.com/office/drawing/2014/main" id="{52062E5F-F4E8-06D0-FC8E-FF765440CA8B}"/>
                  </a:ext>
                </a:extLst>
              </p:cNvPr>
              <p:cNvSpPr/>
              <p:nvPr/>
            </p:nvSpPr>
            <p:spPr bwMode="auto">
              <a:xfrm>
                <a:off x="10608263" y="4140158"/>
                <a:ext cx="859862" cy="236497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29" name="íŝḷíḓe">
                <a:extLst>
                  <a:ext uri="{FF2B5EF4-FFF2-40B4-BE49-F238E27FC236}">
                    <a16:creationId xmlns:a16="http://schemas.microsoft.com/office/drawing/2014/main" id="{FA4A3B66-446D-5370-1E62-190FDA3ECC90}"/>
                  </a:ext>
                </a:extLst>
              </p:cNvPr>
              <p:cNvSpPr/>
              <p:nvPr/>
            </p:nvSpPr>
            <p:spPr bwMode="auto">
              <a:xfrm>
                <a:off x="10608263" y="4376655"/>
                <a:ext cx="859862" cy="242069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0" name="îś1iḍé">
                <a:extLst>
                  <a:ext uri="{FF2B5EF4-FFF2-40B4-BE49-F238E27FC236}">
                    <a16:creationId xmlns:a16="http://schemas.microsoft.com/office/drawing/2014/main" id="{ECC97168-81C1-D2D1-8A39-655988B017BB}"/>
                  </a:ext>
                </a:extLst>
              </p:cNvPr>
              <p:cNvSpPr/>
              <p:nvPr/>
            </p:nvSpPr>
            <p:spPr bwMode="auto">
              <a:xfrm>
                <a:off x="10608263" y="4618724"/>
                <a:ext cx="859862" cy="225972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1" name="î$ḻiḓe">
                <a:extLst>
                  <a:ext uri="{FF2B5EF4-FFF2-40B4-BE49-F238E27FC236}">
                    <a16:creationId xmlns:a16="http://schemas.microsoft.com/office/drawing/2014/main" id="{6C34F84B-67A0-6EDE-2BD0-28BED4EA6F40}"/>
                  </a:ext>
                </a:extLst>
              </p:cNvPr>
              <p:cNvSpPr/>
              <p:nvPr/>
            </p:nvSpPr>
            <p:spPr bwMode="auto">
              <a:xfrm>
                <a:off x="10722873" y="4434851"/>
                <a:ext cx="101679" cy="1052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2" name="îsḻídé">
                <a:extLst>
                  <a:ext uri="{FF2B5EF4-FFF2-40B4-BE49-F238E27FC236}">
                    <a16:creationId xmlns:a16="http://schemas.microsoft.com/office/drawing/2014/main" id="{83CCD12F-E3BD-9B0F-5EE6-E04F37F8A475}"/>
                  </a:ext>
                </a:extLst>
              </p:cNvPr>
              <p:cNvSpPr/>
              <p:nvPr/>
            </p:nvSpPr>
            <p:spPr bwMode="auto">
              <a:xfrm>
                <a:off x="10882737" y="4434851"/>
                <a:ext cx="101679" cy="1052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3" name="ïš1iḑê">
                <a:extLst>
                  <a:ext uri="{FF2B5EF4-FFF2-40B4-BE49-F238E27FC236}">
                    <a16:creationId xmlns:a16="http://schemas.microsoft.com/office/drawing/2014/main" id="{D5A42CF0-CC35-2BA1-0275-82D614583910}"/>
                  </a:ext>
                </a:extLst>
              </p:cNvPr>
              <p:cNvSpPr/>
              <p:nvPr/>
            </p:nvSpPr>
            <p:spPr bwMode="auto">
              <a:xfrm flipH="1">
                <a:off x="10720521" y="4690539"/>
                <a:ext cx="630056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4" name="í$ḷïḑê">
                <a:extLst>
                  <a:ext uri="{FF2B5EF4-FFF2-40B4-BE49-F238E27FC236}">
                    <a16:creationId xmlns:a16="http://schemas.microsoft.com/office/drawing/2014/main" id="{573309FB-E3B2-4E91-E05F-736CA1BBB5ED}"/>
                  </a:ext>
                </a:extLst>
              </p:cNvPr>
              <p:cNvSpPr/>
              <p:nvPr/>
            </p:nvSpPr>
            <p:spPr bwMode="auto">
              <a:xfrm flipH="1">
                <a:off x="10720521" y="4752449"/>
                <a:ext cx="630056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5" name="iṩlïḓe">
                <a:extLst>
                  <a:ext uri="{FF2B5EF4-FFF2-40B4-BE49-F238E27FC236}">
                    <a16:creationId xmlns:a16="http://schemas.microsoft.com/office/drawing/2014/main" id="{D2BBA0A3-7F08-5D7E-73CD-067CD4868268}"/>
                  </a:ext>
                </a:extLst>
              </p:cNvPr>
              <p:cNvSpPr/>
              <p:nvPr/>
            </p:nvSpPr>
            <p:spPr bwMode="auto">
              <a:xfrm>
                <a:off x="11350577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6" name="ïṧḷiḋe">
                <a:extLst>
                  <a:ext uri="{FF2B5EF4-FFF2-40B4-BE49-F238E27FC236}">
                    <a16:creationId xmlns:a16="http://schemas.microsoft.com/office/drawing/2014/main" id="{7658C002-B264-CEB8-4A3A-CE339297D222}"/>
                  </a:ext>
                </a:extLst>
              </p:cNvPr>
              <p:cNvSpPr/>
              <p:nvPr/>
            </p:nvSpPr>
            <p:spPr bwMode="auto">
              <a:xfrm>
                <a:off x="11297093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7" name="îšḷiďé">
                <a:extLst>
                  <a:ext uri="{FF2B5EF4-FFF2-40B4-BE49-F238E27FC236}">
                    <a16:creationId xmlns:a16="http://schemas.microsoft.com/office/drawing/2014/main" id="{A60D37D4-CC22-58B1-8B45-E6DACD9DEDAD}"/>
                  </a:ext>
                </a:extLst>
              </p:cNvPr>
              <p:cNvSpPr/>
              <p:nvPr/>
            </p:nvSpPr>
            <p:spPr bwMode="auto">
              <a:xfrm>
                <a:off x="11228915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8" name="íṧḷiḑê">
                <a:extLst>
                  <a:ext uri="{FF2B5EF4-FFF2-40B4-BE49-F238E27FC236}">
                    <a16:creationId xmlns:a16="http://schemas.microsoft.com/office/drawing/2014/main" id="{075996D5-A685-F6B6-55A0-7FF9A6F598C8}"/>
                  </a:ext>
                </a:extLst>
              </p:cNvPr>
              <p:cNvSpPr/>
              <p:nvPr/>
            </p:nvSpPr>
            <p:spPr bwMode="auto">
              <a:xfrm>
                <a:off x="11174843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39" name="iṡḷiḑè">
                <a:extLst>
                  <a:ext uri="{FF2B5EF4-FFF2-40B4-BE49-F238E27FC236}">
                    <a16:creationId xmlns:a16="http://schemas.microsoft.com/office/drawing/2014/main" id="{5C05B491-1009-15CF-D565-27B926D059E5}"/>
                  </a:ext>
                </a:extLst>
              </p:cNvPr>
              <p:cNvSpPr/>
              <p:nvPr/>
            </p:nvSpPr>
            <p:spPr bwMode="auto">
              <a:xfrm>
                <a:off x="11116070" y="4449090"/>
                <a:ext cx="0" cy="6129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0" name="ïŝḷïďe">
                <a:extLst>
                  <a:ext uri="{FF2B5EF4-FFF2-40B4-BE49-F238E27FC236}">
                    <a16:creationId xmlns:a16="http://schemas.microsoft.com/office/drawing/2014/main" id="{A7BA0968-FCC1-2E7C-9987-950C25730897}"/>
                  </a:ext>
                </a:extLst>
              </p:cNvPr>
              <p:cNvSpPr/>
              <p:nvPr/>
            </p:nvSpPr>
            <p:spPr bwMode="auto">
              <a:xfrm flipH="1">
                <a:off x="10916239" y="4479426"/>
                <a:ext cx="43493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1" name="ïṣľïḍe">
                <a:extLst>
                  <a:ext uri="{FF2B5EF4-FFF2-40B4-BE49-F238E27FC236}">
                    <a16:creationId xmlns:a16="http://schemas.microsoft.com/office/drawing/2014/main" id="{C4AED992-A4CF-0C46-FCC2-0FC3A5EF6B59}"/>
                  </a:ext>
                </a:extLst>
              </p:cNvPr>
              <p:cNvSpPr/>
              <p:nvPr/>
            </p:nvSpPr>
            <p:spPr bwMode="auto">
              <a:xfrm flipH="1">
                <a:off x="10764602" y="4479426"/>
                <a:ext cx="2938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2" name="ïṧļiḑé">
                <a:extLst>
                  <a:ext uri="{FF2B5EF4-FFF2-40B4-BE49-F238E27FC236}">
                    <a16:creationId xmlns:a16="http://schemas.microsoft.com/office/drawing/2014/main" id="{4715E1DB-0614-F3FC-FE89-15995D9B63F3}"/>
                  </a:ext>
                </a:extLst>
              </p:cNvPr>
              <p:cNvSpPr/>
              <p:nvPr/>
            </p:nvSpPr>
            <p:spPr bwMode="auto">
              <a:xfrm>
                <a:off x="10735215" y="4212593"/>
                <a:ext cx="29387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3" name="íṩliḍé">
                <a:extLst>
                  <a:ext uri="{FF2B5EF4-FFF2-40B4-BE49-F238E27FC236}">
                    <a16:creationId xmlns:a16="http://schemas.microsoft.com/office/drawing/2014/main" id="{25F4D99C-AFF7-A6BA-4139-0D92BD763734}"/>
                  </a:ext>
                </a:extLst>
              </p:cNvPr>
              <p:cNvSpPr/>
              <p:nvPr/>
            </p:nvSpPr>
            <p:spPr bwMode="auto">
              <a:xfrm>
                <a:off x="10793989" y="4212593"/>
                <a:ext cx="19396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4" name="íSḻíḓè">
                <a:extLst>
                  <a:ext uri="{FF2B5EF4-FFF2-40B4-BE49-F238E27FC236}">
                    <a16:creationId xmlns:a16="http://schemas.microsoft.com/office/drawing/2014/main" id="{8A10046D-DB46-79AC-4D21-E94C10F5A439}"/>
                  </a:ext>
                </a:extLst>
              </p:cNvPr>
              <p:cNvSpPr/>
              <p:nvPr/>
            </p:nvSpPr>
            <p:spPr bwMode="auto">
              <a:xfrm>
                <a:off x="10842771" y="4212593"/>
                <a:ext cx="29387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5" name="išlíḍé">
                <a:extLst>
                  <a:ext uri="{FF2B5EF4-FFF2-40B4-BE49-F238E27FC236}">
                    <a16:creationId xmlns:a16="http://schemas.microsoft.com/office/drawing/2014/main" id="{33B6DBF8-DAD1-3072-BE26-EA2D7786A450}"/>
                  </a:ext>
                </a:extLst>
              </p:cNvPr>
              <p:cNvSpPr/>
              <p:nvPr/>
            </p:nvSpPr>
            <p:spPr bwMode="auto">
              <a:xfrm>
                <a:off x="10901545" y="4212593"/>
                <a:ext cx="43493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6" name="íṣ1íḋè">
                <a:extLst>
                  <a:ext uri="{FF2B5EF4-FFF2-40B4-BE49-F238E27FC236}">
                    <a16:creationId xmlns:a16="http://schemas.microsoft.com/office/drawing/2014/main" id="{CF3F038E-7A39-6AEC-3467-A0460829E249}"/>
                  </a:ext>
                </a:extLst>
              </p:cNvPr>
              <p:cNvSpPr/>
              <p:nvPr/>
            </p:nvSpPr>
            <p:spPr bwMode="auto">
              <a:xfrm>
                <a:off x="10974424" y="4212593"/>
                <a:ext cx="29387" cy="8729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7" name="iṥľíḋê">
                <a:extLst>
                  <a:ext uri="{FF2B5EF4-FFF2-40B4-BE49-F238E27FC236}">
                    <a16:creationId xmlns:a16="http://schemas.microsoft.com/office/drawing/2014/main" id="{8423BF0E-6403-84A5-86BD-9FF33A30B246}"/>
                  </a:ext>
                </a:extLst>
              </p:cNvPr>
              <p:cNvSpPr/>
              <p:nvPr/>
            </p:nvSpPr>
            <p:spPr bwMode="auto">
              <a:xfrm flipH="1">
                <a:off x="11037900" y="4217546"/>
                <a:ext cx="342064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8" name="ísḷiḓe">
                <a:extLst>
                  <a:ext uri="{FF2B5EF4-FFF2-40B4-BE49-F238E27FC236}">
                    <a16:creationId xmlns:a16="http://schemas.microsoft.com/office/drawing/2014/main" id="{D3A270DA-7AC1-BAE1-0B1A-FD09AA6065A4}"/>
                  </a:ext>
                </a:extLst>
              </p:cNvPr>
              <p:cNvSpPr/>
              <p:nvPr/>
            </p:nvSpPr>
            <p:spPr bwMode="auto">
              <a:xfrm flipH="1">
                <a:off x="11037900" y="4284409"/>
                <a:ext cx="342064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49" name="iṥlïḓê">
                <a:extLst>
                  <a:ext uri="{FF2B5EF4-FFF2-40B4-BE49-F238E27FC236}">
                    <a16:creationId xmlns:a16="http://schemas.microsoft.com/office/drawing/2014/main" id="{14D8B647-E75D-CAF3-5FD0-3ECB9ED39586}"/>
                  </a:ext>
                </a:extLst>
              </p:cNvPr>
              <p:cNvSpPr/>
              <p:nvPr/>
            </p:nvSpPr>
            <p:spPr bwMode="auto">
              <a:xfrm>
                <a:off x="9919434" y="4248500"/>
                <a:ext cx="161040" cy="370223"/>
              </a:xfrm>
              <a:prstGeom prst="rect">
                <a:avLst/>
              </a:prstGeom>
              <a:solidFill>
                <a:srgbClr val="FFFFFF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0" name="íṡḻiḑé">
                <a:extLst>
                  <a:ext uri="{FF2B5EF4-FFF2-40B4-BE49-F238E27FC236}">
                    <a16:creationId xmlns:a16="http://schemas.microsoft.com/office/drawing/2014/main" id="{9E41D616-B522-70D7-7DA8-760D31618333}"/>
                  </a:ext>
                </a:extLst>
              </p:cNvPr>
              <p:cNvSpPr/>
              <p:nvPr/>
            </p:nvSpPr>
            <p:spPr bwMode="auto">
              <a:xfrm>
                <a:off x="10614141" y="3605874"/>
                <a:ext cx="917460" cy="416036"/>
              </a:xfrm>
              <a:custGeom>
                <a:avLst/>
                <a:gdLst>
                  <a:gd name="T0" fmla="*/ 607 w 751"/>
                  <a:gd name="T1" fmla="*/ 177 h 324"/>
                  <a:gd name="T2" fmla="*/ 525 w 751"/>
                  <a:gd name="T3" fmla="*/ 202 h 324"/>
                  <a:gd name="T4" fmla="*/ 462 w 751"/>
                  <a:gd name="T5" fmla="*/ 166 h 324"/>
                  <a:gd name="T6" fmla="*/ 464 w 751"/>
                  <a:gd name="T7" fmla="*/ 145 h 324"/>
                  <a:gd name="T8" fmla="*/ 319 w 751"/>
                  <a:gd name="T9" fmla="*/ 0 h 324"/>
                  <a:gd name="T10" fmla="*/ 174 w 751"/>
                  <a:gd name="T11" fmla="*/ 145 h 324"/>
                  <a:gd name="T12" fmla="*/ 178 w 751"/>
                  <a:gd name="T13" fmla="*/ 179 h 324"/>
                  <a:gd name="T14" fmla="*/ 145 w 751"/>
                  <a:gd name="T15" fmla="*/ 177 h 324"/>
                  <a:gd name="T16" fmla="*/ 0 w 751"/>
                  <a:gd name="T17" fmla="*/ 324 h 324"/>
                  <a:gd name="T18" fmla="*/ 751 w 751"/>
                  <a:gd name="T19" fmla="*/ 324 h 324"/>
                  <a:gd name="T20" fmla="*/ 607 w 751"/>
                  <a:gd name="T21" fmla="*/ 17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1" h="324">
                    <a:moveTo>
                      <a:pt x="607" y="177"/>
                    </a:moveTo>
                    <a:cubicBezTo>
                      <a:pt x="576" y="177"/>
                      <a:pt x="548" y="186"/>
                      <a:pt x="525" y="202"/>
                    </a:cubicBezTo>
                    <a:cubicBezTo>
                      <a:pt x="509" y="184"/>
                      <a:pt x="487" y="171"/>
                      <a:pt x="462" y="166"/>
                    </a:cubicBezTo>
                    <a:cubicBezTo>
                      <a:pt x="463" y="160"/>
                      <a:pt x="464" y="152"/>
                      <a:pt x="464" y="145"/>
                    </a:cubicBezTo>
                    <a:cubicBezTo>
                      <a:pt x="464" y="65"/>
                      <a:pt x="399" y="0"/>
                      <a:pt x="319" y="0"/>
                    </a:cubicBezTo>
                    <a:cubicBezTo>
                      <a:pt x="239" y="0"/>
                      <a:pt x="174" y="65"/>
                      <a:pt x="174" y="145"/>
                    </a:cubicBezTo>
                    <a:cubicBezTo>
                      <a:pt x="174" y="157"/>
                      <a:pt x="176" y="168"/>
                      <a:pt x="178" y="179"/>
                    </a:cubicBezTo>
                    <a:cubicBezTo>
                      <a:pt x="168" y="176"/>
                      <a:pt x="157" y="177"/>
                      <a:pt x="145" y="177"/>
                    </a:cubicBezTo>
                    <a:cubicBezTo>
                      <a:pt x="65" y="177"/>
                      <a:pt x="0" y="236"/>
                      <a:pt x="0" y="324"/>
                    </a:cubicBezTo>
                    <a:cubicBezTo>
                      <a:pt x="751" y="324"/>
                      <a:pt x="751" y="324"/>
                      <a:pt x="751" y="324"/>
                    </a:cubicBezTo>
                    <a:cubicBezTo>
                      <a:pt x="751" y="236"/>
                      <a:pt x="687" y="177"/>
                      <a:pt x="607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1" name="iṩľiḓê">
                <a:extLst>
                  <a:ext uri="{FF2B5EF4-FFF2-40B4-BE49-F238E27FC236}">
                    <a16:creationId xmlns:a16="http://schemas.microsoft.com/office/drawing/2014/main" id="{B40E3ED1-6BBB-B6F3-DFAC-5EA9FDA8D502}"/>
                  </a:ext>
                </a:extLst>
              </p:cNvPr>
              <p:cNvSpPr/>
              <p:nvPr/>
            </p:nvSpPr>
            <p:spPr bwMode="auto">
              <a:xfrm>
                <a:off x="10617667" y="401695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2" name="îṧ1ïdê">
                <a:extLst>
                  <a:ext uri="{FF2B5EF4-FFF2-40B4-BE49-F238E27FC236}">
                    <a16:creationId xmlns:a16="http://schemas.microsoft.com/office/drawing/2014/main" id="{995D55F5-B338-5060-FCB3-D4E95486B1D1}"/>
                  </a:ext>
                </a:extLst>
              </p:cNvPr>
              <p:cNvSpPr/>
              <p:nvPr/>
            </p:nvSpPr>
            <p:spPr bwMode="auto">
              <a:xfrm>
                <a:off x="10617667" y="4016957"/>
                <a:ext cx="0" cy="0"/>
              </a:xfrm>
              <a:prstGeom prst="line">
                <a:avLst/>
              </a:pr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3" name="íṧḷidé">
                <a:extLst>
                  <a:ext uri="{FF2B5EF4-FFF2-40B4-BE49-F238E27FC236}">
                    <a16:creationId xmlns:a16="http://schemas.microsoft.com/office/drawing/2014/main" id="{051C0D55-34A6-C2CD-5B3F-03165433CF19}"/>
                  </a:ext>
                </a:extLst>
              </p:cNvPr>
              <p:cNvSpPr/>
              <p:nvPr/>
            </p:nvSpPr>
            <p:spPr bwMode="auto">
              <a:xfrm>
                <a:off x="10831604" y="3836179"/>
                <a:ext cx="29387" cy="21669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cubicBezTo>
                      <a:pt x="0" y="0"/>
                      <a:pt x="18" y="14"/>
                      <a:pt x="24" y="17"/>
                    </a:cubicBezTo>
                  </a:path>
                </a:pathLst>
              </a:custGeom>
              <a:solidFill>
                <a:srgbClr val="FFCB31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4" name="îS1iḍê">
                <a:extLst>
                  <a:ext uri="{FF2B5EF4-FFF2-40B4-BE49-F238E27FC236}">
                    <a16:creationId xmlns:a16="http://schemas.microsoft.com/office/drawing/2014/main" id="{1EE28FD4-CACB-9860-D5BD-9FBA2D700E70}"/>
                  </a:ext>
                </a:extLst>
              </p:cNvPr>
              <p:cNvSpPr/>
              <p:nvPr/>
            </p:nvSpPr>
            <p:spPr bwMode="auto">
              <a:xfrm>
                <a:off x="10831604" y="3836179"/>
                <a:ext cx="29387" cy="21669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cubicBezTo>
                      <a:pt x="0" y="0"/>
                      <a:pt x="18" y="14"/>
                      <a:pt x="24" y="17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5" name="íṡḻiḋê">
                <a:extLst>
                  <a:ext uri="{FF2B5EF4-FFF2-40B4-BE49-F238E27FC236}">
                    <a16:creationId xmlns:a16="http://schemas.microsoft.com/office/drawing/2014/main" id="{A2EFC857-E978-4FF8-2DEB-E1015BA925A8}"/>
                  </a:ext>
                </a:extLst>
              </p:cNvPr>
              <p:cNvSpPr/>
              <p:nvPr/>
            </p:nvSpPr>
            <p:spPr bwMode="auto">
              <a:xfrm>
                <a:off x="11244784" y="3864039"/>
                <a:ext cx="10579" cy="30955"/>
              </a:xfrm>
              <a:custGeom>
                <a:avLst/>
                <a:gdLst>
                  <a:gd name="T0" fmla="*/ 9 w 9"/>
                  <a:gd name="T1" fmla="*/ 0 h 24"/>
                  <a:gd name="T2" fmla="*/ 0 w 9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4">
                    <a:moveTo>
                      <a:pt x="9" y="0"/>
                    </a:moveTo>
                    <a:cubicBezTo>
                      <a:pt x="9" y="0"/>
                      <a:pt x="1" y="13"/>
                      <a:pt x="0" y="24"/>
                    </a:cubicBezTo>
                  </a:path>
                </a:pathLst>
              </a:custGeom>
              <a:solidFill>
                <a:srgbClr val="FFCB31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sp>
            <p:nvSpPr>
              <p:cNvPr id="156" name="íSḻïḍê">
                <a:extLst>
                  <a:ext uri="{FF2B5EF4-FFF2-40B4-BE49-F238E27FC236}">
                    <a16:creationId xmlns:a16="http://schemas.microsoft.com/office/drawing/2014/main" id="{CD01F456-6BF5-A382-2625-BD241A1CF331}"/>
                  </a:ext>
                </a:extLst>
              </p:cNvPr>
              <p:cNvSpPr/>
              <p:nvPr/>
            </p:nvSpPr>
            <p:spPr bwMode="auto">
              <a:xfrm>
                <a:off x="11244784" y="3864039"/>
                <a:ext cx="10579" cy="30955"/>
              </a:xfrm>
              <a:custGeom>
                <a:avLst/>
                <a:gdLst>
                  <a:gd name="T0" fmla="*/ 9 w 9"/>
                  <a:gd name="T1" fmla="*/ 0 h 24"/>
                  <a:gd name="T2" fmla="*/ 0 w 9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4">
                    <a:moveTo>
                      <a:pt x="9" y="0"/>
                    </a:moveTo>
                    <a:cubicBezTo>
                      <a:pt x="9" y="0"/>
                      <a:pt x="1" y="13"/>
                      <a:pt x="0" y="24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7478C88D-16AC-0425-92C6-FDF42F555AB3}"/>
                </a:ext>
              </a:extLst>
            </p:cNvPr>
            <p:cNvCxnSpPr>
              <a:cxnSpLocks/>
            </p:cNvCxnSpPr>
            <p:nvPr/>
          </p:nvCxnSpPr>
          <p:spPr>
            <a:xfrm>
              <a:off x="7081520" y="4376321"/>
              <a:ext cx="1997965" cy="0"/>
            </a:xfrm>
            <a:prstGeom prst="straightConnector1">
              <a:avLst/>
            </a:prstGeom>
            <a:ln w="66675">
              <a:gradFill flip="none" rotWithShape="1">
                <a:gsLst>
                  <a:gs pos="0">
                    <a:schemeClr val="bg1"/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B60004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4" name="文本框 263">
            <a:extLst>
              <a:ext uri="{FF2B5EF4-FFF2-40B4-BE49-F238E27FC236}">
                <a16:creationId xmlns:a16="http://schemas.microsoft.com/office/drawing/2014/main" id="{4DDB30A2-C19E-F279-CE22-D17BC0826282}"/>
              </a:ext>
            </a:extLst>
          </p:cNvPr>
          <p:cNvSpPr txBox="1"/>
          <p:nvPr/>
        </p:nvSpPr>
        <p:spPr>
          <a:xfrm>
            <a:off x="892891" y="5006012"/>
            <a:ext cx="3714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注意：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jar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包部署，要求服务器必须有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jre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环境</a:t>
            </a:r>
          </a:p>
        </p:txBody>
      </p:sp>
      <p:pic>
        <p:nvPicPr>
          <p:cNvPr id="267" name="图片 266">
            <a:extLst>
              <a:ext uri="{FF2B5EF4-FFF2-40B4-BE49-F238E27FC236}">
                <a16:creationId xmlns:a16="http://schemas.microsoft.com/office/drawing/2014/main" id="{D4A8A298-FA9A-595D-CDE9-505FFBD9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26" y="2058414"/>
            <a:ext cx="3162300" cy="2076450"/>
          </a:xfrm>
          <a:prstGeom prst="rect">
            <a:avLst/>
          </a:prstGeom>
          <a:ln w="9525" cap="rnd">
            <a:solidFill>
              <a:srgbClr val="4F81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2300"/>
                      <a:gd name="connsiteY0" fmla="*/ 0 h 2076450"/>
                      <a:gd name="connsiteX1" fmla="*/ 3162300 w 3162300"/>
                      <a:gd name="connsiteY1" fmla="*/ 0 h 2076450"/>
                      <a:gd name="connsiteX2" fmla="*/ 3162300 w 3162300"/>
                      <a:gd name="connsiteY2" fmla="*/ 2076450 h 2076450"/>
                      <a:gd name="connsiteX3" fmla="*/ 0 w 3162300"/>
                      <a:gd name="connsiteY3" fmla="*/ 2076450 h 2076450"/>
                      <a:gd name="connsiteX4" fmla="*/ 0 w 3162300"/>
                      <a:gd name="connsiteY4" fmla="*/ 0 h 207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62300" h="2076450" fill="none" extrusionOk="0">
                        <a:moveTo>
                          <a:pt x="0" y="0"/>
                        </a:moveTo>
                        <a:cubicBezTo>
                          <a:pt x="523728" y="-49533"/>
                          <a:pt x="2122981" y="-14809"/>
                          <a:pt x="3162300" y="0"/>
                        </a:cubicBezTo>
                        <a:cubicBezTo>
                          <a:pt x="3249939" y="460885"/>
                          <a:pt x="3089621" y="1169060"/>
                          <a:pt x="3162300" y="2076450"/>
                        </a:cubicBezTo>
                        <a:cubicBezTo>
                          <a:pt x="1893541" y="2028219"/>
                          <a:pt x="821534" y="2160905"/>
                          <a:pt x="0" y="2076450"/>
                        </a:cubicBezTo>
                        <a:cubicBezTo>
                          <a:pt x="-38581" y="1656363"/>
                          <a:pt x="63341" y="232802"/>
                          <a:pt x="0" y="0"/>
                        </a:cubicBezTo>
                        <a:close/>
                      </a:path>
                      <a:path w="3162300" h="2076450" stroke="0" extrusionOk="0">
                        <a:moveTo>
                          <a:pt x="0" y="0"/>
                        </a:moveTo>
                        <a:cubicBezTo>
                          <a:pt x="491238" y="118645"/>
                          <a:pt x="1757688" y="116012"/>
                          <a:pt x="3162300" y="0"/>
                        </a:cubicBezTo>
                        <a:cubicBezTo>
                          <a:pt x="3029418" y="916142"/>
                          <a:pt x="3247251" y="1673175"/>
                          <a:pt x="3162300" y="2076450"/>
                        </a:cubicBezTo>
                        <a:cubicBezTo>
                          <a:pt x="2426154" y="2211050"/>
                          <a:pt x="403772" y="1919254"/>
                          <a:pt x="0" y="2076450"/>
                        </a:cubicBezTo>
                        <a:cubicBezTo>
                          <a:pt x="-20187" y="1429772"/>
                          <a:pt x="-152480" y="2816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C50A0EC-4639-440D-53D5-6E037295D030}"/>
              </a:ext>
            </a:extLst>
          </p:cNvPr>
          <p:cNvGrpSpPr/>
          <p:nvPr/>
        </p:nvGrpSpPr>
        <p:grpSpPr>
          <a:xfrm>
            <a:off x="4098035" y="2710555"/>
            <a:ext cx="2937054" cy="832172"/>
            <a:chOff x="4098035" y="3960235"/>
            <a:chExt cx="2937054" cy="832172"/>
          </a:xfrm>
        </p:grpSpPr>
        <p:sp>
          <p:nvSpPr>
            <p:cNvPr id="158" name="jar-open-file-format_28894">
              <a:extLst>
                <a:ext uri="{FF2B5EF4-FFF2-40B4-BE49-F238E27FC236}">
                  <a16:creationId xmlns:a16="http://schemas.microsoft.com/office/drawing/2014/main" id="{290586B4-A8FD-61C7-FD5C-E44622EA405B}"/>
                </a:ext>
              </a:extLst>
            </p:cNvPr>
            <p:cNvSpPr/>
            <p:nvPr/>
          </p:nvSpPr>
          <p:spPr>
            <a:xfrm>
              <a:off x="6233419" y="3960235"/>
              <a:ext cx="801670" cy="832172"/>
            </a:xfrm>
            <a:custGeom>
              <a:avLst/>
              <a:gdLst>
                <a:gd name="connsiteX0" fmla="*/ 121763 h 600884"/>
                <a:gd name="connsiteY0" fmla="*/ 121763 h 600884"/>
                <a:gd name="connsiteX1" fmla="*/ 121763 h 600884"/>
                <a:gd name="connsiteY1" fmla="*/ 121763 h 600884"/>
                <a:gd name="connsiteX2" fmla="*/ 121763 h 600884"/>
                <a:gd name="connsiteY2" fmla="*/ 121763 h 600884"/>
                <a:gd name="connsiteX3" fmla="*/ 121763 h 600884"/>
                <a:gd name="connsiteY3" fmla="*/ 121763 h 600884"/>
                <a:gd name="connsiteX4" fmla="*/ 121763 h 600884"/>
                <a:gd name="connsiteY4" fmla="*/ 121763 h 600884"/>
                <a:gd name="connsiteX5" fmla="*/ 121763 h 600884"/>
                <a:gd name="connsiteY5" fmla="*/ 121763 h 600884"/>
                <a:gd name="connsiteX6" fmla="*/ 121763 h 600884"/>
                <a:gd name="connsiteY6" fmla="*/ 121763 h 600884"/>
                <a:gd name="connsiteX7" fmla="*/ 121763 h 600884"/>
                <a:gd name="connsiteY7" fmla="*/ 121763 h 600884"/>
                <a:gd name="connsiteX8" fmla="*/ 121763 h 600884"/>
                <a:gd name="connsiteY8" fmla="*/ 121763 h 600884"/>
                <a:gd name="connsiteX9" fmla="*/ 121763 h 600884"/>
                <a:gd name="connsiteY9" fmla="*/ 121763 h 600884"/>
                <a:gd name="connsiteX10" fmla="*/ 121763 h 600884"/>
                <a:gd name="connsiteY10" fmla="*/ 121763 h 600884"/>
                <a:gd name="connsiteX11" fmla="*/ 121763 h 600884"/>
                <a:gd name="connsiteY11" fmla="*/ 121763 h 600884"/>
                <a:gd name="connsiteX12" fmla="*/ 121763 h 600884"/>
                <a:gd name="connsiteY12" fmla="*/ 121763 h 600884"/>
                <a:gd name="connsiteX13" fmla="*/ 121763 h 600884"/>
                <a:gd name="connsiteY13" fmla="*/ 121763 h 600884"/>
                <a:gd name="connsiteX14" fmla="*/ 121763 h 600884"/>
                <a:gd name="connsiteY14" fmla="*/ 121763 h 600884"/>
                <a:gd name="connsiteX15" fmla="*/ 121763 h 600884"/>
                <a:gd name="connsiteY15" fmla="*/ 121763 h 600884"/>
                <a:gd name="connsiteX16" fmla="*/ 121763 h 600884"/>
                <a:gd name="connsiteY16" fmla="*/ 121763 h 600884"/>
                <a:gd name="connsiteX17" fmla="*/ 121763 h 600884"/>
                <a:gd name="connsiteY17" fmla="*/ 121763 h 600884"/>
                <a:gd name="connsiteX18" fmla="*/ 121763 h 600884"/>
                <a:gd name="connsiteY18" fmla="*/ 121763 h 600884"/>
                <a:gd name="connsiteX19" fmla="*/ 121763 h 600884"/>
                <a:gd name="connsiteY19" fmla="*/ 121763 h 600884"/>
                <a:gd name="connsiteX20" fmla="*/ 121763 h 600884"/>
                <a:gd name="connsiteY20" fmla="*/ 121763 h 600884"/>
                <a:gd name="connsiteX21" fmla="*/ 121763 h 600884"/>
                <a:gd name="connsiteY21" fmla="*/ 121763 h 600884"/>
                <a:gd name="connsiteX22" fmla="*/ 121763 h 600884"/>
                <a:gd name="connsiteY22" fmla="*/ 121763 h 600884"/>
                <a:gd name="connsiteX23" fmla="*/ 121763 h 600884"/>
                <a:gd name="connsiteY23" fmla="*/ 121763 h 600884"/>
                <a:gd name="connsiteX24" fmla="*/ 121763 h 600884"/>
                <a:gd name="connsiteY24" fmla="*/ 121763 h 600884"/>
                <a:gd name="connsiteX25" fmla="*/ 121763 h 600884"/>
                <a:gd name="connsiteY25" fmla="*/ 121763 h 600884"/>
                <a:gd name="connsiteX26" fmla="*/ 121763 h 600884"/>
                <a:gd name="connsiteY26" fmla="*/ 121763 h 600884"/>
                <a:gd name="connsiteX27" fmla="*/ 121763 h 600884"/>
                <a:gd name="connsiteY27" fmla="*/ 121763 h 600884"/>
                <a:gd name="connsiteX28" fmla="*/ 121763 h 600884"/>
                <a:gd name="connsiteY28" fmla="*/ 121763 h 600884"/>
                <a:gd name="connsiteX29" fmla="*/ 121763 h 600884"/>
                <a:gd name="connsiteY29" fmla="*/ 121763 h 600884"/>
                <a:gd name="connsiteX30" fmla="*/ 121763 h 600884"/>
                <a:gd name="connsiteY30" fmla="*/ 121763 h 600884"/>
                <a:gd name="connsiteX31" fmla="*/ 121763 h 600884"/>
                <a:gd name="connsiteY31" fmla="*/ 121763 h 600884"/>
                <a:gd name="connsiteX32" fmla="*/ 121763 h 600884"/>
                <a:gd name="connsiteY32" fmla="*/ 121763 h 600884"/>
                <a:gd name="connsiteX33" fmla="*/ 121763 h 600884"/>
                <a:gd name="connsiteY33" fmla="*/ 121763 h 600884"/>
                <a:gd name="connsiteX34" fmla="*/ 121763 h 600884"/>
                <a:gd name="connsiteY34" fmla="*/ 121763 h 600884"/>
                <a:gd name="connsiteX35" fmla="*/ 121763 h 600884"/>
                <a:gd name="connsiteY35" fmla="*/ 121763 h 600884"/>
                <a:gd name="connsiteX36" fmla="*/ 121763 h 600884"/>
                <a:gd name="connsiteY36" fmla="*/ 121763 h 600884"/>
                <a:gd name="connsiteX37" fmla="*/ 121763 h 600884"/>
                <a:gd name="connsiteY37" fmla="*/ 121763 h 600884"/>
                <a:gd name="connsiteX38" fmla="*/ 121763 h 600884"/>
                <a:gd name="connsiteY38" fmla="*/ 121763 h 600884"/>
                <a:gd name="connsiteX39" fmla="*/ 121763 h 600884"/>
                <a:gd name="connsiteY39" fmla="*/ 121763 h 600884"/>
                <a:gd name="connsiteX40" fmla="*/ 121763 h 600884"/>
                <a:gd name="connsiteY40" fmla="*/ 121763 h 600884"/>
                <a:gd name="connsiteX41" fmla="*/ 121763 h 600884"/>
                <a:gd name="connsiteY41" fmla="*/ 121763 h 600884"/>
                <a:gd name="connsiteX42" fmla="*/ 121763 h 600884"/>
                <a:gd name="connsiteY42" fmla="*/ 121763 h 600884"/>
                <a:gd name="connsiteX43" fmla="*/ 121763 h 600884"/>
                <a:gd name="connsiteY43" fmla="*/ 121763 h 600884"/>
                <a:gd name="connsiteX44" fmla="*/ 121763 h 600884"/>
                <a:gd name="connsiteY44" fmla="*/ 121763 h 600884"/>
                <a:gd name="connsiteX45" fmla="*/ 121763 h 600884"/>
                <a:gd name="connsiteY45" fmla="*/ 121763 h 600884"/>
                <a:gd name="connsiteX46" fmla="*/ 121763 h 600884"/>
                <a:gd name="connsiteY46" fmla="*/ 121763 h 600884"/>
                <a:gd name="connsiteX47" fmla="*/ 121763 h 600884"/>
                <a:gd name="connsiteY47" fmla="*/ 121763 h 600884"/>
                <a:gd name="connsiteX48" fmla="*/ 121763 h 600884"/>
                <a:gd name="connsiteY48" fmla="*/ 121763 h 600884"/>
                <a:gd name="connsiteX49" fmla="*/ 121763 h 600884"/>
                <a:gd name="connsiteY49" fmla="*/ 121763 h 600884"/>
                <a:gd name="connsiteX50" fmla="*/ 121763 h 600884"/>
                <a:gd name="connsiteY50" fmla="*/ 121763 h 600884"/>
                <a:gd name="connsiteX51" fmla="*/ 121763 h 600884"/>
                <a:gd name="connsiteY51" fmla="*/ 121763 h 600884"/>
                <a:gd name="connsiteX52" fmla="*/ 121763 h 600884"/>
                <a:gd name="connsiteY52" fmla="*/ 121763 h 600884"/>
                <a:gd name="connsiteX53" fmla="*/ 121763 h 600884"/>
                <a:gd name="connsiteY53" fmla="*/ 121763 h 600884"/>
                <a:gd name="connsiteX54" fmla="*/ 121763 h 600884"/>
                <a:gd name="connsiteY54" fmla="*/ 121763 h 600884"/>
                <a:gd name="connsiteX55" fmla="*/ 121763 h 600884"/>
                <a:gd name="connsiteY55" fmla="*/ 121763 h 600884"/>
                <a:gd name="connsiteX56" fmla="*/ 121763 h 600884"/>
                <a:gd name="connsiteY56" fmla="*/ 121763 h 600884"/>
                <a:gd name="connsiteX57" fmla="*/ 121763 h 600884"/>
                <a:gd name="connsiteY57" fmla="*/ 121763 h 600884"/>
                <a:gd name="connsiteX58" fmla="*/ 121763 h 600884"/>
                <a:gd name="connsiteY58" fmla="*/ 121763 h 600884"/>
                <a:gd name="connsiteX59" fmla="*/ 121763 h 600884"/>
                <a:gd name="connsiteY59" fmla="*/ 121763 h 600884"/>
                <a:gd name="connsiteX60" fmla="*/ 121763 h 600884"/>
                <a:gd name="connsiteY60" fmla="*/ 121763 h 600884"/>
                <a:gd name="connsiteX61" fmla="*/ 121763 h 600884"/>
                <a:gd name="connsiteY61" fmla="*/ 121763 h 600884"/>
                <a:gd name="connsiteX62" fmla="*/ 121763 h 600884"/>
                <a:gd name="connsiteY62" fmla="*/ 121763 h 600884"/>
                <a:gd name="connsiteX63" fmla="*/ 121763 h 600884"/>
                <a:gd name="connsiteY63" fmla="*/ 121763 h 600884"/>
                <a:gd name="connsiteX64" fmla="*/ 121763 h 600884"/>
                <a:gd name="connsiteY64" fmla="*/ 121763 h 600884"/>
                <a:gd name="connsiteX65" fmla="*/ 121763 h 600884"/>
                <a:gd name="connsiteY65" fmla="*/ 121763 h 600884"/>
                <a:gd name="connsiteX66" fmla="*/ 121763 h 600884"/>
                <a:gd name="connsiteY66" fmla="*/ 121763 h 600884"/>
                <a:gd name="connsiteX67" fmla="*/ 121763 h 600884"/>
                <a:gd name="connsiteY67" fmla="*/ 121763 h 600884"/>
                <a:gd name="connsiteX68" fmla="*/ 121763 h 600884"/>
                <a:gd name="connsiteY68" fmla="*/ 121763 h 600884"/>
                <a:gd name="connsiteX69" fmla="*/ 121763 h 600884"/>
                <a:gd name="connsiteY69" fmla="*/ 121763 h 600884"/>
                <a:gd name="connsiteX70" fmla="*/ 121763 h 600884"/>
                <a:gd name="connsiteY70" fmla="*/ 121763 h 600884"/>
                <a:gd name="connsiteX71" fmla="*/ 121763 h 600884"/>
                <a:gd name="connsiteY71" fmla="*/ 121763 h 600884"/>
                <a:gd name="connsiteX72" fmla="*/ 121763 h 600884"/>
                <a:gd name="connsiteY72" fmla="*/ 121763 h 600884"/>
                <a:gd name="connsiteX73" fmla="*/ 121763 h 600884"/>
                <a:gd name="connsiteY73" fmla="*/ 121763 h 600884"/>
                <a:gd name="connsiteX74" fmla="*/ 121763 h 600884"/>
                <a:gd name="connsiteY74" fmla="*/ 121763 h 600884"/>
                <a:gd name="connsiteX75" fmla="*/ 121763 h 600884"/>
                <a:gd name="connsiteY75" fmla="*/ 121763 h 600884"/>
                <a:gd name="connsiteX76" fmla="*/ 121763 h 600884"/>
                <a:gd name="connsiteY76" fmla="*/ 121763 h 600884"/>
                <a:gd name="connsiteX77" fmla="*/ 121763 h 600884"/>
                <a:gd name="connsiteY77" fmla="*/ 121763 h 600884"/>
                <a:gd name="connsiteX78" fmla="*/ 121763 h 600884"/>
                <a:gd name="connsiteY78" fmla="*/ 121763 h 600884"/>
                <a:gd name="connsiteX79" fmla="*/ 121763 h 600884"/>
                <a:gd name="connsiteY79" fmla="*/ 121763 h 600884"/>
                <a:gd name="connsiteX80" fmla="*/ 121763 h 600884"/>
                <a:gd name="connsiteY80" fmla="*/ 121763 h 600884"/>
                <a:gd name="connsiteX81" fmla="*/ 121763 h 600884"/>
                <a:gd name="connsiteY81" fmla="*/ 121763 h 600884"/>
                <a:gd name="connsiteX82" fmla="*/ 121763 h 600884"/>
                <a:gd name="connsiteY82" fmla="*/ 121763 h 600884"/>
                <a:gd name="connsiteX83" fmla="*/ 121763 h 600884"/>
                <a:gd name="connsiteY83" fmla="*/ 121763 h 600884"/>
                <a:gd name="connsiteX84" fmla="*/ 121763 h 600884"/>
                <a:gd name="connsiteY84" fmla="*/ 121763 h 600884"/>
                <a:gd name="connsiteX85" fmla="*/ 121763 h 600884"/>
                <a:gd name="connsiteY85" fmla="*/ 121763 h 600884"/>
                <a:gd name="connsiteX86" fmla="*/ 121763 h 600884"/>
                <a:gd name="connsiteY86" fmla="*/ 121763 h 600884"/>
                <a:gd name="connsiteX87" fmla="*/ 121763 h 600884"/>
                <a:gd name="connsiteY87" fmla="*/ 121763 h 600884"/>
                <a:gd name="connsiteX88" fmla="*/ 121763 h 600884"/>
                <a:gd name="connsiteY88" fmla="*/ 121763 h 600884"/>
                <a:gd name="connsiteX89" fmla="*/ 121763 h 600884"/>
                <a:gd name="connsiteY89" fmla="*/ 121763 h 600884"/>
                <a:gd name="connsiteX90" fmla="*/ 121763 h 600884"/>
                <a:gd name="connsiteY90" fmla="*/ 121763 h 600884"/>
                <a:gd name="connsiteX91" fmla="*/ 121763 h 600884"/>
                <a:gd name="connsiteY91" fmla="*/ 121763 h 600884"/>
                <a:gd name="connsiteX92" fmla="*/ 121763 h 600884"/>
                <a:gd name="connsiteY92" fmla="*/ 121763 h 600884"/>
                <a:gd name="connsiteX93" fmla="*/ 121763 h 600884"/>
                <a:gd name="connsiteY93" fmla="*/ 121763 h 600884"/>
                <a:gd name="connsiteX94" fmla="*/ 121763 h 600884"/>
                <a:gd name="connsiteY94" fmla="*/ 121763 h 600884"/>
                <a:gd name="connsiteX95" fmla="*/ 121763 h 600884"/>
                <a:gd name="connsiteY95" fmla="*/ 121763 h 600884"/>
                <a:gd name="connsiteX96" fmla="*/ 121763 h 600884"/>
                <a:gd name="connsiteY96" fmla="*/ 121763 h 600884"/>
                <a:gd name="connsiteX97" fmla="*/ 121763 h 600884"/>
                <a:gd name="connsiteY97" fmla="*/ 121763 h 600884"/>
                <a:gd name="connsiteX98" fmla="*/ 121763 h 600884"/>
                <a:gd name="connsiteY98" fmla="*/ 121763 h 600884"/>
                <a:gd name="connsiteX99" fmla="*/ 121763 h 600884"/>
                <a:gd name="connsiteY99" fmla="*/ 121763 h 600884"/>
                <a:gd name="connsiteX100" fmla="*/ 121763 h 600884"/>
                <a:gd name="connsiteY100" fmla="*/ 121763 h 600884"/>
                <a:gd name="connsiteX101" fmla="*/ 121763 h 600884"/>
                <a:gd name="connsiteY101" fmla="*/ 121763 h 600884"/>
                <a:gd name="connsiteX102" fmla="*/ 121763 h 600884"/>
                <a:gd name="connsiteY102" fmla="*/ 121763 h 600884"/>
                <a:gd name="connsiteX103" fmla="*/ 121763 h 600884"/>
                <a:gd name="connsiteY103" fmla="*/ 121763 h 600884"/>
                <a:gd name="connsiteX104" fmla="*/ 121763 h 600884"/>
                <a:gd name="connsiteY104" fmla="*/ 121763 h 600884"/>
                <a:gd name="connsiteX105" fmla="*/ 121763 h 600884"/>
                <a:gd name="connsiteY105" fmla="*/ 121763 h 600884"/>
                <a:gd name="connsiteX106" fmla="*/ 121763 h 600884"/>
                <a:gd name="connsiteY106" fmla="*/ 121763 h 600884"/>
                <a:gd name="connsiteX107" fmla="*/ 121763 h 600884"/>
                <a:gd name="connsiteY107" fmla="*/ 121763 h 600884"/>
                <a:gd name="connsiteX108" fmla="*/ 121763 h 600884"/>
                <a:gd name="connsiteY108" fmla="*/ 121763 h 600884"/>
                <a:gd name="connsiteX109" fmla="*/ 121763 h 600884"/>
                <a:gd name="connsiteY109" fmla="*/ 121763 h 600884"/>
                <a:gd name="connsiteX110" fmla="*/ 121763 h 600884"/>
                <a:gd name="connsiteY110" fmla="*/ 121763 h 600884"/>
                <a:gd name="connsiteX111" fmla="*/ 121763 h 600884"/>
                <a:gd name="connsiteY111" fmla="*/ 121763 h 600884"/>
                <a:gd name="connsiteX112" fmla="*/ 121763 h 600884"/>
                <a:gd name="connsiteY112" fmla="*/ 121763 h 600884"/>
                <a:gd name="connsiteX113" fmla="*/ 121763 h 600884"/>
                <a:gd name="connsiteY113" fmla="*/ 121763 h 600884"/>
                <a:gd name="connsiteX114" fmla="*/ 121763 h 600884"/>
                <a:gd name="connsiteY114" fmla="*/ 121763 h 600884"/>
                <a:gd name="connsiteX115" fmla="*/ 121763 h 600884"/>
                <a:gd name="connsiteY115" fmla="*/ 121763 h 600884"/>
                <a:gd name="connsiteX116" fmla="*/ 121763 h 600884"/>
                <a:gd name="connsiteY116" fmla="*/ 121763 h 600884"/>
                <a:gd name="connsiteX117" fmla="*/ 121763 h 600884"/>
                <a:gd name="connsiteY117" fmla="*/ 121763 h 60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84211" h="606439">
                  <a:moveTo>
                    <a:pt x="503202" y="350004"/>
                  </a:moveTo>
                  <a:cubicBezTo>
                    <a:pt x="503202" y="350004"/>
                    <a:pt x="501803" y="361444"/>
                    <a:pt x="478245" y="365569"/>
                  </a:cubicBezTo>
                  <a:cubicBezTo>
                    <a:pt x="428797" y="374208"/>
                    <a:pt x="385569" y="363935"/>
                    <a:pt x="385569" y="363935"/>
                  </a:cubicBezTo>
                  <a:cubicBezTo>
                    <a:pt x="385569" y="363935"/>
                    <a:pt x="452121" y="366737"/>
                    <a:pt x="474046" y="362301"/>
                  </a:cubicBezTo>
                  <a:cubicBezTo>
                    <a:pt x="495971" y="357787"/>
                    <a:pt x="503202" y="350004"/>
                    <a:pt x="503202" y="350004"/>
                  </a:cubicBezTo>
                  <a:close/>
                  <a:moveTo>
                    <a:pt x="402703" y="323472"/>
                  </a:moveTo>
                  <a:cubicBezTo>
                    <a:pt x="402703" y="323472"/>
                    <a:pt x="400993" y="324562"/>
                    <a:pt x="401848" y="326509"/>
                  </a:cubicBezTo>
                  <a:cubicBezTo>
                    <a:pt x="402703" y="328456"/>
                    <a:pt x="420812" y="327755"/>
                    <a:pt x="431150" y="327444"/>
                  </a:cubicBezTo>
                  <a:cubicBezTo>
                    <a:pt x="441487" y="327210"/>
                    <a:pt x="442886" y="326509"/>
                    <a:pt x="461074" y="324173"/>
                  </a:cubicBezTo>
                  <a:lnTo>
                    <a:pt x="454234" y="329313"/>
                  </a:lnTo>
                  <a:cubicBezTo>
                    <a:pt x="451436" y="331727"/>
                    <a:pt x="446773" y="334998"/>
                    <a:pt x="418947" y="335699"/>
                  </a:cubicBezTo>
                  <a:cubicBezTo>
                    <a:pt x="395630" y="336244"/>
                    <a:pt x="392132" y="333752"/>
                    <a:pt x="392676" y="328768"/>
                  </a:cubicBezTo>
                  <a:cubicBezTo>
                    <a:pt x="393220" y="323706"/>
                    <a:pt x="402703" y="323472"/>
                    <a:pt x="402703" y="323472"/>
                  </a:cubicBezTo>
                  <a:close/>
                  <a:moveTo>
                    <a:pt x="397650" y="301949"/>
                  </a:moveTo>
                  <a:cubicBezTo>
                    <a:pt x="397650" y="301949"/>
                    <a:pt x="393142" y="303581"/>
                    <a:pt x="394774" y="306534"/>
                  </a:cubicBezTo>
                  <a:cubicBezTo>
                    <a:pt x="396407" y="309410"/>
                    <a:pt x="417393" y="310964"/>
                    <a:pt x="434727" y="309021"/>
                  </a:cubicBezTo>
                  <a:cubicBezTo>
                    <a:pt x="447630" y="307545"/>
                    <a:pt x="464108" y="305291"/>
                    <a:pt x="464108" y="305291"/>
                  </a:cubicBezTo>
                  <a:lnTo>
                    <a:pt x="456957" y="311120"/>
                  </a:lnTo>
                  <a:cubicBezTo>
                    <a:pt x="456957" y="311120"/>
                    <a:pt x="433561" y="318814"/>
                    <a:pt x="412652" y="317337"/>
                  </a:cubicBezTo>
                  <a:cubicBezTo>
                    <a:pt x="388245" y="315705"/>
                    <a:pt x="376819" y="306923"/>
                    <a:pt x="397650" y="301949"/>
                  </a:cubicBezTo>
                  <a:close/>
                  <a:moveTo>
                    <a:pt x="405234" y="278310"/>
                  </a:moveTo>
                  <a:cubicBezTo>
                    <a:pt x="405234" y="278310"/>
                    <a:pt x="386113" y="282040"/>
                    <a:pt x="386502" y="286624"/>
                  </a:cubicBezTo>
                  <a:cubicBezTo>
                    <a:pt x="386890" y="291208"/>
                    <a:pt x="447672" y="291597"/>
                    <a:pt x="470601" y="285381"/>
                  </a:cubicBezTo>
                  <a:cubicBezTo>
                    <a:pt x="466482" y="288955"/>
                    <a:pt x="461818" y="296414"/>
                    <a:pt x="422256" y="297813"/>
                  </a:cubicBezTo>
                  <a:cubicBezTo>
                    <a:pt x="386968" y="299056"/>
                    <a:pt x="370257" y="293306"/>
                    <a:pt x="372744" y="285769"/>
                  </a:cubicBezTo>
                  <a:cubicBezTo>
                    <a:pt x="375231" y="278310"/>
                    <a:pt x="405234" y="278310"/>
                    <a:pt x="405234" y="278310"/>
                  </a:cubicBezTo>
                  <a:close/>
                  <a:moveTo>
                    <a:pt x="490063" y="275550"/>
                  </a:moveTo>
                  <a:cubicBezTo>
                    <a:pt x="497127" y="275181"/>
                    <a:pt x="504707" y="277668"/>
                    <a:pt x="506767" y="289093"/>
                  </a:cubicBezTo>
                  <a:cubicBezTo>
                    <a:pt x="510188" y="307902"/>
                    <a:pt x="473494" y="315286"/>
                    <a:pt x="473494" y="315286"/>
                  </a:cubicBezTo>
                  <a:cubicBezTo>
                    <a:pt x="473494" y="315286"/>
                    <a:pt x="496816" y="299897"/>
                    <a:pt x="495106" y="289482"/>
                  </a:cubicBezTo>
                  <a:cubicBezTo>
                    <a:pt x="493474" y="279145"/>
                    <a:pt x="476448" y="279145"/>
                    <a:pt x="476448" y="279145"/>
                  </a:cubicBezTo>
                  <a:cubicBezTo>
                    <a:pt x="476448" y="279145"/>
                    <a:pt x="482998" y="275919"/>
                    <a:pt x="490063" y="275550"/>
                  </a:cubicBezTo>
                  <a:close/>
                  <a:moveTo>
                    <a:pt x="154615" y="250789"/>
                  </a:moveTo>
                  <a:cubicBezTo>
                    <a:pt x="156326" y="257854"/>
                    <a:pt x="158347" y="266626"/>
                    <a:pt x="160369" y="273613"/>
                  </a:cubicBezTo>
                  <a:lnTo>
                    <a:pt x="167522" y="298844"/>
                  </a:lnTo>
                  <a:lnTo>
                    <a:pt x="142330" y="298689"/>
                  </a:lnTo>
                  <a:lnTo>
                    <a:pt x="149095" y="273691"/>
                  </a:lnTo>
                  <a:cubicBezTo>
                    <a:pt x="150883" y="266859"/>
                    <a:pt x="152593" y="257854"/>
                    <a:pt x="154226" y="250867"/>
                  </a:cubicBezTo>
                  <a:close/>
                  <a:moveTo>
                    <a:pt x="264942" y="248037"/>
                  </a:moveTo>
                  <a:cubicBezTo>
                    <a:pt x="278002" y="248037"/>
                    <a:pt x="285853" y="253700"/>
                    <a:pt x="285931" y="265181"/>
                  </a:cubicBezTo>
                  <a:cubicBezTo>
                    <a:pt x="285931" y="276120"/>
                    <a:pt x="277458" y="283179"/>
                    <a:pt x="263310" y="283179"/>
                  </a:cubicBezTo>
                  <a:lnTo>
                    <a:pt x="252271" y="283179"/>
                  </a:lnTo>
                  <a:lnTo>
                    <a:pt x="252271" y="249201"/>
                  </a:lnTo>
                  <a:cubicBezTo>
                    <a:pt x="254292" y="248813"/>
                    <a:pt x="258101" y="248192"/>
                    <a:pt x="264942" y="248037"/>
                  </a:cubicBezTo>
                  <a:close/>
                  <a:moveTo>
                    <a:pt x="92367" y="232344"/>
                  </a:moveTo>
                  <a:lnTo>
                    <a:pt x="68342" y="232965"/>
                  </a:lnTo>
                  <a:lnTo>
                    <a:pt x="68342" y="304539"/>
                  </a:lnTo>
                  <a:cubicBezTo>
                    <a:pt x="68342" y="322316"/>
                    <a:pt x="62122" y="327052"/>
                    <a:pt x="52248" y="326896"/>
                  </a:cubicBezTo>
                  <a:cubicBezTo>
                    <a:pt x="47661" y="326819"/>
                    <a:pt x="43462" y="325887"/>
                    <a:pt x="40274" y="324645"/>
                  </a:cubicBezTo>
                  <a:lnTo>
                    <a:pt x="37709" y="345139"/>
                  </a:lnTo>
                  <a:cubicBezTo>
                    <a:pt x="42296" y="346925"/>
                    <a:pt x="49293" y="348089"/>
                    <a:pt x="54736" y="348244"/>
                  </a:cubicBezTo>
                  <a:cubicBezTo>
                    <a:pt x="77827" y="348865"/>
                    <a:pt x="92367" y="337920"/>
                    <a:pt x="92367" y="305083"/>
                  </a:cubicBezTo>
                  <a:close/>
                  <a:moveTo>
                    <a:pt x="172449" y="230403"/>
                  </a:moveTo>
                  <a:lnTo>
                    <a:pt x="138705" y="231257"/>
                  </a:lnTo>
                  <a:lnTo>
                    <a:pt x="104962" y="347779"/>
                  </a:lnTo>
                  <a:lnTo>
                    <a:pt x="130775" y="348477"/>
                  </a:lnTo>
                  <a:lnTo>
                    <a:pt x="138705" y="318512"/>
                  </a:lnTo>
                  <a:lnTo>
                    <a:pt x="171283" y="318978"/>
                  </a:lnTo>
                  <a:lnTo>
                    <a:pt x="180224" y="349797"/>
                  </a:lnTo>
                  <a:lnTo>
                    <a:pt x="208836" y="350651"/>
                  </a:lnTo>
                  <a:close/>
                  <a:moveTo>
                    <a:pt x="261861" y="227376"/>
                  </a:moveTo>
                  <a:cubicBezTo>
                    <a:pt x="246933" y="227686"/>
                    <a:pt x="233716" y="229161"/>
                    <a:pt x="224852" y="230792"/>
                  </a:cubicBezTo>
                  <a:lnTo>
                    <a:pt x="224852" y="351039"/>
                  </a:lnTo>
                  <a:lnTo>
                    <a:pt x="252298" y="351815"/>
                  </a:lnTo>
                  <a:lnTo>
                    <a:pt x="252298" y="303297"/>
                  </a:lnTo>
                  <a:lnTo>
                    <a:pt x="260695" y="303375"/>
                  </a:lnTo>
                  <a:cubicBezTo>
                    <a:pt x="272202" y="303685"/>
                    <a:pt x="277644" y="307955"/>
                    <a:pt x="281065" y="323558"/>
                  </a:cubicBezTo>
                  <a:cubicBezTo>
                    <a:pt x="284797" y="339007"/>
                    <a:pt x="287829" y="349254"/>
                    <a:pt x="289851" y="352825"/>
                  </a:cubicBezTo>
                  <a:lnTo>
                    <a:pt x="319784" y="353678"/>
                  </a:lnTo>
                  <a:cubicBezTo>
                    <a:pt x="317219" y="348710"/>
                    <a:pt x="313176" y="332098"/>
                    <a:pt x="309133" y="317814"/>
                  </a:cubicBezTo>
                  <a:cubicBezTo>
                    <a:pt x="305867" y="306169"/>
                    <a:pt x="300891" y="297708"/>
                    <a:pt x="291950" y="294137"/>
                  </a:cubicBezTo>
                  <a:lnTo>
                    <a:pt x="291950" y="293593"/>
                  </a:lnTo>
                  <a:cubicBezTo>
                    <a:pt x="302990" y="289712"/>
                    <a:pt x="314731" y="278611"/>
                    <a:pt x="314731" y="262464"/>
                  </a:cubicBezTo>
                  <a:cubicBezTo>
                    <a:pt x="314731" y="250820"/>
                    <a:pt x="310454" y="242125"/>
                    <a:pt x="302835" y="236226"/>
                  </a:cubicBezTo>
                  <a:cubicBezTo>
                    <a:pt x="293660" y="229394"/>
                    <a:pt x="280443" y="226910"/>
                    <a:pt x="261861" y="227376"/>
                  </a:cubicBezTo>
                  <a:close/>
                  <a:moveTo>
                    <a:pt x="468484" y="210144"/>
                  </a:moveTo>
                  <a:cubicBezTo>
                    <a:pt x="468484" y="210144"/>
                    <a:pt x="448743" y="224889"/>
                    <a:pt x="444312" y="232961"/>
                  </a:cubicBezTo>
                  <a:cubicBezTo>
                    <a:pt x="437628" y="244990"/>
                    <a:pt x="449287" y="248792"/>
                    <a:pt x="451851" y="260822"/>
                  </a:cubicBezTo>
                  <a:cubicBezTo>
                    <a:pt x="454339" y="272851"/>
                    <a:pt x="439338" y="283250"/>
                    <a:pt x="439338" y="283250"/>
                  </a:cubicBezTo>
                  <a:cubicBezTo>
                    <a:pt x="439338" y="283250"/>
                    <a:pt x="443924" y="274092"/>
                    <a:pt x="442214" y="268737"/>
                  </a:cubicBezTo>
                  <a:cubicBezTo>
                    <a:pt x="440582" y="263305"/>
                    <a:pt x="430167" y="257872"/>
                    <a:pt x="430167" y="241265"/>
                  </a:cubicBezTo>
                  <a:cubicBezTo>
                    <a:pt x="430167" y="224657"/>
                    <a:pt x="468484" y="210144"/>
                    <a:pt x="468484" y="210144"/>
                  </a:cubicBezTo>
                  <a:close/>
                  <a:moveTo>
                    <a:pt x="450155" y="167663"/>
                  </a:moveTo>
                  <a:cubicBezTo>
                    <a:pt x="450155" y="167663"/>
                    <a:pt x="461427" y="183505"/>
                    <a:pt x="451399" y="199736"/>
                  </a:cubicBezTo>
                  <a:cubicBezTo>
                    <a:pt x="441370" y="215966"/>
                    <a:pt x="415872" y="227071"/>
                    <a:pt x="415639" y="238409"/>
                  </a:cubicBezTo>
                  <a:cubicBezTo>
                    <a:pt x="415172" y="254174"/>
                    <a:pt x="426445" y="275840"/>
                    <a:pt x="426445" y="275840"/>
                  </a:cubicBezTo>
                  <a:cubicBezTo>
                    <a:pt x="426445" y="275840"/>
                    <a:pt x="395660" y="252077"/>
                    <a:pt x="405222" y="231342"/>
                  </a:cubicBezTo>
                  <a:cubicBezTo>
                    <a:pt x="414784" y="210530"/>
                    <a:pt x="439349" y="203463"/>
                    <a:pt x="446035" y="191426"/>
                  </a:cubicBezTo>
                  <a:cubicBezTo>
                    <a:pt x="452643" y="179312"/>
                    <a:pt x="450155" y="167663"/>
                    <a:pt x="450155" y="167663"/>
                  </a:cubicBezTo>
                  <a:close/>
                  <a:moveTo>
                    <a:pt x="361303" y="72971"/>
                  </a:moveTo>
                  <a:cubicBezTo>
                    <a:pt x="360525" y="72971"/>
                    <a:pt x="359748" y="73049"/>
                    <a:pt x="358892" y="73204"/>
                  </a:cubicBezTo>
                  <a:lnTo>
                    <a:pt x="358892" y="342733"/>
                  </a:lnTo>
                  <a:cubicBezTo>
                    <a:pt x="365812" y="338541"/>
                    <a:pt x="384239" y="338075"/>
                    <a:pt x="386027" y="337842"/>
                  </a:cubicBezTo>
                  <a:cubicBezTo>
                    <a:pt x="386027" y="337842"/>
                    <a:pt x="366901" y="341180"/>
                    <a:pt x="367989" y="345372"/>
                  </a:cubicBezTo>
                  <a:cubicBezTo>
                    <a:pt x="369155" y="349486"/>
                    <a:pt x="404376" y="354222"/>
                    <a:pt x="436875" y="352514"/>
                  </a:cubicBezTo>
                  <a:cubicBezTo>
                    <a:pt x="469297" y="350884"/>
                    <a:pt x="489590" y="345372"/>
                    <a:pt x="491844" y="343121"/>
                  </a:cubicBezTo>
                  <a:cubicBezTo>
                    <a:pt x="494021" y="340947"/>
                    <a:pt x="492389" y="339007"/>
                    <a:pt x="492389" y="339007"/>
                  </a:cubicBezTo>
                  <a:cubicBezTo>
                    <a:pt x="492389" y="339007"/>
                    <a:pt x="497054" y="342034"/>
                    <a:pt x="493477" y="345916"/>
                  </a:cubicBezTo>
                  <a:cubicBezTo>
                    <a:pt x="489901" y="349797"/>
                    <a:pt x="467975" y="358957"/>
                    <a:pt x="417982" y="358957"/>
                  </a:cubicBezTo>
                  <a:cubicBezTo>
                    <a:pt x="381129" y="358957"/>
                    <a:pt x="364646" y="355774"/>
                    <a:pt x="358892" y="351194"/>
                  </a:cubicBezTo>
                  <a:lnTo>
                    <a:pt x="358892" y="531682"/>
                  </a:lnTo>
                  <a:cubicBezTo>
                    <a:pt x="359748" y="531837"/>
                    <a:pt x="360525" y="531993"/>
                    <a:pt x="361303" y="531993"/>
                  </a:cubicBezTo>
                  <a:lnTo>
                    <a:pt x="545258" y="531993"/>
                  </a:lnTo>
                  <a:cubicBezTo>
                    <a:pt x="554433" y="531993"/>
                    <a:pt x="561975" y="524463"/>
                    <a:pt x="561975" y="515302"/>
                  </a:cubicBezTo>
                  <a:lnTo>
                    <a:pt x="561975" y="89662"/>
                  </a:lnTo>
                  <a:cubicBezTo>
                    <a:pt x="561975" y="80424"/>
                    <a:pt x="554433" y="72971"/>
                    <a:pt x="545258" y="72971"/>
                  </a:cubicBezTo>
                  <a:close/>
                  <a:moveTo>
                    <a:pt x="358892" y="0"/>
                  </a:moveTo>
                  <a:lnTo>
                    <a:pt x="358892" y="50769"/>
                  </a:lnTo>
                  <a:cubicBezTo>
                    <a:pt x="359748" y="50769"/>
                    <a:pt x="360525" y="50692"/>
                    <a:pt x="361303" y="50692"/>
                  </a:cubicBezTo>
                  <a:lnTo>
                    <a:pt x="545258" y="50692"/>
                  </a:lnTo>
                  <a:cubicBezTo>
                    <a:pt x="566717" y="50692"/>
                    <a:pt x="584211" y="68158"/>
                    <a:pt x="584211" y="89662"/>
                  </a:cubicBezTo>
                  <a:lnTo>
                    <a:pt x="584211" y="515225"/>
                  </a:lnTo>
                  <a:cubicBezTo>
                    <a:pt x="584211" y="536728"/>
                    <a:pt x="566717" y="554195"/>
                    <a:pt x="545258" y="554195"/>
                  </a:cubicBezTo>
                  <a:lnTo>
                    <a:pt x="361303" y="554195"/>
                  </a:lnTo>
                  <a:cubicBezTo>
                    <a:pt x="360525" y="554195"/>
                    <a:pt x="359748" y="554117"/>
                    <a:pt x="358892" y="554117"/>
                  </a:cubicBezTo>
                  <a:lnTo>
                    <a:pt x="358892" y="606439"/>
                  </a:lnTo>
                  <a:lnTo>
                    <a:pt x="0" y="557377"/>
                  </a:lnTo>
                  <a:lnTo>
                    <a:pt x="0" y="478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7DE48283-5171-0A45-A607-5AC0C287FDB8}"/>
                </a:ext>
              </a:extLst>
            </p:cNvPr>
            <p:cNvCxnSpPr>
              <a:cxnSpLocks/>
            </p:cNvCxnSpPr>
            <p:nvPr/>
          </p:nvCxnSpPr>
          <p:spPr>
            <a:xfrm>
              <a:off x="4098035" y="4376321"/>
              <a:ext cx="1997965" cy="0"/>
            </a:xfrm>
            <a:prstGeom prst="straightConnector1">
              <a:avLst/>
            </a:prstGeom>
            <a:ln w="66675">
              <a:gradFill flip="none" rotWithShape="1">
                <a:gsLst>
                  <a:gs pos="0">
                    <a:schemeClr val="bg1"/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B60004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72" name="图片 271">
            <a:extLst>
              <a:ext uri="{FF2B5EF4-FFF2-40B4-BE49-F238E27FC236}">
                <a16:creationId xmlns:a16="http://schemas.microsoft.com/office/drawing/2014/main" id="{85D8C734-0EDF-166E-A60F-67A79AAD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26" y="2210814"/>
            <a:ext cx="3162300" cy="2076450"/>
          </a:xfrm>
          <a:prstGeom prst="rect">
            <a:avLst/>
          </a:prstGeom>
          <a:ln w="9525" cap="rnd">
            <a:solidFill>
              <a:srgbClr val="4F81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2300"/>
                      <a:gd name="connsiteY0" fmla="*/ 0 h 2076450"/>
                      <a:gd name="connsiteX1" fmla="*/ 3162300 w 3162300"/>
                      <a:gd name="connsiteY1" fmla="*/ 0 h 2076450"/>
                      <a:gd name="connsiteX2" fmla="*/ 3162300 w 3162300"/>
                      <a:gd name="connsiteY2" fmla="*/ 2076450 h 2076450"/>
                      <a:gd name="connsiteX3" fmla="*/ 0 w 3162300"/>
                      <a:gd name="connsiteY3" fmla="*/ 2076450 h 2076450"/>
                      <a:gd name="connsiteX4" fmla="*/ 0 w 3162300"/>
                      <a:gd name="connsiteY4" fmla="*/ 0 h 207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62300" h="2076450" fill="none" extrusionOk="0">
                        <a:moveTo>
                          <a:pt x="0" y="0"/>
                        </a:moveTo>
                        <a:cubicBezTo>
                          <a:pt x="523728" y="-49533"/>
                          <a:pt x="2122981" y="-14809"/>
                          <a:pt x="3162300" y="0"/>
                        </a:cubicBezTo>
                        <a:cubicBezTo>
                          <a:pt x="3249939" y="460885"/>
                          <a:pt x="3089621" y="1169060"/>
                          <a:pt x="3162300" y="2076450"/>
                        </a:cubicBezTo>
                        <a:cubicBezTo>
                          <a:pt x="1893541" y="2028219"/>
                          <a:pt x="821534" y="2160905"/>
                          <a:pt x="0" y="2076450"/>
                        </a:cubicBezTo>
                        <a:cubicBezTo>
                          <a:pt x="-38581" y="1656363"/>
                          <a:pt x="63341" y="232802"/>
                          <a:pt x="0" y="0"/>
                        </a:cubicBezTo>
                        <a:close/>
                      </a:path>
                      <a:path w="3162300" h="2076450" stroke="0" extrusionOk="0">
                        <a:moveTo>
                          <a:pt x="0" y="0"/>
                        </a:moveTo>
                        <a:cubicBezTo>
                          <a:pt x="491238" y="118645"/>
                          <a:pt x="1757688" y="116012"/>
                          <a:pt x="3162300" y="0"/>
                        </a:cubicBezTo>
                        <a:cubicBezTo>
                          <a:pt x="3029418" y="916142"/>
                          <a:pt x="3247251" y="1673175"/>
                          <a:pt x="3162300" y="2076450"/>
                        </a:cubicBezTo>
                        <a:cubicBezTo>
                          <a:pt x="2426154" y="2211050"/>
                          <a:pt x="403772" y="1919254"/>
                          <a:pt x="0" y="2076450"/>
                        </a:cubicBezTo>
                        <a:cubicBezTo>
                          <a:pt x="-20187" y="1429772"/>
                          <a:pt x="-152480" y="2816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275" name="图片 274">
            <a:extLst>
              <a:ext uri="{FF2B5EF4-FFF2-40B4-BE49-F238E27FC236}">
                <a16:creationId xmlns:a16="http://schemas.microsoft.com/office/drawing/2014/main" id="{0BB0A7FB-64BA-9CBB-A2A6-BEFB5700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26" y="2363214"/>
            <a:ext cx="3162300" cy="2076450"/>
          </a:xfrm>
          <a:prstGeom prst="rect">
            <a:avLst/>
          </a:prstGeom>
          <a:ln w="9525" cap="rnd">
            <a:solidFill>
              <a:srgbClr val="4F81B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2300"/>
                      <a:gd name="connsiteY0" fmla="*/ 0 h 2076450"/>
                      <a:gd name="connsiteX1" fmla="*/ 3162300 w 3162300"/>
                      <a:gd name="connsiteY1" fmla="*/ 0 h 2076450"/>
                      <a:gd name="connsiteX2" fmla="*/ 3162300 w 3162300"/>
                      <a:gd name="connsiteY2" fmla="*/ 2076450 h 2076450"/>
                      <a:gd name="connsiteX3" fmla="*/ 0 w 3162300"/>
                      <a:gd name="connsiteY3" fmla="*/ 2076450 h 2076450"/>
                      <a:gd name="connsiteX4" fmla="*/ 0 w 3162300"/>
                      <a:gd name="connsiteY4" fmla="*/ 0 h 207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62300" h="2076450" fill="none" extrusionOk="0">
                        <a:moveTo>
                          <a:pt x="0" y="0"/>
                        </a:moveTo>
                        <a:cubicBezTo>
                          <a:pt x="523728" y="-49533"/>
                          <a:pt x="2122981" y="-14809"/>
                          <a:pt x="3162300" y="0"/>
                        </a:cubicBezTo>
                        <a:cubicBezTo>
                          <a:pt x="3249939" y="460885"/>
                          <a:pt x="3089621" y="1169060"/>
                          <a:pt x="3162300" y="2076450"/>
                        </a:cubicBezTo>
                        <a:cubicBezTo>
                          <a:pt x="1893541" y="2028219"/>
                          <a:pt x="821534" y="2160905"/>
                          <a:pt x="0" y="2076450"/>
                        </a:cubicBezTo>
                        <a:cubicBezTo>
                          <a:pt x="-38581" y="1656363"/>
                          <a:pt x="63341" y="232802"/>
                          <a:pt x="0" y="0"/>
                        </a:cubicBezTo>
                        <a:close/>
                      </a:path>
                      <a:path w="3162300" h="2076450" stroke="0" extrusionOk="0">
                        <a:moveTo>
                          <a:pt x="0" y="0"/>
                        </a:moveTo>
                        <a:cubicBezTo>
                          <a:pt x="491238" y="118645"/>
                          <a:pt x="1757688" y="116012"/>
                          <a:pt x="3162300" y="0"/>
                        </a:cubicBezTo>
                        <a:cubicBezTo>
                          <a:pt x="3029418" y="916142"/>
                          <a:pt x="3247251" y="1673175"/>
                          <a:pt x="3162300" y="2076450"/>
                        </a:cubicBezTo>
                        <a:cubicBezTo>
                          <a:pt x="2426154" y="2211050"/>
                          <a:pt x="403772" y="1919254"/>
                          <a:pt x="0" y="2076450"/>
                        </a:cubicBezTo>
                        <a:cubicBezTo>
                          <a:pt x="-20187" y="1429772"/>
                          <a:pt x="-152480" y="2816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78" name="文本框 277">
            <a:extLst>
              <a:ext uri="{FF2B5EF4-FFF2-40B4-BE49-F238E27FC236}">
                <a16:creationId xmlns:a16="http://schemas.microsoft.com/office/drawing/2014/main" id="{7C2F111C-344C-B3B0-8CA0-ABF4BAD67E12}"/>
              </a:ext>
            </a:extLst>
          </p:cNvPr>
          <p:cNvSpPr txBox="1"/>
          <p:nvPr/>
        </p:nvSpPr>
        <p:spPr>
          <a:xfrm>
            <a:off x="9429604" y="3691027"/>
            <a:ext cx="171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60004"/>
                </a:solidFill>
                <a:effectLst/>
                <a:uLnTx/>
                <a:uFillTx/>
                <a:latin typeface="+mj-ea"/>
                <a:ea typeface="阿里巴巴普惠体"/>
                <a:cs typeface="+mn-cs"/>
              </a:rPr>
              <a:t>Java –jar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阿里巴巴普惠体"/>
                <a:cs typeface="+mn-cs"/>
              </a:rPr>
              <a:t>jar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阿里巴巴普惠体"/>
                <a:cs typeface="+mn-cs"/>
              </a:rPr>
              <a:t>包位置</a:t>
            </a:r>
          </a:p>
        </p:txBody>
      </p:sp>
      <p:sp>
        <p:nvSpPr>
          <p:cNvPr id="18" name="iconfont-11790-5634753">
            <a:extLst>
              <a:ext uri="{FF2B5EF4-FFF2-40B4-BE49-F238E27FC236}">
                <a16:creationId xmlns:a16="http://schemas.microsoft.com/office/drawing/2014/main" id="{E7BFCD04-49AF-A0B8-701F-23C41388CB22}"/>
              </a:ext>
            </a:extLst>
          </p:cNvPr>
          <p:cNvSpPr/>
          <p:nvPr/>
        </p:nvSpPr>
        <p:spPr>
          <a:xfrm>
            <a:off x="11003266" y="3811847"/>
            <a:ext cx="504194" cy="609685"/>
          </a:xfrm>
          <a:custGeom>
            <a:avLst/>
            <a:gdLst>
              <a:gd name="T0" fmla="*/ 4837 w 10614"/>
              <a:gd name="T1" fmla="*/ 3020 h 12834"/>
              <a:gd name="T2" fmla="*/ 4690 w 10614"/>
              <a:gd name="T3" fmla="*/ 3130 h 12834"/>
              <a:gd name="T4" fmla="*/ 5312 w 10614"/>
              <a:gd name="T5" fmla="*/ 3130 h 12834"/>
              <a:gd name="T6" fmla="*/ 5167 w 10614"/>
              <a:gd name="T7" fmla="*/ 3017 h 12834"/>
              <a:gd name="T8" fmla="*/ 10604 w 10614"/>
              <a:gd name="T9" fmla="*/ 10842 h 12834"/>
              <a:gd name="T10" fmla="*/ 8919 w 10614"/>
              <a:gd name="T11" fmla="*/ 12049 h 12834"/>
              <a:gd name="T12" fmla="*/ 6769 w 10614"/>
              <a:gd name="T13" fmla="*/ 12226 h 12834"/>
              <a:gd name="T14" fmla="*/ 5329 w 10614"/>
              <a:gd name="T15" fmla="*/ 11954 h 12834"/>
              <a:gd name="T16" fmla="*/ 2077 w 10614"/>
              <a:gd name="T17" fmla="*/ 12364 h 12834"/>
              <a:gd name="T18" fmla="*/ 595 w 10614"/>
              <a:gd name="T19" fmla="*/ 12052 h 12834"/>
              <a:gd name="T20" fmla="*/ 127 w 10614"/>
              <a:gd name="T21" fmla="*/ 10432 h 12834"/>
              <a:gd name="T22" fmla="*/ 630 w 10614"/>
              <a:gd name="T23" fmla="*/ 9464 h 12834"/>
              <a:gd name="T24" fmla="*/ 1625 w 10614"/>
              <a:gd name="T25" fmla="*/ 7419 h 12834"/>
              <a:gd name="T26" fmla="*/ 5587 w 10614"/>
              <a:gd name="T27" fmla="*/ 5 h 12834"/>
              <a:gd name="T28" fmla="*/ 9479 w 10614"/>
              <a:gd name="T29" fmla="*/ 6947 h 12834"/>
              <a:gd name="T30" fmla="*/ 9774 w 10614"/>
              <a:gd name="T31" fmla="*/ 9047 h 12834"/>
              <a:gd name="T32" fmla="*/ 10604 w 10614"/>
              <a:gd name="T33" fmla="*/ 10842 h 12834"/>
              <a:gd name="T34" fmla="*/ 5857 w 10614"/>
              <a:gd name="T35" fmla="*/ 2267 h 12834"/>
              <a:gd name="T36" fmla="*/ 6302 w 10614"/>
              <a:gd name="T37" fmla="*/ 3187 h 12834"/>
              <a:gd name="T38" fmla="*/ 5237 w 10614"/>
              <a:gd name="T39" fmla="*/ 2732 h 12834"/>
              <a:gd name="T40" fmla="*/ 4275 w 10614"/>
              <a:gd name="T41" fmla="*/ 2362 h 12834"/>
              <a:gd name="T42" fmla="*/ 4292 w 10614"/>
              <a:gd name="T43" fmla="*/ 1900 h 12834"/>
              <a:gd name="T44" fmla="*/ 4215 w 10614"/>
              <a:gd name="T45" fmla="*/ 4107 h 12834"/>
              <a:gd name="T46" fmla="*/ 5909 w 10614"/>
              <a:gd name="T47" fmla="*/ 4162 h 12834"/>
              <a:gd name="T48" fmla="*/ 5649 w 10614"/>
              <a:gd name="T49" fmla="*/ 3022 h 12834"/>
              <a:gd name="T50" fmla="*/ 3952 w 10614"/>
              <a:gd name="T51" fmla="*/ 3417 h 12834"/>
              <a:gd name="T52" fmla="*/ 2520 w 10614"/>
              <a:gd name="T53" fmla="*/ 9154 h 12834"/>
              <a:gd name="T54" fmla="*/ 1172 w 10614"/>
              <a:gd name="T55" fmla="*/ 9377 h 12834"/>
              <a:gd name="T56" fmla="*/ 290 w 10614"/>
              <a:gd name="T57" fmla="*/ 10407 h 12834"/>
              <a:gd name="T58" fmla="*/ 240 w 10614"/>
              <a:gd name="T59" fmla="*/ 11669 h 12834"/>
              <a:gd name="T60" fmla="*/ 3010 w 10614"/>
              <a:gd name="T61" fmla="*/ 10044 h 12834"/>
              <a:gd name="T62" fmla="*/ 7137 w 10614"/>
              <a:gd name="T63" fmla="*/ 9217 h 12834"/>
              <a:gd name="T64" fmla="*/ 9199 w 10614"/>
              <a:gd name="T65" fmla="*/ 8874 h 12834"/>
              <a:gd name="T66" fmla="*/ 8527 w 10614"/>
              <a:gd name="T67" fmla="*/ 7112 h 12834"/>
              <a:gd name="T68" fmla="*/ 8294 w 10614"/>
              <a:gd name="T69" fmla="*/ 7922 h 12834"/>
              <a:gd name="T70" fmla="*/ 6502 w 10614"/>
              <a:gd name="T71" fmla="*/ 3880 h 12834"/>
              <a:gd name="T72" fmla="*/ 4487 w 10614"/>
              <a:gd name="T73" fmla="*/ 4450 h 12834"/>
              <a:gd name="T74" fmla="*/ 3035 w 10614"/>
              <a:gd name="T75" fmla="*/ 6907 h 12834"/>
              <a:gd name="T76" fmla="*/ 2972 w 10614"/>
              <a:gd name="T77" fmla="*/ 5865 h 12834"/>
              <a:gd name="T78" fmla="*/ 2915 w 10614"/>
              <a:gd name="T79" fmla="*/ 8972 h 12834"/>
              <a:gd name="T80" fmla="*/ 3640 w 10614"/>
              <a:gd name="T81" fmla="*/ 10629 h 12834"/>
              <a:gd name="T82" fmla="*/ 10092 w 10614"/>
              <a:gd name="T83" fmla="*/ 10217 h 12834"/>
              <a:gd name="T84" fmla="*/ 8139 w 10614"/>
              <a:gd name="T85" fmla="*/ 9457 h 12834"/>
              <a:gd name="T86" fmla="*/ 7302 w 10614"/>
              <a:gd name="T87" fmla="*/ 9259 h 12834"/>
              <a:gd name="T88" fmla="*/ 6922 w 10614"/>
              <a:gd name="T89" fmla="*/ 12149 h 12834"/>
              <a:gd name="T90" fmla="*/ 10434 w 10614"/>
              <a:gd name="T91" fmla="*/ 10832 h 12834"/>
              <a:gd name="T92" fmla="*/ 4250 w 10614"/>
              <a:gd name="T93" fmla="*/ 3900 h 12834"/>
              <a:gd name="T94" fmla="*/ 6097 w 10614"/>
              <a:gd name="T95" fmla="*/ 3635 h 12834"/>
              <a:gd name="T96" fmla="*/ 5677 w 10614"/>
              <a:gd name="T97" fmla="*/ 3842 h 12834"/>
              <a:gd name="T98" fmla="*/ 4115 w 10614"/>
              <a:gd name="T99" fmla="*/ 3682 h 12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614" h="12834">
                <a:moveTo>
                  <a:pt x="4620" y="3095"/>
                </a:moveTo>
                <a:cubicBezTo>
                  <a:pt x="4615" y="3060"/>
                  <a:pt x="4667" y="3037"/>
                  <a:pt x="4700" y="3022"/>
                </a:cubicBezTo>
                <a:cubicBezTo>
                  <a:pt x="4742" y="3005"/>
                  <a:pt x="4797" y="2997"/>
                  <a:pt x="4837" y="3020"/>
                </a:cubicBezTo>
                <a:cubicBezTo>
                  <a:pt x="4847" y="3025"/>
                  <a:pt x="4857" y="3037"/>
                  <a:pt x="4852" y="3047"/>
                </a:cubicBezTo>
                <a:cubicBezTo>
                  <a:pt x="4842" y="3077"/>
                  <a:pt x="4792" y="3072"/>
                  <a:pt x="4765" y="3087"/>
                </a:cubicBezTo>
                <a:cubicBezTo>
                  <a:pt x="4740" y="3100"/>
                  <a:pt x="4720" y="3130"/>
                  <a:pt x="4690" y="3130"/>
                </a:cubicBezTo>
                <a:cubicBezTo>
                  <a:pt x="4665" y="3132"/>
                  <a:pt x="4622" y="3120"/>
                  <a:pt x="4620" y="3095"/>
                </a:cubicBezTo>
                <a:close/>
                <a:moveTo>
                  <a:pt x="5237" y="3087"/>
                </a:moveTo>
                <a:cubicBezTo>
                  <a:pt x="5262" y="3100"/>
                  <a:pt x="5282" y="3130"/>
                  <a:pt x="5312" y="3130"/>
                </a:cubicBezTo>
                <a:cubicBezTo>
                  <a:pt x="5339" y="3130"/>
                  <a:pt x="5382" y="3120"/>
                  <a:pt x="5384" y="3092"/>
                </a:cubicBezTo>
                <a:cubicBezTo>
                  <a:pt x="5389" y="3057"/>
                  <a:pt x="5337" y="3035"/>
                  <a:pt x="5305" y="3020"/>
                </a:cubicBezTo>
                <a:cubicBezTo>
                  <a:pt x="5262" y="3002"/>
                  <a:pt x="5207" y="2995"/>
                  <a:pt x="5167" y="3017"/>
                </a:cubicBezTo>
                <a:cubicBezTo>
                  <a:pt x="5157" y="3022"/>
                  <a:pt x="5147" y="3035"/>
                  <a:pt x="5152" y="3045"/>
                </a:cubicBezTo>
                <a:cubicBezTo>
                  <a:pt x="5160" y="3077"/>
                  <a:pt x="5210" y="3072"/>
                  <a:pt x="5237" y="3087"/>
                </a:cubicBezTo>
                <a:close/>
                <a:moveTo>
                  <a:pt x="10604" y="10842"/>
                </a:moveTo>
                <a:cubicBezTo>
                  <a:pt x="10592" y="11047"/>
                  <a:pt x="10442" y="11187"/>
                  <a:pt x="10257" y="11299"/>
                </a:cubicBezTo>
                <a:cubicBezTo>
                  <a:pt x="9884" y="11524"/>
                  <a:pt x="9324" y="11694"/>
                  <a:pt x="8984" y="12104"/>
                </a:cubicBezTo>
                <a:lnTo>
                  <a:pt x="8919" y="12049"/>
                </a:lnTo>
                <a:lnTo>
                  <a:pt x="8984" y="12104"/>
                </a:lnTo>
                <a:cubicBezTo>
                  <a:pt x="8629" y="12526"/>
                  <a:pt x="8192" y="12769"/>
                  <a:pt x="7777" y="12801"/>
                </a:cubicBezTo>
                <a:cubicBezTo>
                  <a:pt x="7364" y="12834"/>
                  <a:pt x="6977" y="12644"/>
                  <a:pt x="6769" y="12226"/>
                </a:cubicBezTo>
                <a:lnTo>
                  <a:pt x="6769" y="12224"/>
                </a:lnTo>
                <a:cubicBezTo>
                  <a:pt x="6742" y="12171"/>
                  <a:pt x="6722" y="12114"/>
                  <a:pt x="6707" y="12057"/>
                </a:cubicBezTo>
                <a:cubicBezTo>
                  <a:pt x="6169" y="12087"/>
                  <a:pt x="5702" y="11924"/>
                  <a:pt x="5329" y="11954"/>
                </a:cubicBezTo>
                <a:cubicBezTo>
                  <a:pt x="4780" y="11984"/>
                  <a:pt x="4435" y="12116"/>
                  <a:pt x="4122" y="12119"/>
                </a:cubicBezTo>
                <a:cubicBezTo>
                  <a:pt x="4002" y="12384"/>
                  <a:pt x="3765" y="12559"/>
                  <a:pt x="3475" y="12624"/>
                </a:cubicBezTo>
                <a:cubicBezTo>
                  <a:pt x="3075" y="12716"/>
                  <a:pt x="2572" y="12624"/>
                  <a:pt x="2077" y="12364"/>
                </a:cubicBezTo>
                <a:lnTo>
                  <a:pt x="2117" y="12289"/>
                </a:lnTo>
                <a:lnTo>
                  <a:pt x="2077" y="12364"/>
                </a:lnTo>
                <a:cubicBezTo>
                  <a:pt x="1615" y="12119"/>
                  <a:pt x="1027" y="12141"/>
                  <a:pt x="595" y="12052"/>
                </a:cubicBezTo>
                <a:cubicBezTo>
                  <a:pt x="377" y="12007"/>
                  <a:pt x="187" y="11927"/>
                  <a:pt x="92" y="11744"/>
                </a:cubicBezTo>
                <a:cubicBezTo>
                  <a:pt x="0" y="11562"/>
                  <a:pt x="17" y="11312"/>
                  <a:pt x="147" y="10952"/>
                </a:cubicBezTo>
                <a:cubicBezTo>
                  <a:pt x="190" y="10824"/>
                  <a:pt x="157" y="10634"/>
                  <a:pt x="127" y="10432"/>
                </a:cubicBezTo>
                <a:cubicBezTo>
                  <a:pt x="112" y="10334"/>
                  <a:pt x="97" y="10234"/>
                  <a:pt x="97" y="10137"/>
                </a:cubicBezTo>
                <a:cubicBezTo>
                  <a:pt x="97" y="10029"/>
                  <a:pt x="115" y="9924"/>
                  <a:pt x="167" y="9827"/>
                </a:cubicBezTo>
                <a:cubicBezTo>
                  <a:pt x="280" y="9614"/>
                  <a:pt x="462" y="9524"/>
                  <a:pt x="630" y="9464"/>
                </a:cubicBezTo>
                <a:cubicBezTo>
                  <a:pt x="797" y="9404"/>
                  <a:pt x="950" y="9364"/>
                  <a:pt x="1055" y="9257"/>
                </a:cubicBezTo>
                <a:cubicBezTo>
                  <a:pt x="1185" y="9119"/>
                  <a:pt x="1307" y="8897"/>
                  <a:pt x="1470" y="8752"/>
                </a:cubicBezTo>
                <a:cubicBezTo>
                  <a:pt x="1405" y="8322"/>
                  <a:pt x="1475" y="7867"/>
                  <a:pt x="1625" y="7419"/>
                </a:cubicBezTo>
                <a:cubicBezTo>
                  <a:pt x="1940" y="6472"/>
                  <a:pt x="2605" y="5565"/>
                  <a:pt x="3077" y="5002"/>
                </a:cubicBezTo>
                <a:cubicBezTo>
                  <a:pt x="3480" y="4430"/>
                  <a:pt x="3597" y="3970"/>
                  <a:pt x="3640" y="3385"/>
                </a:cubicBezTo>
                <a:cubicBezTo>
                  <a:pt x="3667" y="2590"/>
                  <a:pt x="3027" y="0"/>
                  <a:pt x="5587" y="5"/>
                </a:cubicBezTo>
                <a:cubicBezTo>
                  <a:pt x="7609" y="8"/>
                  <a:pt x="7494" y="2140"/>
                  <a:pt x="7482" y="3287"/>
                </a:cubicBezTo>
                <a:cubicBezTo>
                  <a:pt x="7474" y="4040"/>
                  <a:pt x="7889" y="4550"/>
                  <a:pt x="8317" y="5087"/>
                </a:cubicBezTo>
                <a:cubicBezTo>
                  <a:pt x="8697" y="5537"/>
                  <a:pt x="9194" y="6194"/>
                  <a:pt x="9479" y="6947"/>
                </a:cubicBezTo>
                <a:cubicBezTo>
                  <a:pt x="9712" y="7562"/>
                  <a:pt x="9802" y="8242"/>
                  <a:pt x="9572" y="8924"/>
                </a:cubicBezTo>
                <a:cubicBezTo>
                  <a:pt x="9607" y="8937"/>
                  <a:pt x="9642" y="8954"/>
                  <a:pt x="9674" y="8974"/>
                </a:cubicBezTo>
                <a:cubicBezTo>
                  <a:pt x="9709" y="8994"/>
                  <a:pt x="9742" y="9019"/>
                  <a:pt x="9774" y="9047"/>
                </a:cubicBezTo>
                <a:cubicBezTo>
                  <a:pt x="9939" y="9187"/>
                  <a:pt x="9992" y="9404"/>
                  <a:pt x="10037" y="9607"/>
                </a:cubicBezTo>
                <a:cubicBezTo>
                  <a:pt x="10084" y="9809"/>
                  <a:pt x="10127" y="9999"/>
                  <a:pt x="10217" y="10099"/>
                </a:cubicBezTo>
                <a:cubicBezTo>
                  <a:pt x="10494" y="10409"/>
                  <a:pt x="10614" y="10637"/>
                  <a:pt x="10604" y="10842"/>
                </a:cubicBezTo>
                <a:close/>
                <a:moveTo>
                  <a:pt x="5237" y="2732"/>
                </a:moveTo>
                <a:cubicBezTo>
                  <a:pt x="5327" y="2755"/>
                  <a:pt x="5459" y="2792"/>
                  <a:pt x="5562" y="2842"/>
                </a:cubicBezTo>
                <a:cubicBezTo>
                  <a:pt x="5509" y="2537"/>
                  <a:pt x="5674" y="2255"/>
                  <a:pt x="5857" y="2267"/>
                </a:cubicBezTo>
                <a:cubicBezTo>
                  <a:pt x="6079" y="2275"/>
                  <a:pt x="6204" y="2655"/>
                  <a:pt x="6084" y="2950"/>
                </a:cubicBezTo>
                <a:cubicBezTo>
                  <a:pt x="6064" y="2997"/>
                  <a:pt x="6014" y="3035"/>
                  <a:pt x="5987" y="3065"/>
                </a:cubicBezTo>
                <a:cubicBezTo>
                  <a:pt x="6154" y="3122"/>
                  <a:pt x="6262" y="3167"/>
                  <a:pt x="6302" y="3187"/>
                </a:cubicBezTo>
                <a:cubicBezTo>
                  <a:pt x="6499" y="2950"/>
                  <a:pt x="6572" y="2532"/>
                  <a:pt x="6409" y="2177"/>
                </a:cubicBezTo>
                <a:cubicBezTo>
                  <a:pt x="6164" y="1642"/>
                  <a:pt x="5554" y="1632"/>
                  <a:pt x="5310" y="2187"/>
                </a:cubicBezTo>
                <a:cubicBezTo>
                  <a:pt x="5230" y="2367"/>
                  <a:pt x="5212" y="2560"/>
                  <a:pt x="5237" y="2732"/>
                </a:cubicBezTo>
                <a:close/>
                <a:moveTo>
                  <a:pt x="4082" y="3202"/>
                </a:moveTo>
                <a:cubicBezTo>
                  <a:pt x="4277" y="3060"/>
                  <a:pt x="4255" y="3085"/>
                  <a:pt x="4230" y="3065"/>
                </a:cubicBezTo>
                <a:cubicBezTo>
                  <a:pt x="4030" y="2892"/>
                  <a:pt x="4065" y="2380"/>
                  <a:pt x="4275" y="2362"/>
                </a:cubicBezTo>
                <a:cubicBezTo>
                  <a:pt x="4432" y="2350"/>
                  <a:pt x="4545" y="2630"/>
                  <a:pt x="4515" y="2852"/>
                </a:cubicBezTo>
                <a:cubicBezTo>
                  <a:pt x="4592" y="2800"/>
                  <a:pt x="4682" y="2762"/>
                  <a:pt x="4770" y="2737"/>
                </a:cubicBezTo>
                <a:cubicBezTo>
                  <a:pt x="4812" y="2255"/>
                  <a:pt x="4545" y="1900"/>
                  <a:pt x="4292" y="1900"/>
                </a:cubicBezTo>
                <a:cubicBezTo>
                  <a:pt x="3820" y="1900"/>
                  <a:pt x="3692" y="2837"/>
                  <a:pt x="4082" y="3202"/>
                </a:cubicBezTo>
                <a:close/>
                <a:moveTo>
                  <a:pt x="3847" y="3725"/>
                </a:moveTo>
                <a:cubicBezTo>
                  <a:pt x="3885" y="3847"/>
                  <a:pt x="4000" y="3987"/>
                  <a:pt x="4215" y="4107"/>
                </a:cubicBezTo>
                <a:cubicBezTo>
                  <a:pt x="4410" y="4222"/>
                  <a:pt x="4515" y="4395"/>
                  <a:pt x="4715" y="4482"/>
                </a:cubicBezTo>
                <a:cubicBezTo>
                  <a:pt x="4780" y="4510"/>
                  <a:pt x="4857" y="4530"/>
                  <a:pt x="4955" y="4535"/>
                </a:cubicBezTo>
                <a:cubicBezTo>
                  <a:pt x="5414" y="4562"/>
                  <a:pt x="5632" y="4252"/>
                  <a:pt x="5909" y="4162"/>
                </a:cubicBezTo>
                <a:cubicBezTo>
                  <a:pt x="6202" y="4070"/>
                  <a:pt x="6412" y="3887"/>
                  <a:pt x="6477" y="3710"/>
                </a:cubicBezTo>
                <a:cubicBezTo>
                  <a:pt x="6557" y="3497"/>
                  <a:pt x="6424" y="3342"/>
                  <a:pt x="6214" y="3255"/>
                </a:cubicBezTo>
                <a:cubicBezTo>
                  <a:pt x="5932" y="3132"/>
                  <a:pt x="5807" y="3125"/>
                  <a:pt x="5649" y="3022"/>
                </a:cubicBezTo>
                <a:cubicBezTo>
                  <a:pt x="5392" y="2857"/>
                  <a:pt x="5180" y="2800"/>
                  <a:pt x="5002" y="2800"/>
                </a:cubicBezTo>
                <a:cubicBezTo>
                  <a:pt x="4642" y="2800"/>
                  <a:pt x="4422" y="3045"/>
                  <a:pt x="4305" y="3155"/>
                </a:cubicBezTo>
                <a:cubicBezTo>
                  <a:pt x="4292" y="3167"/>
                  <a:pt x="4107" y="3302"/>
                  <a:pt x="3952" y="3417"/>
                </a:cubicBezTo>
                <a:cubicBezTo>
                  <a:pt x="3847" y="3500"/>
                  <a:pt x="3812" y="3602"/>
                  <a:pt x="3847" y="3725"/>
                </a:cubicBezTo>
                <a:close/>
                <a:moveTo>
                  <a:pt x="3010" y="10044"/>
                </a:moveTo>
                <a:lnTo>
                  <a:pt x="2520" y="9154"/>
                </a:lnTo>
                <a:cubicBezTo>
                  <a:pt x="2350" y="8924"/>
                  <a:pt x="2175" y="8784"/>
                  <a:pt x="1972" y="8754"/>
                </a:cubicBezTo>
                <a:cubicBezTo>
                  <a:pt x="1780" y="8724"/>
                  <a:pt x="1657" y="8789"/>
                  <a:pt x="1530" y="8927"/>
                </a:cubicBezTo>
                <a:cubicBezTo>
                  <a:pt x="1410" y="9054"/>
                  <a:pt x="1310" y="9234"/>
                  <a:pt x="1172" y="9377"/>
                </a:cubicBezTo>
                <a:cubicBezTo>
                  <a:pt x="977" y="9539"/>
                  <a:pt x="940" y="9532"/>
                  <a:pt x="682" y="9624"/>
                </a:cubicBezTo>
                <a:cubicBezTo>
                  <a:pt x="525" y="9679"/>
                  <a:pt x="400" y="9739"/>
                  <a:pt x="312" y="9907"/>
                </a:cubicBezTo>
                <a:cubicBezTo>
                  <a:pt x="245" y="10032"/>
                  <a:pt x="260" y="10212"/>
                  <a:pt x="290" y="10407"/>
                </a:cubicBezTo>
                <a:cubicBezTo>
                  <a:pt x="320" y="10604"/>
                  <a:pt x="365" y="10814"/>
                  <a:pt x="305" y="11004"/>
                </a:cubicBezTo>
                <a:lnTo>
                  <a:pt x="305" y="11009"/>
                </a:lnTo>
                <a:cubicBezTo>
                  <a:pt x="180" y="11352"/>
                  <a:pt x="180" y="11552"/>
                  <a:pt x="240" y="11669"/>
                </a:cubicBezTo>
                <a:cubicBezTo>
                  <a:pt x="437" y="12054"/>
                  <a:pt x="1405" y="11822"/>
                  <a:pt x="2152" y="12216"/>
                </a:cubicBezTo>
                <a:cubicBezTo>
                  <a:pt x="2937" y="12626"/>
                  <a:pt x="3967" y="12644"/>
                  <a:pt x="4035" y="11767"/>
                </a:cubicBezTo>
                <a:cubicBezTo>
                  <a:pt x="4087" y="11254"/>
                  <a:pt x="3247" y="10542"/>
                  <a:pt x="3010" y="10044"/>
                </a:cubicBezTo>
                <a:close/>
                <a:moveTo>
                  <a:pt x="6857" y="10939"/>
                </a:moveTo>
                <a:cubicBezTo>
                  <a:pt x="6937" y="10664"/>
                  <a:pt x="7014" y="10407"/>
                  <a:pt x="7027" y="10214"/>
                </a:cubicBezTo>
                <a:cubicBezTo>
                  <a:pt x="7047" y="9834"/>
                  <a:pt x="7067" y="9497"/>
                  <a:pt x="7137" y="9217"/>
                </a:cubicBezTo>
                <a:cubicBezTo>
                  <a:pt x="7214" y="8902"/>
                  <a:pt x="7369" y="8639"/>
                  <a:pt x="7672" y="8534"/>
                </a:cubicBezTo>
                <a:cubicBezTo>
                  <a:pt x="7729" y="8007"/>
                  <a:pt x="8139" y="8007"/>
                  <a:pt x="8629" y="8222"/>
                </a:cubicBezTo>
                <a:cubicBezTo>
                  <a:pt x="9102" y="8434"/>
                  <a:pt x="9279" y="8622"/>
                  <a:pt x="9199" y="8874"/>
                </a:cubicBezTo>
                <a:cubicBezTo>
                  <a:pt x="9224" y="8874"/>
                  <a:pt x="9249" y="8872"/>
                  <a:pt x="9304" y="8874"/>
                </a:cubicBezTo>
                <a:cubicBezTo>
                  <a:pt x="9434" y="8452"/>
                  <a:pt x="8947" y="8174"/>
                  <a:pt x="8537" y="8004"/>
                </a:cubicBezTo>
                <a:cubicBezTo>
                  <a:pt x="8609" y="7704"/>
                  <a:pt x="8597" y="7402"/>
                  <a:pt x="8527" y="7112"/>
                </a:cubicBezTo>
                <a:cubicBezTo>
                  <a:pt x="8377" y="6479"/>
                  <a:pt x="7962" y="5917"/>
                  <a:pt x="7647" y="5637"/>
                </a:cubicBezTo>
                <a:cubicBezTo>
                  <a:pt x="7589" y="5635"/>
                  <a:pt x="7594" y="5685"/>
                  <a:pt x="7712" y="5800"/>
                </a:cubicBezTo>
                <a:cubicBezTo>
                  <a:pt x="8002" y="6067"/>
                  <a:pt x="8639" y="7029"/>
                  <a:pt x="8294" y="7922"/>
                </a:cubicBezTo>
                <a:cubicBezTo>
                  <a:pt x="8197" y="7897"/>
                  <a:pt x="8104" y="7884"/>
                  <a:pt x="8022" y="7887"/>
                </a:cubicBezTo>
                <a:cubicBezTo>
                  <a:pt x="7889" y="7159"/>
                  <a:pt x="7584" y="6557"/>
                  <a:pt x="7432" y="6272"/>
                </a:cubicBezTo>
                <a:cubicBezTo>
                  <a:pt x="7144" y="5737"/>
                  <a:pt x="6694" y="4640"/>
                  <a:pt x="6502" y="3880"/>
                </a:cubicBezTo>
                <a:cubicBezTo>
                  <a:pt x="6389" y="4040"/>
                  <a:pt x="6192" y="4177"/>
                  <a:pt x="5944" y="4255"/>
                </a:cubicBezTo>
                <a:cubicBezTo>
                  <a:pt x="5827" y="4292"/>
                  <a:pt x="5702" y="4392"/>
                  <a:pt x="5547" y="4480"/>
                </a:cubicBezTo>
                <a:cubicBezTo>
                  <a:pt x="5200" y="4680"/>
                  <a:pt x="4797" y="4700"/>
                  <a:pt x="4487" y="4450"/>
                </a:cubicBezTo>
                <a:cubicBezTo>
                  <a:pt x="4375" y="4360"/>
                  <a:pt x="4287" y="4260"/>
                  <a:pt x="4172" y="4192"/>
                </a:cubicBezTo>
                <a:cubicBezTo>
                  <a:pt x="4132" y="4170"/>
                  <a:pt x="4045" y="4110"/>
                  <a:pt x="4017" y="4090"/>
                </a:cubicBezTo>
                <a:cubicBezTo>
                  <a:pt x="3967" y="5035"/>
                  <a:pt x="3335" y="6222"/>
                  <a:pt x="3035" y="6907"/>
                </a:cubicBezTo>
                <a:cubicBezTo>
                  <a:pt x="2827" y="7399"/>
                  <a:pt x="2705" y="7927"/>
                  <a:pt x="2690" y="8444"/>
                </a:cubicBezTo>
                <a:cubicBezTo>
                  <a:pt x="2145" y="7717"/>
                  <a:pt x="2542" y="6787"/>
                  <a:pt x="2755" y="6384"/>
                </a:cubicBezTo>
                <a:cubicBezTo>
                  <a:pt x="2992" y="5945"/>
                  <a:pt x="3030" y="5822"/>
                  <a:pt x="2972" y="5865"/>
                </a:cubicBezTo>
                <a:cubicBezTo>
                  <a:pt x="2757" y="6214"/>
                  <a:pt x="2422" y="6772"/>
                  <a:pt x="2292" y="7344"/>
                </a:cubicBezTo>
                <a:cubicBezTo>
                  <a:pt x="2225" y="7642"/>
                  <a:pt x="2212" y="7944"/>
                  <a:pt x="2300" y="8224"/>
                </a:cubicBezTo>
                <a:cubicBezTo>
                  <a:pt x="2387" y="8504"/>
                  <a:pt x="2577" y="8762"/>
                  <a:pt x="2915" y="8972"/>
                </a:cubicBezTo>
                <a:cubicBezTo>
                  <a:pt x="2915" y="8972"/>
                  <a:pt x="3535" y="9329"/>
                  <a:pt x="3872" y="9784"/>
                </a:cubicBezTo>
                <a:cubicBezTo>
                  <a:pt x="4057" y="10034"/>
                  <a:pt x="4115" y="10252"/>
                  <a:pt x="4057" y="10407"/>
                </a:cubicBezTo>
                <a:cubicBezTo>
                  <a:pt x="3995" y="10574"/>
                  <a:pt x="3817" y="10629"/>
                  <a:pt x="3640" y="10629"/>
                </a:cubicBezTo>
                <a:cubicBezTo>
                  <a:pt x="3760" y="10779"/>
                  <a:pt x="3897" y="10954"/>
                  <a:pt x="4000" y="11119"/>
                </a:cubicBezTo>
                <a:cubicBezTo>
                  <a:pt x="4940" y="11762"/>
                  <a:pt x="6054" y="11512"/>
                  <a:pt x="6857" y="10939"/>
                </a:cubicBezTo>
                <a:close/>
                <a:moveTo>
                  <a:pt x="10092" y="10217"/>
                </a:moveTo>
                <a:cubicBezTo>
                  <a:pt x="9842" y="9934"/>
                  <a:pt x="9912" y="9389"/>
                  <a:pt x="9664" y="9177"/>
                </a:cubicBezTo>
                <a:cubicBezTo>
                  <a:pt x="9492" y="9027"/>
                  <a:pt x="9324" y="9042"/>
                  <a:pt x="9099" y="9049"/>
                </a:cubicBezTo>
                <a:cubicBezTo>
                  <a:pt x="8907" y="9269"/>
                  <a:pt x="8454" y="9539"/>
                  <a:pt x="8139" y="9457"/>
                </a:cubicBezTo>
                <a:cubicBezTo>
                  <a:pt x="7852" y="9384"/>
                  <a:pt x="7689" y="9049"/>
                  <a:pt x="7669" y="8719"/>
                </a:cubicBezTo>
                <a:cubicBezTo>
                  <a:pt x="7662" y="8724"/>
                  <a:pt x="7652" y="8727"/>
                  <a:pt x="7644" y="8732"/>
                </a:cubicBezTo>
                <a:cubicBezTo>
                  <a:pt x="7467" y="8829"/>
                  <a:pt x="7367" y="9002"/>
                  <a:pt x="7302" y="9259"/>
                </a:cubicBezTo>
                <a:cubicBezTo>
                  <a:pt x="7239" y="9514"/>
                  <a:pt x="7217" y="9847"/>
                  <a:pt x="7197" y="10227"/>
                </a:cubicBezTo>
                <a:cubicBezTo>
                  <a:pt x="7179" y="10522"/>
                  <a:pt x="7042" y="10887"/>
                  <a:pt x="6949" y="11242"/>
                </a:cubicBezTo>
                <a:cubicBezTo>
                  <a:pt x="6862" y="11572"/>
                  <a:pt x="6804" y="11872"/>
                  <a:pt x="6922" y="12149"/>
                </a:cubicBezTo>
                <a:cubicBezTo>
                  <a:pt x="7102" y="12511"/>
                  <a:pt x="7409" y="12659"/>
                  <a:pt x="7764" y="12631"/>
                </a:cubicBezTo>
                <a:cubicBezTo>
                  <a:pt x="8119" y="12604"/>
                  <a:pt x="8524" y="12386"/>
                  <a:pt x="8854" y="11994"/>
                </a:cubicBezTo>
                <a:cubicBezTo>
                  <a:pt x="9404" y="11329"/>
                  <a:pt x="10412" y="11252"/>
                  <a:pt x="10434" y="10832"/>
                </a:cubicBezTo>
                <a:cubicBezTo>
                  <a:pt x="10442" y="10704"/>
                  <a:pt x="10357" y="10507"/>
                  <a:pt x="10092" y="10217"/>
                </a:cubicBezTo>
                <a:close/>
                <a:moveTo>
                  <a:pt x="4050" y="3722"/>
                </a:moveTo>
                <a:cubicBezTo>
                  <a:pt x="4100" y="3770"/>
                  <a:pt x="4167" y="3835"/>
                  <a:pt x="4250" y="3900"/>
                </a:cubicBezTo>
                <a:cubicBezTo>
                  <a:pt x="4415" y="4030"/>
                  <a:pt x="4645" y="4165"/>
                  <a:pt x="4932" y="4165"/>
                </a:cubicBezTo>
                <a:cubicBezTo>
                  <a:pt x="5222" y="4165"/>
                  <a:pt x="5494" y="4017"/>
                  <a:pt x="5727" y="3895"/>
                </a:cubicBezTo>
                <a:cubicBezTo>
                  <a:pt x="5849" y="3830"/>
                  <a:pt x="5999" y="3720"/>
                  <a:pt x="6097" y="3635"/>
                </a:cubicBezTo>
                <a:cubicBezTo>
                  <a:pt x="6194" y="3550"/>
                  <a:pt x="6244" y="3477"/>
                  <a:pt x="6174" y="3470"/>
                </a:cubicBezTo>
                <a:cubicBezTo>
                  <a:pt x="6104" y="3462"/>
                  <a:pt x="6109" y="3535"/>
                  <a:pt x="6024" y="3597"/>
                </a:cubicBezTo>
                <a:cubicBezTo>
                  <a:pt x="5914" y="3677"/>
                  <a:pt x="5782" y="3782"/>
                  <a:pt x="5677" y="3842"/>
                </a:cubicBezTo>
                <a:cubicBezTo>
                  <a:pt x="5492" y="3947"/>
                  <a:pt x="5190" y="4097"/>
                  <a:pt x="4930" y="4097"/>
                </a:cubicBezTo>
                <a:cubicBezTo>
                  <a:pt x="4670" y="4097"/>
                  <a:pt x="4462" y="3977"/>
                  <a:pt x="4307" y="3855"/>
                </a:cubicBezTo>
                <a:cubicBezTo>
                  <a:pt x="4230" y="3792"/>
                  <a:pt x="4165" y="3730"/>
                  <a:pt x="4115" y="3682"/>
                </a:cubicBezTo>
                <a:cubicBezTo>
                  <a:pt x="4077" y="3647"/>
                  <a:pt x="4067" y="3567"/>
                  <a:pt x="4007" y="3560"/>
                </a:cubicBezTo>
                <a:cubicBezTo>
                  <a:pt x="3972" y="3557"/>
                  <a:pt x="3962" y="3652"/>
                  <a:pt x="4050" y="372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" name="iconfont-11790-5634753">
            <a:extLst>
              <a:ext uri="{FF2B5EF4-FFF2-40B4-BE49-F238E27FC236}">
                <a16:creationId xmlns:a16="http://schemas.microsoft.com/office/drawing/2014/main" id="{534B5F4C-5B5E-C138-47C5-9FA687A0C54F}"/>
              </a:ext>
            </a:extLst>
          </p:cNvPr>
          <p:cNvSpPr/>
          <p:nvPr/>
        </p:nvSpPr>
        <p:spPr>
          <a:xfrm>
            <a:off x="9199059" y="3811847"/>
            <a:ext cx="609685" cy="551746"/>
          </a:xfrm>
          <a:custGeom>
            <a:avLst/>
            <a:gdLst>
              <a:gd name="connsiteX0" fmla="*/ 33688 w 607520"/>
              <a:gd name="connsiteY0" fmla="*/ 399929 h 549787"/>
              <a:gd name="connsiteX1" fmla="*/ 31132 w 607520"/>
              <a:gd name="connsiteY1" fmla="*/ 405573 h 549787"/>
              <a:gd name="connsiteX2" fmla="*/ 27903 w 607520"/>
              <a:gd name="connsiteY2" fmla="*/ 417399 h 549787"/>
              <a:gd name="connsiteX3" fmla="*/ 30055 w 607520"/>
              <a:gd name="connsiteY3" fmla="*/ 418474 h 549787"/>
              <a:gd name="connsiteX4" fmla="*/ 32208 w 607520"/>
              <a:gd name="connsiteY4" fmla="*/ 405573 h 549787"/>
              <a:gd name="connsiteX5" fmla="*/ 33688 w 607520"/>
              <a:gd name="connsiteY5" fmla="*/ 399929 h 549787"/>
              <a:gd name="connsiteX6" fmla="*/ 330750 w 607520"/>
              <a:gd name="connsiteY6" fmla="*/ 328937 h 549787"/>
              <a:gd name="connsiteX7" fmla="*/ 320661 w 607520"/>
              <a:gd name="connsiteY7" fmla="*/ 335658 h 549787"/>
              <a:gd name="connsiteX8" fmla="*/ 298061 w 607520"/>
              <a:gd name="connsiteY8" fmla="*/ 386202 h 549787"/>
              <a:gd name="connsiteX9" fmla="*/ 303442 w 607520"/>
              <a:gd name="connsiteY9" fmla="*/ 389428 h 549787"/>
              <a:gd name="connsiteX10" fmla="*/ 337880 w 607520"/>
              <a:gd name="connsiteY10" fmla="*/ 355015 h 549787"/>
              <a:gd name="connsiteX11" fmla="*/ 346489 w 607520"/>
              <a:gd name="connsiteY11" fmla="*/ 350714 h 549787"/>
              <a:gd name="connsiteX12" fmla="*/ 333575 w 607520"/>
              <a:gd name="connsiteY12" fmla="*/ 366845 h 549787"/>
              <a:gd name="connsiteX13" fmla="*/ 302366 w 607520"/>
              <a:gd name="connsiteY13" fmla="*/ 395880 h 549787"/>
              <a:gd name="connsiteX14" fmla="*/ 287299 w 607520"/>
              <a:gd name="connsiteY14" fmla="*/ 419539 h 549787"/>
              <a:gd name="connsiteX15" fmla="*/ 286223 w 607520"/>
              <a:gd name="connsiteY15" fmla="*/ 425992 h 549787"/>
              <a:gd name="connsiteX16" fmla="*/ 293756 w 607520"/>
              <a:gd name="connsiteY16" fmla="*/ 430293 h 549787"/>
              <a:gd name="connsiteX17" fmla="*/ 321737 w 607520"/>
              <a:gd name="connsiteY17" fmla="*/ 404484 h 549787"/>
              <a:gd name="connsiteX18" fmla="*/ 329270 w 607520"/>
              <a:gd name="connsiteY18" fmla="*/ 408785 h 549787"/>
              <a:gd name="connsiteX19" fmla="*/ 327118 w 607520"/>
              <a:gd name="connsiteY19" fmla="*/ 414162 h 549787"/>
              <a:gd name="connsiteX20" fmla="*/ 313128 w 607520"/>
              <a:gd name="connsiteY20" fmla="*/ 437821 h 549787"/>
              <a:gd name="connsiteX21" fmla="*/ 290528 w 607520"/>
              <a:gd name="connsiteY21" fmla="*/ 458254 h 549787"/>
              <a:gd name="connsiteX22" fmla="*/ 280842 w 607520"/>
              <a:gd name="connsiteY22" fmla="*/ 479762 h 549787"/>
              <a:gd name="connsiteX23" fmla="*/ 292680 w 607520"/>
              <a:gd name="connsiteY23" fmla="*/ 482988 h 549787"/>
              <a:gd name="connsiteX24" fmla="*/ 293756 w 607520"/>
              <a:gd name="connsiteY24" fmla="*/ 481913 h 549787"/>
              <a:gd name="connsiteX25" fmla="*/ 293756 w 607520"/>
              <a:gd name="connsiteY25" fmla="*/ 482988 h 549787"/>
              <a:gd name="connsiteX26" fmla="*/ 292680 w 607520"/>
              <a:gd name="connsiteY26" fmla="*/ 484063 h 549787"/>
              <a:gd name="connsiteX27" fmla="*/ 288375 w 607520"/>
              <a:gd name="connsiteY27" fmla="*/ 507722 h 549787"/>
              <a:gd name="connsiteX28" fmla="*/ 306670 w 607520"/>
              <a:gd name="connsiteY28" fmla="*/ 522778 h 549787"/>
              <a:gd name="connsiteX29" fmla="*/ 315280 w 607520"/>
              <a:gd name="connsiteY29" fmla="*/ 526004 h 549787"/>
              <a:gd name="connsiteX30" fmla="*/ 328194 w 607520"/>
              <a:gd name="connsiteY30" fmla="*/ 522778 h 549787"/>
              <a:gd name="connsiteX31" fmla="*/ 340032 w 607520"/>
              <a:gd name="connsiteY31" fmla="*/ 521702 h 549787"/>
              <a:gd name="connsiteX32" fmla="*/ 343261 w 607520"/>
              <a:gd name="connsiteY32" fmla="*/ 528155 h 549787"/>
              <a:gd name="connsiteX33" fmla="*/ 354023 w 607520"/>
              <a:gd name="connsiteY33" fmla="*/ 533532 h 549787"/>
              <a:gd name="connsiteX34" fmla="*/ 380927 w 607520"/>
              <a:gd name="connsiteY34" fmla="*/ 536758 h 549787"/>
              <a:gd name="connsiteX35" fmla="*/ 397070 w 607520"/>
              <a:gd name="connsiteY35" fmla="*/ 536758 h 549787"/>
              <a:gd name="connsiteX36" fmla="*/ 405680 w 607520"/>
              <a:gd name="connsiteY36" fmla="*/ 535683 h 549787"/>
              <a:gd name="connsiteX37" fmla="*/ 428280 w 607520"/>
              <a:gd name="connsiteY37" fmla="*/ 533532 h 549787"/>
              <a:gd name="connsiteX38" fmla="*/ 459489 w 607520"/>
              <a:gd name="connsiteY38" fmla="*/ 513099 h 549787"/>
              <a:gd name="connsiteX39" fmla="*/ 487470 w 607520"/>
              <a:gd name="connsiteY39" fmla="*/ 437821 h 549787"/>
              <a:gd name="connsiteX40" fmla="*/ 513299 w 607520"/>
              <a:gd name="connsiteY40" fmla="*/ 348563 h 549787"/>
              <a:gd name="connsiteX41" fmla="*/ 450880 w 607520"/>
              <a:gd name="connsiteY41" fmla="*/ 343186 h 549787"/>
              <a:gd name="connsiteX42" fmla="*/ 343261 w 607520"/>
              <a:gd name="connsiteY42" fmla="*/ 330281 h 549787"/>
              <a:gd name="connsiteX43" fmla="*/ 330750 w 607520"/>
              <a:gd name="connsiteY43" fmla="*/ 328937 h 549787"/>
              <a:gd name="connsiteX44" fmla="*/ 335727 w 607520"/>
              <a:gd name="connsiteY44" fmla="*/ 309848 h 549787"/>
              <a:gd name="connsiteX45" fmla="*/ 350794 w 607520"/>
              <a:gd name="connsiteY45" fmla="*/ 311999 h 549787"/>
              <a:gd name="connsiteX46" fmla="*/ 351870 w 607520"/>
              <a:gd name="connsiteY46" fmla="*/ 311999 h 549787"/>
              <a:gd name="connsiteX47" fmla="*/ 476708 w 607520"/>
              <a:gd name="connsiteY47" fmla="*/ 328130 h 549787"/>
              <a:gd name="connsiteX48" fmla="*/ 527289 w 607520"/>
              <a:gd name="connsiteY48" fmla="*/ 320602 h 549787"/>
              <a:gd name="connsiteX49" fmla="*/ 525137 w 607520"/>
              <a:gd name="connsiteY49" fmla="*/ 398031 h 549787"/>
              <a:gd name="connsiteX50" fmla="*/ 473480 w 607520"/>
              <a:gd name="connsiteY50" fmla="*/ 524929 h 549787"/>
              <a:gd name="connsiteX51" fmla="*/ 388461 w 607520"/>
              <a:gd name="connsiteY51" fmla="*/ 548587 h 549787"/>
              <a:gd name="connsiteX52" fmla="*/ 271156 w 607520"/>
              <a:gd name="connsiteY52" fmla="*/ 530306 h 549787"/>
              <a:gd name="connsiteX53" fmla="*/ 258242 w 607520"/>
              <a:gd name="connsiteY53" fmla="*/ 444274 h 549787"/>
              <a:gd name="connsiteX54" fmla="*/ 335727 w 607520"/>
              <a:gd name="connsiteY54" fmla="*/ 309848 h 549787"/>
              <a:gd name="connsiteX55" fmla="*/ 168309 w 607520"/>
              <a:gd name="connsiteY55" fmla="*/ 249756 h 549787"/>
              <a:gd name="connsiteX56" fmla="*/ 127986 w 607520"/>
              <a:gd name="connsiteY56" fmla="*/ 252914 h 549787"/>
              <a:gd name="connsiteX57" fmla="*/ 104311 w 607520"/>
              <a:gd name="connsiteY57" fmla="*/ 266890 h 549787"/>
              <a:gd name="connsiteX58" fmla="*/ 69874 w 607520"/>
              <a:gd name="connsiteY58" fmla="*/ 302367 h 549787"/>
              <a:gd name="connsiteX59" fmla="*/ 58036 w 607520"/>
              <a:gd name="connsiteY59" fmla="*/ 316343 h 549787"/>
              <a:gd name="connsiteX60" fmla="*/ 58036 w 607520"/>
              <a:gd name="connsiteY60" fmla="*/ 331394 h 549787"/>
              <a:gd name="connsiteX61" fmla="*/ 58036 w 607520"/>
              <a:gd name="connsiteY61" fmla="*/ 342144 h 549787"/>
              <a:gd name="connsiteX62" fmla="*/ 58036 w 607520"/>
              <a:gd name="connsiteY62" fmla="*/ 348595 h 549787"/>
              <a:gd name="connsiteX63" fmla="*/ 67721 w 607520"/>
              <a:gd name="connsiteY63" fmla="*/ 343219 h 549787"/>
              <a:gd name="connsiteX64" fmla="*/ 88168 w 607520"/>
              <a:gd name="connsiteY64" fmla="*/ 322793 h 549787"/>
              <a:gd name="connsiteX65" fmla="*/ 96778 w 607520"/>
              <a:gd name="connsiteY65" fmla="*/ 317418 h 549787"/>
              <a:gd name="connsiteX66" fmla="*/ 84940 w 607520"/>
              <a:gd name="connsiteY66" fmla="*/ 331394 h 549787"/>
              <a:gd name="connsiteX67" fmla="*/ 67721 w 607520"/>
              <a:gd name="connsiteY67" fmla="*/ 348595 h 549787"/>
              <a:gd name="connsiteX68" fmla="*/ 55883 w 607520"/>
              <a:gd name="connsiteY68" fmla="*/ 372246 h 549787"/>
              <a:gd name="connsiteX69" fmla="*/ 54807 w 607520"/>
              <a:gd name="connsiteY69" fmla="*/ 396972 h 549787"/>
              <a:gd name="connsiteX70" fmla="*/ 63417 w 607520"/>
              <a:gd name="connsiteY70" fmla="*/ 400198 h 549787"/>
              <a:gd name="connsiteX71" fmla="*/ 66645 w 607520"/>
              <a:gd name="connsiteY71" fmla="*/ 398048 h 549787"/>
              <a:gd name="connsiteX72" fmla="*/ 73102 w 607520"/>
              <a:gd name="connsiteY72" fmla="*/ 401273 h 549787"/>
              <a:gd name="connsiteX73" fmla="*/ 66645 w 607520"/>
              <a:gd name="connsiteY73" fmla="*/ 432450 h 549787"/>
              <a:gd name="connsiteX74" fmla="*/ 60188 w 607520"/>
              <a:gd name="connsiteY74" fmla="*/ 439975 h 549787"/>
              <a:gd name="connsiteX75" fmla="*/ 55883 w 607520"/>
              <a:gd name="connsiteY75" fmla="*/ 445350 h 549787"/>
              <a:gd name="connsiteX76" fmla="*/ 56960 w 607520"/>
              <a:gd name="connsiteY76" fmla="*/ 445350 h 549787"/>
              <a:gd name="connsiteX77" fmla="*/ 139824 w 607520"/>
              <a:gd name="connsiteY77" fmla="*/ 444275 h 549787"/>
              <a:gd name="connsiteX78" fmla="*/ 155967 w 607520"/>
              <a:gd name="connsiteY78" fmla="*/ 444275 h 549787"/>
              <a:gd name="connsiteX79" fmla="*/ 167804 w 607520"/>
              <a:gd name="connsiteY79" fmla="*/ 443200 h 549787"/>
              <a:gd name="connsiteX80" fmla="*/ 174261 w 607520"/>
              <a:gd name="connsiteY80" fmla="*/ 447500 h 549787"/>
              <a:gd name="connsiteX81" fmla="*/ 183947 w 607520"/>
              <a:gd name="connsiteY81" fmla="*/ 453951 h 549787"/>
              <a:gd name="connsiteX82" fmla="*/ 195785 w 607520"/>
              <a:gd name="connsiteY82" fmla="*/ 457176 h 549787"/>
              <a:gd name="connsiteX83" fmla="*/ 223765 w 607520"/>
              <a:gd name="connsiteY83" fmla="*/ 434600 h 549787"/>
              <a:gd name="connsiteX84" fmla="*/ 234527 w 607520"/>
              <a:gd name="connsiteY84" fmla="*/ 398048 h 549787"/>
              <a:gd name="connsiteX85" fmla="*/ 257126 w 607520"/>
              <a:gd name="connsiteY85" fmla="*/ 320643 h 549787"/>
              <a:gd name="connsiteX86" fmla="*/ 258202 w 607520"/>
              <a:gd name="connsiteY86" fmla="*/ 292692 h 549787"/>
              <a:gd name="connsiteX87" fmla="*/ 168309 w 607520"/>
              <a:gd name="connsiteY87" fmla="*/ 249756 h 549787"/>
              <a:gd name="connsiteX88" fmla="*/ 164088 w 607520"/>
              <a:gd name="connsiteY88" fmla="*/ 239140 h 549787"/>
              <a:gd name="connsiteX89" fmla="*/ 288335 w 607520"/>
              <a:gd name="connsiteY89" fmla="*/ 300217 h 549787"/>
              <a:gd name="connsiteX90" fmla="*/ 284030 w 607520"/>
              <a:gd name="connsiteY90" fmla="*/ 315268 h 549787"/>
              <a:gd name="connsiteX91" fmla="*/ 261431 w 607520"/>
              <a:gd name="connsiteY91" fmla="*/ 392672 h 549787"/>
              <a:gd name="connsiteX92" fmla="*/ 249593 w 607520"/>
              <a:gd name="connsiteY92" fmla="*/ 447500 h 549787"/>
              <a:gd name="connsiteX93" fmla="*/ 236679 w 607520"/>
              <a:gd name="connsiteY93" fmla="*/ 466851 h 549787"/>
              <a:gd name="connsiteX94" fmla="*/ 216232 w 607520"/>
              <a:gd name="connsiteY94" fmla="*/ 475452 h 549787"/>
              <a:gd name="connsiteX95" fmla="*/ 203318 w 607520"/>
              <a:gd name="connsiteY95" fmla="*/ 476527 h 549787"/>
              <a:gd name="connsiteX96" fmla="*/ 136596 w 607520"/>
              <a:gd name="connsiteY96" fmla="*/ 458251 h 549787"/>
              <a:gd name="connsiteX97" fmla="*/ 19294 w 607520"/>
              <a:gd name="connsiteY97" fmla="*/ 461476 h 549787"/>
              <a:gd name="connsiteX98" fmla="*/ 3151 w 607520"/>
              <a:gd name="connsiteY98" fmla="*/ 420624 h 549787"/>
              <a:gd name="connsiteX99" fmla="*/ 52655 w 607520"/>
              <a:gd name="connsiteY99" fmla="*/ 273340 h 549787"/>
              <a:gd name="connsiteX100" fmla="*/ 117225 w 607520"/>
              <a:gd name="connsiteY100" fmla="*/ 244314 h 549787"/>
              <a:gd name="connsiteX101" fmla="*/ 164088 w 607520"/>
              <a:gd name="connsiteY101" fmla="*/ 239140 h 549787"/>
              <a:gd name="connsiteX102" fmla="*/ 429301 w 607520"/>
              <a:gd name="connsiteY102" fmla="*/ 97047 h 549787"/>
              <a:gd name="connsiteX103" fmla="*/ 404537 w 607520"/>
              <a:gd name="connsiteY103" fmla="*/ 103498 h 549787"/>
              <a:gd name="connsiteX104" fmla="*/ 383002 w 607520"/>
              <a:gd name="connsiteY104" fmla="*/ 122852 h 549787"/>
              <a:gd name="connsiteX105" fmla="*/ 367928 w 607520"/>
              <a:gd name="connsiteY105" fmla="*/ 146508 h 549787"/>
              <a:gd name="connsiteX106" fmla="*/ 365775 w 607520"/>
              <a:gd name="connsiteY106" fmla="*/ 155110 h 549787"/>
              <a:gd name="connsiteX107" fmla="*/ 372235 w 607520"/>
              <a:gd name="connsiteY107" fmla="*/ 159411 h 549787"/>
              <a:gd name="connsiteX108" fmla="*/ 400230 w 607520"/>
              <a:gd name="connsiteY108" fmla="*/ 133605 h 549787"/>
              <a:gd name="connsiteX109" fmla="*/ 406690 w 607520"/>
              <a:gd name="connsiteY109" fmla="*/ 137906 h 549787"/>
              <a:gd name="connsiteX110" fmla="*/ 404537 w 607520"/>
              <a:gd name="connsiteY110" fmla="*/ 145432 h 549787"/>
              <a:gd name="connsiteX111" fmla="*/ 389463 w 607520"/>
              <a:gd name="connsiteY111" fmla="*/ 169088 h 549787"/>
              <a:gd name="connsiteX112" fmla="*/ 363621 w 607520"/>
              <a:gd name="connsiteY112" fmla="*/ 192743 h 549787"/>
              <a:gd name="connsiteX113" fmla="*/ 350700 w 607520"/>
              <a:gd name="connsiteY113" fmla="*/ 216398 h 549787"/>
              <a:gd name="connsiteX114" fmla="*/ 345317 w 607520"/>
              <a:gd name="connsiteY114" fmla="*/ 244354 h 549787"/>
              <a:gd name="connsiteX115" fmla="*/ 355007 w 607520"/>
              <a:gd name="connsiteY115" fmla="*/ 248655 h 549787"/>
              <a:gd name="connsiteX116" fmla="*/ 372235 w 607520"/>
              <a:gd name="connsiteY116" fmla="*/ 232527 h 549787"/>
              <a:gd name="connsiteX117" fmla="*/ 381925 w 607520"/>
              <a:gd name="connsiteY117" fmla="*/ 223925 h 549787"/>
              <a:gd name="connsiteX118" fmla="*/ 377619 w 607520"/>
              <a:gd name="connsiteY118" fmla="*/ 228226 h 549787"/>
              <a:gd name="connsiteX119" fmla="*/ 380849 w 607520"/>
              <a:gd name="connsiteY119" fmla="*/ 227151 h 549787"/>
              <a:gd name="connsiteX120" fmla="*/ 370081 w 607520"/>
              <a:gd name="connsiteY120" fmla="*/ 238978 h 549787"/>
              <a:gd name="connsiteX121" fmla="*/ 356084 w 607520"/>
              <a:gd name="connsiteY121" fmla="*/ 251881 h 549787"/>
              <a:gd name="connsiteX122" fmla="*/ 353931 w 607520"/>
              <a:gd name="connsiteY122" fmla="*/ 273386 h 549787"/>
              <a:gd name="connsiteX123" fmla="*/ 360391 w 607520"/>
              <a:gd name="connsiteY123" fmla="*/ 278762 h 549787"/>
              <a:gd name="connsiteX124" fmla="*/ 379772 w 607520"/>
              <a:gd name="connsiteY124" fmla="*/ 279837 h 549787"/>
              <a:gd name="connsiteX125" fmla="*/ 387309 w 607520"/>
              <a:gd name="connsiteY125" fmla="*/ 274461 h 549787"/>
              <a:gd name="connsiteX126" fmla="*/ 381925 w 607520"/>
              <a:gd name="connsiteY126" fmla="*/ 280912 h 549787"/>
              <a:gd name="connsiteX127" fmla="*/ 389463 w 607520"/>
              <a:gd name="connsiteY127" fmla="*/ 292740 h 549787"/>
              <a:gd name="connsiteX128" fmla="*/ 414227 w 607520"/>
              <a:gd name="connsiteY128" fmla="*/ 297041 h 549787"/>
              <a:gd name="connsiteX129" fmla="*/ 430378 w 607520"/>
              <a:gd name="connsiteY129" fmla="*/ 295966 h 549787"/>
              <a:gd name="connsiteX130" fmla="*/ 445452 w 607520"/>
              <a:gd name="connsiteY130" fmla="*/ 294890 h 549787"/>
              <a:gd name="connsiteX131" fmla="*/ 455143 w 607520"/>
              <a:gd name="connsiteY131" fmla="*/ 298116 h 549787"/>
              <a:gd name="connsiteX132" fmla="*/ 469140 w 607520"/>
              <a:gd name="connsiteY132" fmla="*/ 298116 h 549787"/>
              <a:gd name="connsiteX133" fmla="*/ 539127 w 607520"/>
              <a:gd name="connsiteY133" fmla="*/ 258332 h 549787"/>
              <a:gd name="connsiteX134" fmla="*/ 549894 w 607520"/>
              <a:gd name="connsiteY134" fmla="*/ 222850 h 549787"/>
              <a:gd name="connsiteX135" fmla="*/ 573582 w 607520"/>
              <a:gd name="connsiteY135" fmla="*/ 132530 h 549787"/>
              <a:gd name="connsiteX136" fmla="*/ 550971 w 607520"/>
              <a:gd name="connsiteY136" fmla="*/ 100272 h 549787"/>
              <a:gd name="connsiteX137" fmla="*/ 516516 w 607520"/>
              <a:gd name="connsiteY137" fmla="*/ 103498 h 549787"/>
              <a:gd name="connsiteX138" fmla="*/ 429301 w 607520"/>
              <a:gd name="connsiteY138" fmla="*/ 97047 h 549787"/>
              <a:gd name="connsiteX139" fmla="*/ 400230 w 607520"/>
              <a:gd name="connsiteY139" fmla="*/ 89520 h 549787"/>
              <a:gd name="connsiteX140" fmla="*/ 387309 w 607520"/>
              <a:gd name="connsiteY140" fmla="*/ 98122 h 549787"/>
              <a:gd name="connsiteX141" fmla="*/ 386232 w 607520"/>
              <a:gd name="connsiteY141" fmla="*/ 98122 h 549787"/>
              <a:gd name="connsiteX142" fmla="*/ 390539 w 607520"/>
              <a:gd name="connsiteY142" fmla="*/ 101348 h 549787"/>
              <a:gd name="connsiteX143" fmla="*/ 392693 w 607520"/>
              <a:gd name="connsiteY143" fmla="*/ 100272 h 549787"/>
              <a:gd name="connsiteX144" fmla="*/ 400230 w 607520"/>
              <a:gd name="connsiteY144" fmla="*/ 89520 h 549787"/>
              <a:gd name="connsiteX145" fmla="*/ 404537 w 607520"/>
              <a:gd name="connsiteY145" fmla="*/ 76617 h 549787"/>
              <a:gd name="connsiteX146" fmla="*/ 432531 w 607520"/>
              <a:gd name="connsiteY146" fmla="*/ 81993 h 549787"/>
              <a:gd name="connsiteX147" fmla="*/ 592963 w 607520"/>
              <a:gd name="connsiteY147" fmla="*/ 86294 h 549787"/>
              <a:gd name="connsiteX148" fmla="*/ 591887 w 607520"/>
              <a:gd name="connsiteY148" fmla="*/ 163711 h 549787"/>
              <a:gd name="connsiteX149" fmla="*/ 538050 w 607520"/>
              <a:gd name="connsiteY149" fmla="*/ 288439 h 549787"/>
              <a:gd name="connsiteX150" fmla="*/ 463756 w 607520"/>
              <a:gd name="connsiteY150" fmla="*/ 307793 h 549787"/>
              <a:gd name="connsiteX151" fmla="*/ 346394 w 607520"/>
              <a:gd name="connsiteY151" fmla="*/ 294890 h 549787"/>
              <a:gd name="connsiteX152" fmla="*/ 327013 w 607520"/>
              <a:gd name="connsiteY152" fmla="*/ 206721 h 549787"/>
              <a:gd name="connsiteX153" fmla="*/ 404537 w 607520"/>
              <a:gd name="connsiteY153" fmla="*/ 76617 h 549787"/>
              <a:gd name="connsiteX154" fmla="*/ 195747 w 607520"/>
              <a:gd name="connsiteY154" fmla="*/ 13322 h 549787"/>
              <a:gd name="connsiteX155" fmla="*/ 170988 w 607520"/>
              <a:gd name="connsiteY155" fmla="*/ 25144 h 549787"/>
              <a:gd name="connsiteX156" fmla="*/ 140848 w 607520"/>
              <a:gd name="connsiteY156" fmla="*/ 55236 h 549787"/>
              <a:gd name="connsiteX157" fmla="*/ 129007 w 607520"/>
              <a:gd name="connsiteY157" fmla="*/ 72432 h 549787"/>
              <a:gd name="connsiteX158" fmla="*/ 127930 w 607520"/>
              <a:gd name="connsiteY158" fmla="*/ 78880 h 549787"/>
              <a:gd name="connsiteX159" fmla="*/ 119318 w 607520"/>
              <a:gd name="connsiteY159" fmla="*/ 108973 h 549787"/>
              <a:gd name="connsiteX160" fmla="*/ 124701 w 607520"/>
              <a:gd name="connsiteY160" fmla="*/ 112197 h 549787"/>
              <a:gd name="connsiteX161" fmla="*/ 159147 w 607520"/>
              <a:gd name="connsiteY161" fmla="*/ 77806 h 549787"/>
              <a:gd name="connsiteX162" fmla="*/ 166682 w 607520"/>
              <a:gd name="connsiteY162" fmla="*/ 76731 h 549787"/>
              <a:gd name="connsiteX163" fmla="*/ 154841 w 607520"/>
              <a:gd name="connsiteY163" fmla="*/ 95001 h 549787"/>
              <a:gd name="connsiteX164" fmla="*/ 111783 w 607520"/>
              <a:gd name="connsiteY164" fmla="*/ 137990 h 549787"/>
              <a:gd name="connsiteX165" fmla="*/ 110707 w 607520"/>
              <a:gd name="connsiteY165" fmla="*/ 139065 h 549787"/>
              <a:gd name="connsiteX166" fmla="*/ 106401 w 607520"/>
              <a:gd name="connsiteY166" fmla="*/ 153037 h 549787"/>
              <a:gd name="connsiteX167" fmla="*/ 99942 w 607520"/>
              <a:gd name="connsiteY167" fmla="*/ 174531 h 549787"/>
              <a:gd name="connsiteX168" fmla="*/ 97789 w 607520"/>
              <a:gd name="connsiteY168" fmla="*/ 185278 h 549787"/>
              <a:gd name="connsiteX169" fmla="*/ 107477 w 607520"/>
              <a:gd name="connsiteY169" fmla="*/ 185278 h 549787"/>
              <a:gd name="connsiteX170" fmla="*/ 136542 w 607520"/>
              <a:gd name="connsiteY170" fmla="*/ 157335 h 549787"/>
              <a:gd name="connsiteX171" fmla="*/ 143000 w 607520"/>
              <a:gd name="connsiteY171" fmla="*/ 160560 h 549787"/>
              <a:gd name="connsiteX172" fmla="*/ 139771 w 607520"/>
              <a:gd name="connsiteY172" fmla="*/ 173456 h 549787"/>
              <a:gd name="connsiteX173" fmla="*/ 125777 w 607520"/>
              <a:gd name="connsiteY173" fmla="*/ 197100 h 549787"/>
              <a:gd name="connsiteX174" fmla="*/ 124701 w 607520"/>
              <a:gd name="connsiteY174" fmla="*/ 198175 h 549787"/>
              <a:gd name="connsiteX175" fmla="*/ 129007 w 607520"/>
              <a:gd name="connsiteY175" fmla="*/ 207848 h 549787"/>
              <a:gd name="connsiteX176" fmla="*/ 145153 w 607520"/>
              <a:gd name="connsiteY176" fmla="*/ 206773 h 549787"/>
              <a:gd name="connsiteX177" fmla="*/ 201129 w 607520"/>
              <a:gd name="connsiteY177" fmla="*/ 211072 h 549787"/>
              <a:gd name="connsiteX178" fmla="*/ 218352 w 607520"/>
              <a:gd name="connsiteY178" fmla="*/ 209997 h 549787"/>
              <a:gd name="connsiteX179" fmla="*/ 229117 w 607520"/>
              <a:gd name="connsiteY179" fmla="*/ 207848 h 549787"/>
              <a:gd name="connsiteX180" fmla="*/ 233423 w 607520"/>
              <a:gd name="connsiteY180" fmla="*/ 211072 h 549787"/>
              <a:gd name="connsiteX181" fmla="*/ 245264 w 607520"/>
              <a:gd name="connsiteY181" fmla="*/ 215371 h 549787"/>
              <a:gd name="connsiteX182" fmla="*/ 264640 w 607520"/>
              <a:gd name="connsiteY182" fmla="*/ 216445 h 549787"/>
              <a:gd name="connsiteX183" fmla="*/ 280787 w 607520"/>
              <a:gd name="connsiteY183" fmla="*/ 215371 h 549787"/>
              <a:gd name="connsiteX184" fmla="*/ 282940 w 607520"/>
              <a:gd name="connsiteY184" fmla="*/ 214296 h 549787"/>
              <a:gd name="connsiteX185" fmla="*/ 287245 w 607520"/>
              <a:gd name="connsiteY185" fmla="*/ 214296 h 549787"/>
              <a:gd name="connsiteX186" fmla="*/ 287245 w 607520"/>
              <a:gd name="connsiteY186" fmla="*/ 213221 h 549787"/>
              <a:gd name="connsiteX187" fmla="*/ 324921 w 607520"/>
              <a:gd name="connsiteY187" fmla="*/ 79955 h 549787"/>
              <a:gd name="connsiteX188" fmla="*/ 324921 w 607520"/>
              <a:gd name="connsiteY188" fmla="*/ 52012 h 549787"/>
              <a:gd name="connsiteX189" fmla="*/ 248493 w 607520"/>
              <a:gd name="connsiteY189" fmla="*/ 15471 h 549787"/>
              <a:gd name="connsiteX190" fmla="*/ 195747 w 607520"/>
              <a:gd name="connsiteY190" fmla="*/ 13322 h 549787"/>
              <a:gd name="connsiteX191" fmla="*/ 227603 w 607520"/>
              <a:gd name="connsiteY191" fmla="*/ 274 h 549787"/>
              <a:gd name="connsiteX192" fmla="*/ 355062 w 607520"/>
              <a:gd name="connsiteY192" fmla="*/ 58461 h 549787"/>
              <a:gd name="connsiteX193" fmla="*/ 355062 w 607520"/>
              <a:gd name="connsiteY193" fmla="*/ 59535 h 549787"/>
              <a:gd name="connsiteX194" fmla="*/ 352909 w 607520"/>
              <a:gd name="connsiteY194" fmla="*/ 74581 h 549787"/>
              <a:gd name="connsiteX195" fmla="*/ 309851 w 607520"/>
              <a:gd name="connsiteY195" fmla="*/ 218595 h 549787"/>
              <a:gd name="connsiteX196" fmla="*/ 272175 w 607520"/>
              <a:gd name="connsiteY196" fmla="*/ 236865 h 549787"/>
              <a:gd name="connsiteX197" fmla="*/ 205435 w 607520"/>
              <a:gd name="connsiteY197" fmla="*/ 222894 h 549787"/>
              <a:gd name="connsiteX198" fmla="*/ 96713 w 607520"/>
              <a:gd name="connsiteY198" fmla="*/ 223969 h 549787"/>
              <a:gd name="connsiteX199" fmla="*/ 67649 w 607520"/>
              <a:gd name="connsiteY199" fmla="*/ 198175 h 549787"/>
              <a:gd name="connsiteX200" fmla="*/ 180676 w 607520"/>
              <a:gd name="connsiteY200" fmla="*/ 4724 h 549787"/>
              <a:gd name="connsiteX201" fmla="*/ 227603 w 607520"/>
              <a:gd name="connsiteY201" fmla="*/ 274 h 54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607520" h="549787">
                <a:moveTo>
                  <a:pt x="33688" y="399929"/>
                </a:moveTo>
                <a:cubicBezTo>
                  <a:pt x="33553" y="399929"/>
                  <a:pt x="32746" y="401810"/>
                  <a:pt x="31132" y="405573"/>
                </a:cubicBezTo>
                <a:cubicBezTo>
                  <a:pt x="30055" y="409873"/>
                  <a:pt x="28979" y="414173"/>
                  <a:pt x="27903" y="417399"/>
                </a:cubicBezTo>
                <a:cubicBezTo>
                  <a:pt x="25751" y="425999"/>
                  <a:pt x="27903" y="425999"/>
                  <a:pt x="30055" y="418474"/>
                </a:cubicBezTo>
                <a:cubicBezTo>
                  <a:pt x="30055" y="414173"/>
                  <a:pt x="31132" y="409873"/>
                  <a:pt x="32208" y="405573"/>
                </a:cubicBezTo>
                <a:cubicBezTo>
                  <a:pt x="33284" y="401810"/>
                  <a:pt x="33822" y="399929"/>
                  <a:pt x="33688" y="399929"/>
                </a:cubicBezTo>
                <a:close/>
                <a:moveTo>
                  <a:pt x="330750" y="328937"/>
                </a:moveTo>
                <a:cubicBezTo>
                  <a:pt x="326580" y="329743"/>
                  <a:pt x="322813" y="331894"/>
                  <a:pt x="320661" y="335658"/>
                </a:cubicBezTo>
                <a:cubicBezTo>
                  <a:pt x="314204" y="346412"/>
                  <a:pt x="305594" y="364694"/>
                  <a:pt x="298061" y="386202"/>
                </a:cubicBezTo>
                <a:cubicBezTo>
                  <a:pt x="295908" y="393730"/>
                  <a:pt x="298061" y="394805"/>
                  <a:pt x="303442" y="389428"/>
                </a:cubicBezTo>
                <a:cubicBezTo>
                  <a:pt x="316356" y="376523"/>
                  <a:pt x="328194" y="365769"/>
                  <a:pt x="337880" y="355015"/>
                </a:cubicBezTo>
                <a:cubicBezTo>
                  <a:pt x="343261" y="349638"/>
                  <a:pt x="347566" y="347487"/>
                  <a:pt x="346489" y="350714"/>
                </a:cubicBezTo>
                <a:cubicBezTo>
                  <a:pt x="345413" y="353940"/>
                  <a:pt x="338956" y="361468"/>
                  <a:pt x="333575" y="366845"/>
                </a:cubicBezTo>
                <a:cubicBezTo>
                  <a:pt x="322813" y="376523"/>
                  <a:pt x="313128" y="386202"/>
                  <a:pt x="302366" y="395880"/>
                </a:cubicBezTo>
                <a:cubicBezTo>
                  <a:pt x="295908" y="401257"/>
                  <a:pt x="289451" y="412012"/>
                  <a:pt x="287299" y="419539"/>
                </a:cubicBezTo>
                <a:cubicBezTo>
                  <a:pt x="287299" y="421690"/>
                  <a:pt x="287299" y="423841"/>
                  <a:pt x="286223" y="425992"/>
                </a:cubicBezTo>
                <a:cubicBezTo>
                  <a:pt x="284070" y="433520"/>
                  <a:pt x="288375" y="435670"/>
                  <a:pt x="293756" y="430293"/>
                </a:cubicBezTo>
                <a:cubicBezTo>
                  <a:pt x="303442" y="421690"/>
                  <a:pt x="313128" y="413087"/>
                  <a:pt x="321737" y="404484"/>
                </a:cubicBezTo>
                <a:cubicBezTo>
                  <a:pt x="328194" y="399107"/>
                  <a:pt x="331423" y="401257"/>
                  <a:pt x="329270" y="408785"/>
                </a:cubicBezTo>
                <a:cubicBezTo>
                  <a:pt x="328194" y="409861"/>
                  <a:pt x="328194" y="412012"/>
                  <a:pt x="327118" y="414162"/>
                </a:cubicBezTo>
                <a:cubicBezTo>
                  <a:pt x="324966" y="421690"/>
                  <a:pt x="318508" y="432444"/>
                  <a:pt x="313128" y="437821"/>
                </a:cubicBezTo>
                <a:cubicBezTo>
                  <a:pt x="305594" y="444274"/>
                  <a:pt x="298061" y="451801"/>
                  <a:pt x="290528" y="458254"/>
                </a:cubicBezTo>
                <a:cubicBezTo>
                  <a:pt x="285147" y="463631"/>
                  <a:pt x="279766" y="473309"/>
                  <a:pt x="280842" y="479762"/>
                </a:cubicBezTo>
                <a:cubicBezTo>
                  <a:pt x="280842" y="487290"/>
                  <a:pt x="287299" y="488365"/>
                  <a:pt x="292680" y="482988"/>
                </a:cubicBezTo>
                <a:cubicBezTo>
                  <a:pt x="292680" y="482988"/>
                  <a:pt x="293756" y="482988"/>
                  <a:pt x="293756" y="481913"/>
                </a:cubicBezTo>
                <a:cubicBezTo>
                  <a:pt x="299137" y="476536"/>
                  <a:pt x="299137" y="477611"/>
                  <a:pt x="293756" y="482988"/>
                </a:cubicBezTo>
                <a:cubicBezTo>
                  <a:pt x="293756" y="482988"/>
                  <a:pt x="292680" y="484063"/>
                  <a:pt x="292680" y="484063"/>
                </a:cubicBezTo>
                <a:cubicBezTo>
                  <a:pt x="287299" y="489440"/>
                  <a:pt x="284070" y="501270"/>
                  <a:pt x="288375" y="507722"/>
                </a:cubicBezTo>
                <a:cubicBezTo>
                  <a:pt x="291604" y="515250"/>
                  <a:pt x="298061" y="520627"/>
                  <a:pt x="306670" y="522778"/>
                </a:cubicBezTo>
                <a:cubicBezTo>
                  <a:pt x="309899" y="523853"/>
                  <a:pt x="312051" y="524929"/>
                  <a:pt x="315280" y="526004"/>
                </a:cubicBezTo>
                <a:cubicBezTo>
                  <a:pt x="319585" y="527079"/>
                  <a:pt x="326042" y="526004"/>
                  <a:pt x="328194" y="522778"/>
                </a:cubicBezTo>
                <a:cubicBezTo>
                  <a:pt x="331423" y="520627"/>
                  <a:pt x="335727" y="520627"/>
                  <a:pt x="340032" y="521702"/>
                </a:cubicBezTo>
                <a:cubicBezTo>
                  <a:pt x="344337" y="522778"/>
                  <a:pt x="345413" y="526004"/>
                  <a:pt x="343261" y="528155"/>
                </a:cubicBezTo>
                <a:cubicBezTo>
                  <a:pt x="341108" y="530306"/>
                  <a:pt x="345413" y="532456"/>
                  <a:pt x="354023" y="533532"/>
                </a:cubicBezTo>
                <a:cubicBezTo>
                  <a:pt x="362632" y="535683"/>
                  <a:pt x="372318" y="536758"/>
                  <a:pt x="380927" y="536758"/>
                </a:cubicBezTo>
                <a:cubicBezTo>
                  <a:pt x="389537" y="537833"/>
                  <a:pt x="395994" y="536758"/>
                  <a:pt x="397070" y="536758"/>
                </a:cubicBezTo>
                <a:cubicBezTo>
                  <a:pt x="397070" y="535683"/>
                  <a:pt x="401375" y="535683"/>
                  <a:pt x="405680" y="535683"/>
                </a:cubicBezTo>
                <a:cubicBezTo>
                  <a:pt x="409985" y="535683"/>
                  <a:pt x="420746" y="535683"/>
                  <a:pt x="428280" y="533532"/>
                </a:cubicBezTo>
                <a:cubicBezTo>
                  <a:pt x="441194" y="530306"/>
                  <a:pt x="453032" y="523853"/>
                  <a:pt x="459489" y="513099"/>
                </a:cubicBezTo>
                <a:cubicBezTo>
                  <a:pt x="475632" y="490516"/>
                  <a:pt x="479937" y="463631"/>
                  <a:pt x="487470" y="437821"/>
                </a:cubicBezTo>
                <a:cubicBezTo>
                  <a:pt x="496080" y="409861"/>
                  <a:pt x="510070" y="377599"/>
                  <a:pt x="513299" y="348563"/>
                </a:cubicBezTo>
                <a:cubicBezTo>
                  <a:pt x="515451" y="329206"/>
                  <a:pt x="455185" y="343186"/>
                  <a:pt x="450880" y="343186"/>
                </a:cubicBezTo>
                <a:cubicBezTo>
                  <a:pt x="414289" y="345337"/>
                  <a:pt x="378775" y="342110"/>
                  <a:pt x="343261" y="330281"/>
                </a:cubicBezTo>
                <a:cubicBezTo>
                  <a:pt x="339494" y="328668"/>
                  <a:pt x="334920" y="328130"/>
                  <a:pt x="330750" y="328937"/>
                </a:cubicBezTo>
                <a:close/>
                <a:moveTo>
                  <a:pt x="335727" y="309848"/>
                </a:moveTo>
                <a:cubicBezTo>
                  <a:pt x="343261" y="309848"/>
                  <a:pt x="350794" y="311999"/>
                  <a:pt x="350794" y="311999"/>
                </a:cubicBezTo>
                <a:cubicBezTo>
                  <a:pt x="351870" y="311999"/>
                  <a:pt x="351870" y="311999"/>
                  <a:pt x="351870" y="311999"/>
                </a:cubicBezTo>
                <a:cubicBezTo>
                  <a:pt x="391689" y="328130"/>
                  <a:pt x="434737" y="334583"/>
                  <a:pt x="476708" y="328130"/>
                </a:cubicBezTo>
                <a:cubicBezTo>
                  <a:pt x="488546" y="325979"/>
                  <a:pt x="512223" y="318452"/>
                  <a:pt x="527289" y="320602"/>
                </a:cubicBezTo>
                <a:cubicBezTo>
                  <a:pt x="560651" y="324904"/>
                  <a:pt x="530518" y="381900"/>
                  <a:pt x="525137" y="398031"/>
                </a:cubicBezTo>
                <a:cubicBezTo>
                  <a:pt x="514375" y="437821"/>
                  <a:pt x="508994" y="496968"/>
                  <a:pt x="473480" y="524929"/>
                </a:cubicBezTo>
                <a:cubicBezTo>
                  <a:pt x="450880" y="543210"/>
                  <a:pt x="416442" y="546437"/>
                  <a:pt x="388461" y="548587"/>
                </a:cubicBezTo>
                <a:cubicBezTo>
                  <a:pt x="348642" y="552889"/>
                  <a:pt x="307747" y="545361"/>
                  <a:pt x="271156" y="530306"/>
                </a:cubicBezTo>
                <a:cubicBezTo>
                  <a:pt x="236718" y="516325"/>
                  <a:pt x="251785" y="469008"/>
                  <a:pt x="258242" y="444274"/>
                </a:cubicBezTo>
                <a:cubicBezTo>
                  <a:pt x="270080" y="398031"/>
                  <a:pt x="277613" y="308773"/>
                  <a:pt x="335727" y="309848"/>
                </a:cubicBezTo>
                <a:close/>
                <a:moveTo>
                  <a:pt x="168309" y="249756"/>
                </a:moveTo>
                <a:cubicBezTo>
                  <a:pt x="154689" y="249420"/>
                  <a:pt x="140900" y="250495"/>
                  <a:pt x="127986" y="252914"/>
                </a:cubicBezTo>
                <a:cubicBezTo>
                  <a:pt x="120453" y="255064"/>
                  <a:pt x="109692" y="261515"/>
                  <a:pt x="104311" y="266890"/>
                </a:cubicBezTo>
                <a:cubicBezTo>
                  <a:pt x="92473" y="278716"/>
                  <a:pt x="81711" y="290541"/>
                  <a:pt x="69874" y="302367"/>
                </a:cubicBezTo>
                <a:cubicBezTo>
                  <a:pt x="64493" y="307742"/>
                  <a:pt x="59112" y="314193"/>
                  <a:pt x="58036" y="316343"/>
                </a:cubicBezTo>
                <a:cubicBezTo>
                  <a:pt x="58036" y="318493"/>
                  <a:pt x="58036" y="324943"/>
                  <a:pt x="58036" y="331394"/>
                </a:cubicBezTo>
                <a:cubicBezTo>
                  <a:pt x="58036" y="336769"/>
                  <a:pt x="58036" y="341069"/>
                  <a:pt x="58036" y="342144"/>
                </a:cubicBezTo>
                <a:cubicBezTo>
                  <a:pt x="58036" y="343219"/>
                  <a:pt x="58036" y="345370"/>
                  <a:pt x="58036" y="348595"/>
                </a:cubicBezTo>
                <a:cubicBezTo>
                  <a:pt x="58036" y="350745"/>
                  <a:pt x="62340" y="349670"/>
                  <a:pt x="67721" y="343219"/>
                </a:cubicBezTo>
                <a:cubicBezTo>
                  <a:pt x="75254" y="336769"/>
                  <a:pt x="81711" y="329244"/>
                  <a:pt x="88168" y="322793"/>
                </a:cubicBezTo>
                <a:cubicBezTo>
                  <a:pt x="94625" y="316343"/>
                  <a:pt x="97854" y="314193"/>
                  <a:pt x="96778" y="317418"/>
                </a:cubicBezTo>
                <a:cubicBezTo>
                  <a:pt x="96778" y="319568"/>
                  <a:pt x="91397" y="326018"/>
                  <a:pt x="84940" y="331394"/>
                </a:cubicBezTo>
                <a:cubicBezTo>
                  <a:pt x="79559" y="337844"/>
                  <a:pt x="74178" y="343219"/>
                  <a:pt x="67721" y="348595"/>
                </a:cubicBezTo>
                <a:cubicBezTo>
                  <a:pt x="62340" y="353970"/>
                  <a:pt x="56960" y="364721"/>
                  <a:pt x="55883" y="372246"/>
                </a:cubicBezTo>
                <a:cubicBezTo>
                  <a:pt x="55883" y="379772"/>
                  <a:pt x="54807" y="387297"/>
                  <a:pt x="54807" y="396972"/>
                </a:cubicBezTo>
                <a:cubicBezTo>
                  <a:pt x="53731" y="404498"/>
                  <a:pt x="58036" y="406648"/>
                  <a:pt x="63417" y="400198"/>
                </a:cubicBezTo>
                <a:cubicBezTo>
                  <a:pt x="64493" y="399123"/>
                  <a:pt x="65569" y="399123"/>
                  <a:pt x="66645" y="398048"/>
                </a:cubicBezTo>
                <a:cubicBezTo>
                  <a:pt x="72026" y="392672"/>
                  <a:pt x="75254" y="393747"/>
                  <a:pt x="73102" y="401273"/>
                </a:cubicBezTo>
                <a:cubicBezTo>
                  <a:pt x="70950" y="412023"/>
                  <a:pt x="68797" y="421699"/>
                  <a:pt x="66645" y="432450"/>
                </a:cubicBezTo>
                <a:cubicBezTo>
                  <a:pt x="66645" y="433525"/>
                  <a:pt x="63417" y="436750"/>
                  <a:pt x="60188" y="439975"/>
                </a:cubicBezTo>
                <a:cubicBezTo>
                  <a:pt x="56960" y="443200"/>
                  <a:pt x="54807" y="445350"/>
                  <a:pt x="55883" y="445350"/>
                </a:cubicBezTo>
                <a:cubicBezTo>
                  <a:pt x="55883" y="445350"/>
                  <a:pt x="55883" y="445350"/>
                  <a:pt x="56960" y="445350"/>
                </a:cubicBezTo>
                <a:cubicBezTo>
                  <a:pt x="84940" y="441050"/>
                  <a:pt x="111844" y="441050"/>
                  <a:pt x="139824" y="444275"/>
                </a:cubicBezTo>
                <a:cubicBezTo>
                  <a:pt x="147357" y="445350"/>
                  <a:pt x="154890" y="445350"/>
                  <a:pt x="155967" y="444275"/>
                </a:cubicBezTo>
                <a:cubicBezTo>
                  <a:pt x="157043" y="443200"/>
                  <a:pt x="162424" y="442125"/>
                  <a:pt x="167804" y="443200"/>
                </a:cubicBezTo>
                <a:cubicBezTo>
                  <a:pt x="173185" y="443200"/>
                  <a:pt x="176414" y="445350"/>
                  <a:pt x="174261" y="447500"/>
                </a:cubicBezTo>
                <a:cubicBezTo>
                  <a:pt x="173185" y="448575"/>
                  <a:pt x="177490" y="451801"/>
                  <a:pt x="183947" y="453951"/>
                </a:cubicBezTo>
                <a:cubicBezTo>
                  <a:pt x="188252" y="455026"/>
                  <a:pt x="191480" y="456101"/>
                  <a:pt x="195785" y="457176"/>
                </a:cubicBezTo>
                <a:cubicBezTo>
                  <a:pt x="221613" y="466851"/>
                  <a:pt x="217308" y="459326"/>
                  <a:pt x="223765" y="434600"/>
                </a:cubicBezTo>
                <a:cubicBezTo>
                  <a:pt x="226993" y="422774"/>
                  <a:pt x="230222" y="409873"/>
                  <a:pt x="234527" y="398048"/>
                </a:cubicBezTo>
                <a:cubicBezTo>
                  <a:pt x="242060" y="372246"/>
                  <a:pt x="249593" y="346445"/>
                  <a:pt x="257126" y="320643"/>
                </a:cubicBezTo>
                <a:cubicBezTo>
                  <a:pt x="259278" y="313118"/>
                  <a:pt x="260355" y="300217"/>
                  <a:pt x="258202" y="292692"/>
                </a:cubicBezTo>
                <a:cubicBezTo>
                  <a:pt x="248517" y="264471"/>
                  <a:pt x="209169" y="250764"/>
                  <a:pt x="168309" y="249756"/>
                </a:cubicBezTo>
                <a:close/>
                <a:moveTo>
                  <a:pt x="164088" y="239140"/>
                </a:moveTo>
                <a:cubicBezTo>
                  <a:pt x="219124" y="237124"/>
                  <a:pt x="289142" y="247808"/>
                  <a:pt x="288335" y="300217"/>
                </a:cubicBezTo>
                <a:cubicBezTo>
                  <a:pt x="287259" y="301292"/>
                  <a:pt x="286183" y="307742"/>
                  <a:pt x="284030" y="315268"/>
                </a:cubicBezTo>
                <a:cubicBezTo>
                  <a:pt x="277573" y="341069"/>
                  <a:pt x="268964" y="366871"/>
                  <a:pt x="261431" y="392672"/>
                </a:cubicBezTo>
                <a:cubicBezTo>
                  <a:pt x="258202" y="405573"/>
                  <a:pt x="256050" y="430299"/>
                  <a:pt x="249593" y="447500"/>
                </a:cubicBezTo>
                <a:cubicBezTo>
                  <a:pt x="246365" y="455026"/>
                  <a:pt x="240984" y="463626"/>
                  <a:pt x="236679" y="466851"/>
                </a:cubicBezTo>
                <a:cubicBezTo>
                  <a:pt x="232374" y="470077"/>
                  <a:pt x="222689" y="473302"/>
                  <a:pt x="216232" y="475452"/>
                </a:cubicBezTo>
                <a:cubicBezTo>
                  <a:pt x="211927" y="476527"/>
                  <a:pt x="207622" y="476527"/>
                  <a:pt x="203318" y="476527"/>
                </a:cubicBezTo>
                <a:cubicBezTo>
                  <a:pt x="180718" y="475452"/>
                  <a:pt x="159195" y="462551"/>
                  <a:pt x="136596" y="458251"/>
                </a:cubicBezTo>
                <a:cubicBezTo>
                  <a:pt x="96778" y="450726"/>
                  <a:pt x="59112" y="457176"/>
                  <a:pt x="19294" y="461476"/>
                </a:cubicBezTo>
                <a:cubicBezTo>
                  <a:pt x="-6534" y="464701"/>
                  <a:pt x="-77" y="435675"/>
                  <a:pt x="3151" y="420624"/>
                </a:cubicBezTo>
                <a:cubicBezTo>
                  <a:pt x="12837" y="379772"/>
                  <a:pt x="21446" y="303442"/>
                  <a:pt x="52655" y="273340"/>
                </a:cubicBezTo>
                <a:cubicBezTo>
                  <a:pt x="72026" y="253989"/>
                  <a:pt x="91397" y="249689"/>
                  <a:pt x="117225" y="244314"/>
                </a:cubicBezTo>
                <a:cubicBezTo>
                  <a:pt x="129063" y="241895"/>
                  <a:pt x="145743" y="239812"/>
                  <a:pt x="164088" y="239140"/>
                </a:cubicBezTo>
                <a:close/>
                <a:moveTo>
                  <a:pt x="429301" y="97047"/>
                </a:moveTo>
                <a:cubicBezTo>
                  <a:pt x="420688" y="94896"/>
                  <a:pt x="409920" y="98122"/>
                  <a:pt x="404537" y="103498"/>
                </a:cubicBezTo>
                <a:cubicBezTo>
                  <a:pt x="397000" y="109950"/>
                  <a:pt x="389463" y="116401"/>
                  <a:pt x="383002" y="122852"/>
                </a:cubicBezTo>
                <a:cubicBezTo>
                  <a:pt x="377619" y="128229"/>
                  <a:pt x="370081" y="138981"/>
                  <a:pt x="367928" y="146508"/>
                </a:cubicBezTo>
                <a:cubicBezTo>
                  <a:pt x="366851" y="149733"/>
                  <a:pt x="365775" y="152959"/>
                  <a:pt x="365775" y="155110"/>
                </a:cubicBezTo>
                <a:cubicBezTo>
                  <a:pt x="363621" y="163711"/>
                  <a:pt x="365775" y="164787"/>
                  <a:pt x="372235" y="159411"/>
                </a:cubicBezTo>
                <a:cubicBezTo>
                  <a:pt x="381925" y="150809"/>
                  <a:pt x="390539" y="142207"/>
                  <a:pt x="400230" y="133605"/>
                </a:cubicBezTo>
                <a:cubicBezTo>
                  <a:pt x="405613" y="128229"/>
                  <a:pt x="408844" y="130379"/>
                  <a:pt x="406690" y="137906"/>
                </a:cubicBezTo>
                <a:cubicBezTo>
                  <a:pt x="405613" y="140056"/>
                  <a:pt x="404537" y="142207"/>
                  <a:pt x="404537" y="145432"/>
                </a:cubicBezTo>
                <a:cubicBezTo>
                  <a:pt x="401306" y="152959"/>
                  <a:pt x="394846" y="163711"/>
                  <a:pt x="389463" y="169088"/>
                </a:cubicBezTo>
                <a:cubicBezTo>
                  <a:pt x="380849" y="176614"/>
                  <a:pt x="372235" y="184141"/>
                  <a:pt x="363621" y="192743"/>
                </a:cubicBezTo>
                <a:cubicBezTo>
                  <a:pt x="358238" y="198119"/>
                  <a:pt x="351777" y="208871"/>
                  <a:pt x="350700" y="216398"/>
                </a:cubicBezTo>
                <a:cubicBezTo>
                  <a:pt x="348547" y="227151"/>
                  <a:pt x="346394" y="236828"/>
                  <a:pt x="345317" y="244354"/>
                </a:cubicBezTo>
                <a:cubicBezTo>
                  <a:pt x="344240" y="251881"/>
                  <a:pt x="349624" y="254031"/>
                  <a:pt x="355007" y="248655"/>
                </a:cubicBezTo>
                <a:cubicBezTo>
                  <a:pt x="360391" y="243279"/>
                  <a:pt x="365775" y="237903"/>
                  <a:pt x="372235" y="232527"/>
                </a:cubicBezTo>
                <a:cubicBezTo>
                  <a:pt x="377619" y="227151"/>
                  <a:pt x="381925" y="222850"/>
                  <a:pt x="381925" y="223925"/>
                </a:cubicBezTo>
                <a:cubicBezTo>
                  <a:pt x="381925" y="223925"/>
                  <a:pt x="379772" y="226075"/>
                  <a:pt x="377619" y="228226"/>
                </a:cubicBezTo>
                <a:cubicBezTo>
                  <a:pt x="379772" y="226075"/>
                  <a:pt x="380849" y="225000"/>
                  <a:pt x="380849" y="227151"/>
                </a:cubicBezTo>
                <a:cubicBezTo>
                  <a:pt x="380849" y="228226"/>
                  <a:pt x="375465" y="233602"/>
                  <a:pt x="370081" y="238978"/>
                </a:cubicBezTo>
                <a:cubicBezTo>
                  <a:pt x="365775" y="243279"/>
                  <a:pt x="360391" y="247580"/>
                  <a:pt x="356084" y="251881"/>
                </a:cubicBezTo>
                <a:cubicBezTo>
                  <a:pt x="350700" y="257257"/>
                  <a:pt x="348547" y="268009"/>
                  <a:pt x="353931" y="273386"/>
                </a:cubicBezTo>
                <a:cubicBezTo>
                  <a:pt x="356084" y="275536"/>
                  <a:pt x="358238" y="276611"/>
                  <a:pt x="360391" y="278762"/>
                </a:cubicBezTo>
                <a:cubicBezTo>
                  <a:pt x="366851" y="283063"/>
                  <a:pt x="375465" y="283063"/>
                  <a:pt x="379772" y="279837"/>
                </a:cubicBezTo>
                <a:cubicBezTo>
                  <a:pt x="384079" y="275536"/>
                  <a:pt x="387309" y="273386"/>
                  <a:pt x="387309" y="274461"/>
                </a:cubicBezTo>
                <a:cubicBezTo>
                  <a:pt x="388386" y="274461"/>
                  <a:pt x="385156" y="277687"/>
                  <a:pt x="381925" y="280912"/>
                </a:cubicBezTo>
                <a:cubicBezTo>
                  <a:pt x="378695" y="285213"/>
                  <a:pt x="381925" y="290589"/>
                  <a:pt x="389463" y="292740"/>
                </a:cubicBezTo>
                <a:cubicBezTo>
                  <a:pt x="397000" y="294890"/>
                  <a:pt x="405613" y="295966"/>
                  <a:pt x="414227" y="297041"/>
                </a:cubicBezTo>
                <a:cubicBezTo>
                  <a:pt x="421764" y="298116"/>
                  <a:pt x="429301" y="297041"/>
                  <a:pt x="430378" y="295966"/>
                </a:cubicBezTo>
                <a:cubicBezTo>
                  <a:pt x="432531" y="293815"/>
                  <a:pt x="438992" y="293815"/>
                  <a:pt x="445452" y="294890"/>
                </a:cubicBezTo>
                <a:cubicBezTo>
                  <a:pt x="450836" y="295966"/>
                  <a:pt x="456219" y="297041"/>
                  <a:pt x="455143" y="298116"/>
                </a:cubicBezTo>
                <a:cubicBezTo>
                  <a:pt x="455143" y="298116"/>
                  <a:pt x="461603" y="298116"/>
                  <a:pt x="469140" y="298116"/>
                </a:cubicBezTo>
                <a:cubicBezTo>
                  <a:pt x="498212" y="294890"/>
                  <a:pt x="529437" y="286289"/>
                  <a:pt x="539127" y="258332"/>
                </a:cubicBezTo>
                <a:cubicBezTo>
                  <a:pt x="542357" y="246505"/>
                  <a:pt x="546664" y="234677"/>
                  <a:pt x="549894" y="222850"/>
                </a:cubicBezTo>
                <a:cubicBezTo>
                  <a:pt x="557431" y="192743"/>
                  <a:pt x="564969" y="162636"/>
                  <a:pt x="573582" y="132530"/>
                </a:cubicBezTo>
                <a:cubicBezTo>
                  <a:pt x="582196" y="106724"/>
                  <a:pt x="586503" y="95972"/>
                  <a:pt x="550971" y="100272"/>
                </a:cubicBezTo>
                <a:cubicBezTo>
                  <a:pt x="539127" y="102423"/>
                  <a:pt x="528360" y="103498"/>
                  <a:pt x="516516" y="103498"/>
                </a:cubicBezTo>
                <a:cubicBezTo>
                  <a:pt x="487444" y="105649"/>
                  <a:pt x="457296" y="103498"/>
                  <a:pt x="429301" y="97047"/>
                </a:cubicBezTo>
                <a:close/>
                <a:moveTo>
                  <a:pt x="400230" y="89520"/>
                </a:moveTo>
                <a:cubicBezTo>
                  <a:pt x="398076" y="88445"/>
                  <a:pt x="390539" y="90595"/>
                  <a:pt x="387309" y="98122"/>
                </a:cubicBezTo>
                <a:cubicBezTo>
                  <a:pt x="386232" y="98122"/>
                  <a:pt x="386232" y="98122"/>
                  <a:pt x="386232" y="98122"/>
                </a:cubicBezTo>
                <a:cubicBezTo>
                  <a:pt x="383002" y="105649"/>
                  <a:pt x="385156" y="106724"/>
                  <a:pt x="390539" y="101348"/>
                </a:cubicBezTo>
                <a:cubicBezTo>
                  <a:pt x="391616" y="101348"/>
                  <a:pt x="391616" y="100272"/>
                  <a:pt x="392693" y="100272"/>
                </a:cubicBezTo>
                <a:cubicBezTo>
                  <a:pt x="398076" y="94896"/>
                  <a:pt x="401306" y="89520"/>
                  <a:pt x="400230" y="89520"/>
                </a:cubicBezTo>
                <a:close/>
                <a:moveTo>
                  <a:pt x="404537" y="76617"/>
                </a:moveTo>
                <a:cubicBezTo>
                  <a:pt x="413150" y="76617"/>
                  <a:pt x="424994" y="79843"/>
                  <a:pt x="432531" y="81993"/>
                </a:cubicBezTo>
                <a:cubicBezTo>
                  <a:pt x="487444" y="95972"/>
                  <a:pt x="536974" y="87370"/>
                  <a:pt x="592963" y="86294"/>
                </a:cubicBezTo>
                <a:cubicBezTo>
                  <a:pt x="625265" y="85219"/>
                  <a:pt x="594040" y="152959"/>
                  <a:pt x="591887" y="163711"/>
                </a:cubicBezTo>
                <a:cubicBezTo>
                  <a:pt x="581119" y="202420"/>
                  <a:pt x="576813" y="264784"/>
                  <a:pt x="538050" y="288439"/>
                </a:cubicBezTo>
                <a:cubicBezTo>
                  <a:pt x="516516" y="301342"/>
                  <a:pt x="488521" y="306718"/>
                  <a:pt x="463756" y="307793"/>
                </a:cubicBezTo>
                <a:cubicBezTo>
                  <a:pt x="426071" y="311019"/>
                  <a:pt x="381925" y="311019"/>
                  <a:pt x="346394" y="294890"/>
                </a:cubicBezTo>
                <a:cubicBezTo>
                  <a:pt x="305478" y="276611"/>
                  <a:pt x="317322" y="243279"/>
                  <a:pt x="327013" y="206721"/>
                </a:cubicBezTo>
                <a:cubicBezTo>
                  <a:pt x="341010" y="158335"/>
                  <a:pt x="345317" y="75542"/>
                  <a:pt x="404537" y="76617"/>
                </a:cubicBezTo>
                <a:close/>
                <a:moveTo>
                  <a:pt x="195747" y="13322"/>
                </a:moveTo>
                <a:cubicBezTo>
                  <a:pt x="187135" y="14397"/>
                  <a:pt x="176371" y="19770"/>
                  <a:pt x="170988" y="25144"/>
                </a:cubicBezTo>
                <a:cubicBezTo>
                  <a:pt x="161300" y="35891"/>
                  <a:pt x="150536" y="45564"/>
                  <a:pt x="140848" y="55236"/>
                </a:cubicBezTo>
                <a:cubicBezTo>
                  <a:pt x="135465" y="61685"/>
                  <a:pt x="130083" y="69208"/>
                  <a:pt x="129007" y="72432"/>
                </a:cubicBezTo>
                <a:cubicBezTo>
                  <a:pt x="127930" y="74581"/>
                  <a:pt x="127930" y="76731"/>
                  <a:pt x="127930" y="78880"/>
                </a:cubicBezTo>
                <a:cubicBezTo>
                  <a:pt x="124701" y="88553"/>
                  <a:pt x="121471" y="99300"/>
                  <a:pt x="119318" y="108973"/>
                </a:cubicBezTo>
                <a:cubicBezTo>
                  <a:pt x="117166" y="116496"/>
                  <a:pt x="119318" y="117571"/>
                  <a:pt x="124701" y="112197"/>
                </a:cubicBezTo>
                <a:cubicBezTo>
                  <a:pt x="136542" y="100375"/>
                  <a:pt x="147306" y="89628"/>
                  <a:pt x="159147" y="77806"/>
                </a:cubicBezTo>
                <a:cubicBezTo>
                  <a:pt x="164530" y="72432"/>
                  <a:pt x="167759" y="71357"/>
                  <a:pt x="166682" y="76731"/>
                </a:cubicBezTo>
                <a:cubicBezTo>
                  <a:pt x="165606" y="81030"/>
                  <a:pt x="160224" y="89628"/>
                  <a:pt x="154841" y="95001"/>
                </a:cubicBezTo>
                <a:cubicBezTo>
                  <a:pt x="139771" y="108973"/>
                  <a:pt x="125777" y="124019"/>
                  <a:pt x="111783" y="137990"/>
                </a:cubicBezTo>
                <a:cubicBezTo>
                  <a:pt x="110707" y="137990"/>
                  <a:pt x="110707" y="139065"/>
                  <a:pt x="110707" y="139065"/>
                </a:cubicBezTo>
                <a:cubicBezTo>
                  <a:pt x="110707" y="139065"/>
                  <a:pt x="108554" y="145513"/>
                  <a:pt x="106401" y="153037"/>
                </a:cubicBezTo>
                <a:cubicBezTo>
                  <a:pt x="104248" y="160560"/>
                  <a:pt x="102095" y="168083"/>
                  <a:pt x="99942" y="174531"/>
                </a:cubicBezTo>
                <a:cubicBezTo>
                  <a:pt x="98866" y="178830"/>
                  <a:pt x="98866" y="182054"/>
                  <a:pt x="97789" y="185278"/>
                </a:cubicBezTo>
                <a:cubicBezTo>
                  <a:pt x="96713" y="190652"/>
                  <a:pt x="102095" y="190652"/>
                  <a:pt x="107477" y="185278"/>
                </a:cubicBezTo>
                <a:cubicBezTo>
                  <a:pt x="117166" y="175606"/>
                  <a:pt x="126854" y="167008"/>
                  <a:pt x="136542" y="157335"/>
                </a:cubicBezTo>
                <a:cubicBezTo>
                  <a:pt x="141924" y="151962"/>
                  <a:pt x="145153" y="153037"/>
                  <a:pt x="143000" y="160560"/>
                </a:cubicBezTo>
                <a:cubicBezTo>
                  <a:pt x="141924" y="164859"/>
                  <a:pt x="140848" y="169157"/>
                  <a:pt x="139771" y="173456"/>
                </a:cubicBezTo>
                <a:cubicBezTo>
                  <a:pt x="137618" y="180979"/>
                  <a:pt x="131159" y="191727"/>
                  <a:pt x="125777" y="197100"/>
                </a:cubicBezTo>
                <a:cubicBezTo>
                  <a:pt x="125777" y="197100"/>
                  <a:pt x="124701" y="198175"/>
                  <a:pt x="124701" y="198175"/>
                </a:cubicBezTo>
                <a:cubicBezTo>
                  <a:pt x="119318" y="203549"/>
                  <a:pt x="121471" y="208922"/>
                  <a:pt x="129007" y="207848"/>
                </a:cubicBezTo>
                <a:cubicBezTo>
                  <a:pt x="134389" y="206773"/>
                  <a:pt x="139771" y="206773"/>
                  <a:pt x="145153" y="206773"/>
                </a:cubicBezTo>
                <a:cubicBezTo>
                  <a:pt x="151612" y="205698"/>
                  <a:pt x="175294" y="208922"/>
                  <a:pt x="201129" y="211072"/>
                </a:cubicBezTo>
                <a:cubicBezTo>
                  <a:pt x="209741" y="212147"/>
                  <a:pt x="217276" y="211072"/>
                  <a:pt x="218352" y="209997"/>
                </a:cubicBezTo>
                <a:cubicBezTo>
                  <a:pt x="220505" y="208922"/>
                  <a:pt x="224811" y="207848"/>
                  <a:pt x="229117" y="207848"/>
                </a:cubicBezTo>
                <a:cubicBezTo>
                  <a:pt x="233423" y="207848"/>
                  <a:pt x="235576" y="208922"/>
                  <a:pt x="233423" y="211072"/>
                </a:cubicBezTo>
                <a:cubicBezTo>
                  <a:pt x="232346" y="213221"/>
                  <a:pt x="236652" y="214296"/>
                  <a:pt x="245264" y="215371"/>
                </a:cubicBezTo>
                <a:cubicBezTo>
                  <a:pt x="252799" y="215371"/>
                  <a:pt x="259258" y="216445"/>
                  <a:pt x="264640" y="216445"/>
                </a:cubicBezTo>
                <a:cubicBezTo>
                  <a:pt x="273252" y="216445"/>
                  <a:pt x="279710" y="215371"/>
                  <a:pt x="280787" y="215371"/>
                </a:cubicBezTo>
                <a:cubicBezTo>
                  <a:pt x="280787" y="214296"/>
                  <a:pt x="281863" y="214296"/>
                  <a:pt x="282940" y="214296"/>
                </a:cubicBezTo>
                <a:cubicBezTo>
                  <a:pt x="285093" y="214296"/>
                  <a:pt x="286169" y="214296"/>
                  <a:pt x="287245" y="214296"/>
                </a:cubicBezTo>
                <a:cubicBezTo>
                  <a:pt x="287245" y="214296"/>
                  <a:pt x="287245" y="213221"/>
                  <a:pt x="287245" y="213221"/>
                </a:cubicBezTo>
                <a:cubicBezTo>
                  <a:pt x="300163" y="169157"/>
                  <a:pt x="315233" y="125094"/>
                  <a:pt x="324921" y="79955"/>
                </a:cubicBezTo>
                <a:cubicBezTo>
                  <a:pt x="325998" y="72432"/>
                  <a:pt x="328151" y="59535"/>
                  <a:pt x="324921" y="52012"/>
                </a:cubicBezTo>
                <a:cubicBezTo>
                  <a:pt x="315233" y="24069"/>
                  <a:pt x="277557" y="18696"/>
                  <a:pt x="248493" y="15471"/>
                </a:cubicBezTo>
                <a:cubicBezTo>
                  <a:pt x="234499" y="14397"/>
                  <a:pt x="215123" y="12247"/>
                  <a:pt x="195747" y="13322"/>
                </a:cubicBezTo>
                <a:close/>
                <a:moveTo>
                  <a:pt x="227603" y="274"/>
                </a:moveTo>
                <a:cubicBezTo>
                  <a:pt x="282805" y="-1791"/>
                  <a:pt x="353447" y="6874"/>
                  <a:pt x="355062" y="58461"/>
                </a:cubicBezTo>
                <a:cubicBezTo>
                  <a:pt x="355062" y="59535"/>
                  <a:pt x="355062" y="59535"/>
                  <a:pt x="355062" y="59535"/>
                </a:cubicBezTo>
                <a:cubicBezTo>
                  <a:pt x="355062" y="60610"/>
                  <a:pt x="353986" y="67058"/>
                  <a:pt x="352909" y="74581"/>
                </a:cubicBezTo>
                <a:cubicBezTo>
                  <a:pt x="343221" y="122944"/>
                  <a:pt x="331380" y="176681"/>
                  <a:pt x="309851" y="218595"/>
                </a:cubicBezTo>
                <a:cubicBezTo>
                  <a:pt x="304469" y="230417"/>
                  <a:pt x="284016" y="235791"/>
                  <a:pt x="272175" y="236865"/>
                </a:cubicBezTo>
                <a:cubicBezTo>
                  <a:pt x="250646" y="237940"/>
                  <a:pt x="226964" y="226118"/>
                  <a:pt x="205435" y="222894"/>
                </a:cubicBezTo>
                <a:cubicBezTo>
                  <a:pt x="167759" y="217520"/>
                  <a:pt x="134389" y="222894"/>
                  <a:pt x="96713" y="223969"/>
                </a:cubicBezTo>
                <a:cubicBezTo>
                  <a:pt x="80566" y="223969"/>
                  <a:pt x="61190" y="220744"/>
                  <a:pt x="67649" y="198175"/>
                </a:cubicBezTo>
                <a:cubicBezTo>
                  <a:pt x="87025" y="126168"/>
                  <a:pt x="91331" y="19770"/>
                  <a:pt x="180676" y="4724"/>
                </a:cubicBezTo>
                <a:cubicBezTo>
                  <a:pt x="192517" y="2843"/>
                  <a:pt x="209202" y="963"/>
                  <a:pt x="227603" y="2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20" name="iconfont-11790-5634753">
            <a:extLst>
              <a:ext uri="{FF2B5EF4-FFF2-40B4-BE49-F238E27FC236}">
                <a16:creationId xmlns:a16="http://schemas.microsoft.com/office/drawing/2014/main" id="{581CA55D-599A-06BC-5D6C-440A3E36D3D6}"/>
              </a:ext>
            </a:extLst>
          </p:cNvPr>
          <p:cNvSpPr/>
          <p:nvPr/>
        </p:nvSpPr>
        <p:spPr>
          <a:xfrm>
            <a:off x="10101163" y="3811847"/>
            <a:ext cx="609685" cy="609685"/>
          </a:xfrm>
          <a:custGeom>
            <a:avLst/>
            <a:gdLst>
              <a:gd name="connsiteX0" fmla="*/ 266108 w 609586"/>
              <a:gd name="connsiteY0" fmla="*/ 242512 h 609586"/>
              <a:gd name="connsiteX1" fmla="*/ 248536 w 609586"/>
              <a:gd name="connsiteY1" fmla="*/ 246561 h 609586"/>
              <a:gd name="connsiteX2" fmla="*/ 233631 w 609586"/>
              <a:gd name="connsiteY2" fmla="*/ 258754 h 609586"/>
              <a:gd name="connsiteX3" fmla="*/ 220059 w 609586"/>
              <a:gd name="connsiteY3" fmla="*/ 300763 h 609586"/>
              <a:gd name="connsiteX4" fmla="*/ 224155 w 609586"/>
              <a:gd name="connsiteY4" fmla="*/ 329198 h 609586"/>
              <a:gd name="connsiteX5" fmla="*/ 237679 w 609586"/>
              <a:gd name="connsiteY5" fmla="*/ 359014 h 609586"/>
              <a:gd name="connsiteX6" fmla="*/ 271537 w 609586"/>
              <a:gd name="connsiteY6" fmla="*/ 388830 h 609586"/>
              <a:gd name="connsiteX7" fmla="*/ 286442 w 609586"/>
              <a:gd name="connsiteY7" fmla="*/ 384734 h 609586"/>
              <a:gd name="connsiteX8" fmla="*/ 327063 w 609586"/>
              <a:gd name="connsiteY8" fmla="*/ 384734 h 609586"/>
              <a:gd name="connsiteX9" fmla="*/ 343349 w 609586"/>
              <a:gd name="connsiteY9" fmla="*/ 388830 h 609586"/>
              <a:gd name="connsiteX10" fmla="*/ 371778 w 609586"/>
              <a:gd name="connsiteY10" fmla="*/ 367111 h 609586"/>
              <a:gd name="connsiteX11" fmla="*/ 385302 w 609586"/>
              <a:gd name="connsiteY11" fmla="*/ 342725 h 609586"/>
              <a:gd name="connsiteX12" fmla="*/ 367730 w 609586"/>
              <a:gd name="connsiteY12" fmla="*/ 327865 h 609586"/>
              <a:gd name="connsiteX13" fmla="*/ 358254 w 609586"/>
              <a:gd name="connsiteY13" fmla="*/ 296667 h 609586"/>
              <a:gd name="connsiteX14" fmla="*/ 367730 w 609586"/>
              <a:gd name="connsiteY14" fmla="*/ 268232 h 609586"/>
              <a:gd name="connsiteX15" fmla="*/ 379921 w 609586"/>
              <a:gd name="connsiteY15" fmla="*/ 256039 h 609586"/>
              <a:gd name="connsiteX16" fmla="*/ 371778 w 609586"/>
              <a:gd name="connsiteY16" fmla="*/ 249276 h 609586"/>
              <a:gd name="connsiteX17" fmla="*/ 347396 w 609586"/>
              <a:gd name="connsiteY17" fmla="*/ 242512 h 609586"/>
              <a:gd name="connsiteX18" fmla="*/ 327063 w 609586"/>
              <a:gd name="connsiteY18" fmla="*/ 245180 h 609586"/>
              <a:gd name="connsiteX19" fmla="*/ 306776 w 609586"/>
              <a:gd name="connsiteY19" fmla="*/ 250610 h 609586"/>
              <a:gd name="connsiteX20" fmla="*/ 287776 w 609586"/>
              <a:gd name="connsiteY20" fmla="*/ 246561 h 609586"/>
              <a:gd name="connsiteX21" fmla="*/ 266108 w 609586"/>
              <a:gd name="connsiteY21" fmla="*/ 242512 h 609586"/>
              <a:gd name="connsiteX22" fmla="*/ 343349 w 609586"/>
              <a:gd name="connsiteY22" fmla="*/ 191025 h 609586"/>
              <a:gd name="connsiteX23" fmla="*/ 321681 w 609586"/>
              <a:gd name="connsiteY23" fmla="*/ 204552 h 609586"/>
              <a:gd name="connsiteX24" fmla="*/ 313538 w 609586"/>
              <a:gd name="connsiteY24" fmla="*/ 224890 h 609586"/>
              <a:gd name="connsiteX25" fmla="*/ 318967 w 609586"/>
              <a:gd name="connsiteY25" fmla="*/ 223508 h 609586"/>
              <a:gd name="connsiteX26" fmla="*/ 329777 w 609586"/>
              <a:gd name="connsiteY26" fmla="*/ 218126 h 609586"/>
              <a:gd name="connsiteX27" fmla="*/ 340634 w 609586"/>
              <a:gd name="connsiteY27" fmla="*/ 203218 h 609586"/>
              <a:gd name="connsiteX28" fmla="*/ 343349 w 609586"/>
              <a:gd name="connsiteY28" fmla="*/ 191025 h 609586"/>
              <a:gd name="connsiteX29" fmla="*/ 352825 w 609586"/>
              <a:gd name="connsiteY29" fmla="*/ 176117 h 609586"/>
              <a:gd name="connsiteX30" fmla="*/ 355540 w 609586"/>
              <a:gd name="connsiteY30" fmla="*/ 191025 h 609586"/>
              <a:gd name="connsiteX31" fmla="*/ 351444 w 609586"/>
              <a:gd name="connsiteY31" fmla="*/ 209982 h 609586"/>
              <a:gd name="connsiteX32" fmla="*/ 337920 w 609586"/>
              <a:gd name="connsiteY32" fmla="*/ 228938 h 609586"/>
              <a:gd name="connsiteX33" fmla="*/ 336539 w 609586"/>
              <a:gd name="connsiteY33" fmla="*/ 230319 h 609586"/>
              <a:gd name="connsiteX34" fmla="*/ 346063 w 609586"/>
              <a:gd name="connsiteY34" fmla="*/ 228938 h 609586"/>
              <a:gd name="connsiteX35" fmla="*/ 378540 w 609586"/>
              <a:gd name="connsiteY35" fmla="*/ 238416 h 609586"/>
              <a:gd name="connsiteX36" fmla="*/ 393446 w 609586"/>
              <a:gd name="connsiteY36" fmla="*/ 251991 h 609586"/>
              <a:gd name="connsiteX37" fmla="*/ 398874 w 609586"/>
              <a:gd name="connsiteY37" fmla="*/ 258754 h 609586"/>
              <a:gd name="connsiteX38" fmla="*/ 392112 w 609586"/>
              <a:gd name="connsiteY38" fmla="*/ 264184 h 609586"/>
              <a:gd name="connsiteX39" fmla="*/ 378540 w 609586"/>
              <a:gd name="connsiteY39" fmla="*/ 277711 h 609586"/>
              <a:gd name="connsiteX40" fmla="*/ 371778 w 609586"/>
              <a:gd name="connsiteY40" fmla="*/ 298049 h 609586"/>
              <a:gd name="connsiteX41" fmla="*/ 378540 w 609586"/>
              <a:gd name="connsiteY41" fmla="*/ 321054 h 609586"/>
              <a:gd name="connsiteX42" fmla="*/ 394827 w 609586"/>
              <a:gd name="connsiteY42" fmla="*/ 333247 h 609586"/>
              <a:gd name="connsiteX43" fmla="*/ 396160 w 609586"/>
              <a:gd name="connsiteY43" fmla="*/ 333247 h 609586"/>
              <a:gd name="connsiteX44" fmla="*/ 402922 w 609586"/>
              <a:gd name="connsiteY44" fmla="*/ 334628 h 609586"/>
              <a:gd name="connsiteX45" fmla="*/ 400208 w 609586"/>
              <a:gd name="connsiteY45" fmla="*/ 342725 h 609586"/>
              <a:gd name="connsiteX46" fmla="*/ 383969 w 609586"/>
              <a:gd name="connsiteY46" fmla="*/ 375256 h 609586"/>
              <a:gd name="connsiteX47" fmla="*/ 344682 w 609586"/>
              <a:gd name="connsiteY47" fmla="*/ 402357 h 609586"/>
              <a:gd name="connsiteX48" fmla="*/ 324348 w 609586"/>
              <a:gd name="connsiteY48" fmla="*/ 398309 h 609586"/>
              <a:gd name="connsiteX49" fmla="*/ 291871 w 609586"/>
              <a:gd name="connsiteY49" fmla="*/ 398309 h 609586"/>
              <a:gd name="connsiteX50" fmla="*/ 272918 w 609586"/>
              <a:gd name="connsiteY50" fmla="*/ 402357 h 609586"/>
              <a:gd name="connsiteX51" fmla="*/ 226821 w 609586"/>
              <a:gd name="connsiteY51" fmla="*/ 367111 h 609586"/>
              <a:gd name="connsiteX52" fmla="*/ 211964 w 609586"/>
              <a:gd name="connsiteY52" fmla="*/ 334628 h 609586"/>
              <a:gd name="connsiteX53" fmla="*/ 206535 w 609586"/>
              <a:gd name="connsiteY53" fmla="*/ 302097 h 609586"/>
              <a:gd name="connsiteX54" fmla="*/ 222774 w 609586"/>
              <a:gd name="connsiteY54" fmla="*/ 250610 h 609586"/>
              <a:gd name="connsiteX55" fmla="*/ 241727 w 609586"/>
              <a:gd name="connsiteY55" fmla="*/ 235701 h 609586"/>
              <a:gd name="connsiteX56" fmla="*/ 290490 w 609586"/>
              <a:gd name="connsiteY56" fmla="*/ 234368 h 609586"/>
              <a:gd name="connsiteX57" fmla="*/ 298633 w 609586"/>
              <a:gd name="connsiteY57" fmla="*/ 235701 h 609586"/>
              <a:gd name="connsiteX58" fmla="*/ 298633 w 609586"/>
              <a:gd name="connsiteY58" fmla="*/ 232987 h 609586"/>
              <a:gd name="connsiteX59" fmla="*/ 309491 w 609586"/>
              <a:gd name="connsiteY59" fmla="*/ 197788 h 609586"/>
              <a:gd name="connsiteX60" fmla="*/ 344682 w 609586"/>
              <a:gd name="connsiteY60" fmla="*/ 177451 h 609586"/>
              <a:gd name="connsiteX61" fmla="*/ 511973 w 609586"/>
              <a:gd name="connsiteY61" fmla="*/ 159812 h 609586"/>
              <a:gd name="connsiteX62" fmla="*/ 596061 w 609586"/>
              <a:gd name="connsiteY62" fmla="*/ 159812 h 609586"/>
              <a:gd name="connsiteX63" fmla="*/ 596061 w 609586"/>
              <a:gd name="connsiteY63" fmla="*/ 173402 h 609586"/>
              <a:gd name="connsiteX64" fmla="*/ 498482 w 609586"/>
              <a:gd name="connsiteY64" fmla="*/ 173402 h 609586"/>
              <a:gd name="connsiteX65" fmla="*/ 498482 w 609586"/>
              <a:gd name="connsiteY65" fmla="*/ 172021 h 609586"/>
              <a:gd name="connsiteX66" fmla="*/ 511973 w 609586"/>
              <a:gd name="connsiteY66" fmla="*/ 172021 h 609586"/>
              <a:gd name="connsiteX67" fmla="*/ 498449 w 609586"/>
              <a:gd name="connsiteY67" fmla="*/ 13525 h 609586"/>
              <a:gd name="connsiteX68" fmla="*/ 511973 w 609586"/>
              <a:gd name="connsiteY68" fmla="*/ 13525 h 609586"/>
              <a:gd name="connsiteX69" fmla="*/ 511973 w 609586"/>
              <a:gd name="connsiteY69" fmla="*/ 159812 h 609586"/>
              <a:gd name="connsiteX70" fmla="*/ 498482 w 609586"/>
              <a:gd name="connsiteY70" fmla="*/ 159812 h 609586"/>
              <a:gd name="connsiteX71" fmla="*/ 498482 w 609586"/>
              <a:gd name="connsiteY71" fmla="*/ 172021 h 609586"/>
              <a:gd name="connsiteX72" fmla="*/ 498449 w 609586"/>
              <a:gd name="connsiteY72" fmla="*/ 172021 h 609586"/>
              <a:gd name="connsiteX73" fmla="*/ 498449 w 609586"/>
              <a:gd name="connsiteY73" fmla="*/ 6746 h 609586"/>
              <a:gd name="connsiteX74" fmla="*/ 498449 w 609586"/>
              <a:gd name="connsiteY74" fmla="*/ 13525 h 609586"/>
              <a:gd name="connsiteX75" fmla="*/ 74484 w 609586"/>
              <a:gd name="connsiteY75" fmla="*/ 13525 h 609586"/>
              <a:gd name="connsiteX76" fmla="*/ 13525 w 609586"/>
              <a:gd name="connsiteY76" fmla="*/ 74484 h 609586"/>
              <a:gd name="connsiteX77" fmla="*/ 13525 w 609586"/>
              <a:gd name="connsiteY77" fmla="*/ 535102 h 609586"/>
              <a:gd name="connsiteX78" fmla="*/ 74484 w 609586"/>
              <a:gd name="connsiteY78" fmla="*/ 596061 h 609586"/>
              <a:gd name="connsiteX79" fmla="*/ 535102 w 609586"/>
              <a:gd name="connsiteY79" fmla="*/ 596061 h 609586"/>
              <a:gd name="connsiteX80" fmla="*/ 596061 w 609586"/>
              <a:gd name="connsiteY80" fmla="*/ 535102 h 609586"/>
              <a:gd name="connsiteX81" fmla="*/ 596061 w 609586"/>
              <a:gd name="connsiteY81" fmla="*/ 173402 h 609586"/>
              <a:gd name="connsiteX82" fmla="*/ 604130 w 609586"/>
              <a:gd name="connsiteY82" fmla="*/ 173402 h 609586"/>
              <a:gd name="connsiteX83" fmla="*/ 604130 w 609586"/>
              <a:gd name="connsiteY83" fmla="*/ 159812 h 609586"/>
              <a:gd name="connsiteX84" fmla="*/ 596061 w 609586"/>
              <a:gd name="connsiteY84" fmla="*/ 159812 h 609586"/>
              <a:gd name="connsiteX85" fmla="*/ 596061 w 609586"/>
              <a:gd name="connsiteY85" fmla="*/ 74484 h 609586"/>
              <a:gd name="connsiteX86" fmla="*/ 535102 w 609586"/>
              <a:gd name="connsiteY86" fmla="*/ 13525 h 609586"/>
              <a:gd name="connsiteX87" fmla="*/ 511973 w 609586"/>
              <a:gd name="connsiteY87" fmla="*/ 13525 h 609586"/>
              <a:gd name="connsiteX88" fmla="*/ 511973 w 609586"/>
              <a:gd name="connsiteY88" fmla="*/ 6746 h 609586"/>
              <a:gd name="connsiteX89" fmla="*/ 74484 w 609586"/>
              <a:gd name="connsiteY89" fmla="*/ 0 h 609586"/>
              <a:gd name="connsiteX90" fmla="*/ 535102 w 609586"/>
              <a:gd name="connsiteY90" fmla="*/ 0 h 609586"/>
              <a:gd name="connsiteX91" fmla="*/ 609586 w 609586"/>
              <a:gd name="connsiteY91" fmla="*/ 74484 h 609586"/>
              <a:gd name="connsiteX92" fmla="*/ 609586 w 609586"/>
              <a:gd name="connsiteY92" fmla="*/ 535102 h 609586"/>
              <a:gd name="connsiteX93" fmla="*/ 535102 w 609586"/>
              <a:gd name="connsiteY93" fmla="*/ 609586 h 609586"/>
              <a:gd name="connsiteX94" fmla="*/ 74484 w 609586"/>
              <a:gd name="connsiteY94" fmla="*/ 609586 h 609586"/>
              <a:gd name="connsiteX95" fmla="*/ 0 w 609586"/>
              <a:gd name="connsiteY95" fmla="*/ 535102 h 609586"/>
              <a:gd name="connsiteX96" fmla="*/ 0 w 609586"/>
              <a:gd name="connsiteY96" fmla="*/ 74484 h 609586"/>
              <a:gd name="connsiteX97" fmla="*/ 74484 w 609586"/>
              <a:gd name="connsiteY97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609586" h="609586">
                <a:moveTo>
                  <a:pt x="266108" y="242512"/>
                </a:moveTo>
                <a:cubicBezTo>
                  <a:pt x="259346" y="242512"/>
                  <a:pt x="253917" y="243846"/>
                  <a:pt x="248536" y="246561"/>
                </a:cubicBezTo>
                <a:cubicBezTo>
                  <a:pt x="243108" y="249276"/>
                  <a:pt x="237679" y="253324"/>
                  <a:pt x="233631" y="258754"/>
                </a:cubicBezTo>
                <a:cubicBezTo>
                  <a:pt x="224155" y="269566"/>
                  <a:pt x="220059" y="284474"/>
                  <a:pt x="220059" y="300763"/>
                </a:cubicBezTo>
                <a:cubicBezTo>
                  <a:pt x="220059" y="310242"/>
                  <a:pt x="221440" y="319720"/>
                  <a:pt x="224155" y="329198"/>
                </a:cubicBezTo>
                <a:cubicBezTo>
                  <a:pt x="226821" y="338677"/>
                  <a:pt x="232250" y="349536"/>
                  <a:pt x="237679" y="359014"/>
                </a:cubicBezTo>
                <a:cubicBezTo>
                  <a:pt x="249870" y="377971"/>
                  <a:pt x="260727" y="388830"/>
                  <a:pt x="271537" y="388830"/>
                </a:cubicBezTo>
                <a:cubicBezTo>
                  <a:pt x="274251" y="388830"/>
                  <a:pt x="278299" y="388830"/>
                  <a:pt x="286442" y="384734"/>
                </a:cubicBezTo>
                <a:cubicBezTo>
                  <a:pt x="301347" y="379305"/>
                  <a:pt x="312157" y="379305"/>
                  <a:pt x="327063" y="384734"/>
                </a:cubicBezTo>
                <a:cubicBezTo>
                  <a:pt x="333872" y="387449"/>
                  <a:pt x="339253" y="388830"/>
                  <a:pt x="343349" y="388830"/>
                </a:cubicBezTo>
                <a:cubicBezTo>
                  <a:pt x="354159" y="388830"/>
                  <a:pt x="365016" y="376637"/>
                  <a:pt x="371778" y="367111"/>
                </a:cubicBezTo>
                <a:cubicBezTo>
                  <a:pt x="377207" y="359014"/>
                  <a:pt x="382636" y="350870"/>
                  <a:pt x="385302" y="342725"/>
                </a:cubicBezTo>
                <a:cubicBezTo>
                  <a:pt x="378540" y="340058"/>
                  <a:pt x="373112" y="334628"/>
                  <a:pt x="367730" y="327865"/>
                </a:cubicBezTo>
                <a:cubicBezTo>
                  <a:pt x="360921" y="318339"/>
                  <a:pt x="358254" y="308860"/>
                  <a:pt x="358254" y="296667"/>
                </a:cubicBezTo>
                <a:cubicBezTo>
                  <a:pt x="358254" y="285855"/>
                  <a:pt x="360921" y="276377"/>
                  <a:pt x="367730" y="268232"/>
                </a:cubicBezTo>
                <a:lnTo>
                  <a:pt x="379921" y="256039"/>
                </a:lnTo>
                <a:cubicBezTo>
                  <a:pt x="377207" y="253324"/>
                  <a:pt x="374493" y="250610"/>
                  <a:pt x="371778" y="249276"/>
                </a:cubicBezTo>
                <a:cubicBezTo>
                  <a:pt x="365016" y="243846"/>
                  <a:pt x="356873" y="242512"/>
                  <a:pt x="347396" y="242512"/>
                </a:cubicBezTo>
                <a:cubicBezTo>
                  <a:pt x="341968" y="241131"/>
                  <a:pt x="335206" y="242512"/>
                  <a:pt x="327063" y="245180"/>
                </a:cubicBezTo>
                <a:cubicBezTo>
                  <a:pt x="317586" y="247895"/>
                  <a:pt x="310824" y="250610"/>
                  <a:pt x="306776" y="250610"/>
                </a:cubicBezTo>
                <a:cubicBezTo>
                  <a:pt x="305395" y="250610"/>
                  <a:pt x="301347" y="250610"/>
                  <a:pt x="287776" y="246561"/>
                </a:cubicBezTo>
                <a:cubicBezTo>
                  <a:pt x="278299" y="243846"/>
                  <a:pt x="271537" y="242512"/>
                  <a:pt x="266108" y="242512"/>
                </a:cubicBezTo>
                <a:close/>
                <a:moveTo>
                  <a:pt x="343349" y="191025"/>
                </a:moveTo>
                <a:cubicBezTo>
                  <a:pt x="332491" y="193740"/>
                  <a:pt x="325729" y="199122"/>
                  <a:pt x="321681" y="204552"/>
                </a:cubicBezTo>
                <a:cubicBezTo>
                  <a:pt x="317586" y="209982"/>
                  <a:pt x="314872" y="218126"/>
                  <a:pt x="313538" y="224890"/>
                </a:cubicBezTo>
                <a:cubicBezTo>
                  <a:pt x="316253" y="224890"/>
                  <a:pt x="317586" y="223508"/>
                  <a:pt x="318967" y="223508"/>
                </a:cubicBezTo>
                <a:cubicBezTo>
                  <a:pt x="321681" y="223508"/>
                  <a:pt x="325729" y="220793"/>
                  <a:pt x="329777" y="218126"/>
                </a:cubicBezTo>
                <a:cubicBezTo>
                  <a:pt x="333872" y="214030"/>
                  <a:pt x="337920" y="208600"/>
                  <a:pt x="340634" y="203218"/>
                </a:cubicBezTo>
                <a:cubicBezTo>
                  <a:pt x="341968" y="199122"/>
                  <a:pt x="341968" y="195073"/>
                  <a:pt x="343349" y="191025"/>
                </a:cubicBezTo>
                <a:close/>
                <a:moveTo>
                  <a:pt x="352825" y="176117"/>
                </a:moveTo>
                <a:lnTo>
                  <a:pt x="355540" y="191025"/>
                </a:lnTo>
                <a:cubicBezTo>
                  <a:pt x="355540" y="196407"/>
                  <a:pt x="354159" y="203218"/>
                  <a:pt x="351444" y="209982"/>
                </a:cubicBezTo>
                <a:cubicBezTo>
                  <a:pt x="348730" y="216745"/>
                  <a:pt x="344682" y="223508"/>
                  <a:pt x="337920" y="228938"/>
                </a:cubicBezTo>
                <a:lnTo>
                  <a:pt x="336539" y="230319"/>
                </a:lnTo>
                <a:cubicBezTo>
                  <a:pt x="340634" y="230319"/>
                  <a:pt x="343349" y="228938"/>
                  <a:pt x="346063" y="228938"/>
                </a:cubicBezTo>
                <a:cubicBezTo>
                  <a:pt x="358254" y="228938"/>
                  <a:pt x="369064" y="231653"/>
                  <a:pt x="378540" y="238416"/>
                </a:cubicBezTo>
                <a:cubicBezTo>
                  <a:pt x="383969" y="241131"/>
                  <a:pt x="389398" y="246561"/>
                  <a:pt x="393446" y="251991"/>
                </a:cubicBezTo>
                <a:lnTo>
                  <a:pt x="398874" y="258754"/>
                </a:lnTo>
                <a:lnTo>
                  <a:pt x="392112" y="264184"/>
                </a:lnTo>
                <a:cubicBezTo>
                  <a:pt x="385302" y="269566"/>
                  <a:pt x="381255" y="273662"/>
                  <a:pt x="378540" y="277711"/>
                </a:cubicBezTo>
                <a:cubicBezTo>
                  <a:pt x="374493" y="284474"/>
                  <a:pt x="371778" y="291285"/>
                  <a:pt x="371778" y="298049"/>
                </a:cubicBezTo>
                <a:cubicBezTo>
                  <a:pt x="371778" y="306146"/>
                  <a:pt x="374493" y="314290"/>
                  <a:pt x="378540" y="321054"/>
                </a:cubicBezTo>
                <a:cubicBezTo>
                  <a:pt x="383969" y="327865"/>
                  <a:pt x="388017" y="331913"/>
                  <a:pt x="394827" y="333247"/>
                </a:cubicBezTo>
                <a:lnTo>
                  <a:pt x="396160" y="333247"/>
                </a:lnTo>
                <a:lnTo>
                  <a:pt x="402922" y="334628"/>
                </a:lnTo>
                <a:lnTo>
                  <a:pt x="400208" y="342725"/>
                </a:lnTo>
                <a:cubicBezTo>
                  <a:pt x="396160" y="353585"/>
                  <a:pt x="390731" y="364444"/>
                  <a:pt x="383969" y="375256"/>
                </a:cubicBezTo>
                <a:cubicBezTo>
                  <a:pt x="371778" y="394213"/>
                  <a:pt x="358254" y="402357"/>
                  <a:pt x="344682" y="402357"/>
                </a:cubicBezTo>
                <a:cubicBezTo>
                  <a:pt x="339253" y="402357"/>
                  <a:pt x="333872" y="401024"/>
                  <a:pt x="324348" y="398309"/>
                </a:cubicBezTo>
                <a:cubicBezTo>
                  <a:pt x="312157" y="394213"/>
                  <a:pt x="304062" y="392879"/>
                  <a:pt x="291871" y="398309"/>
                </a:cubicBezTo>
                <a:cubicBezTo>
                  <a:pt x="285109" y="401024"/>
                  <a:pt x="278299" y="402357"/>
                  <a:pt x="272918" y="402357"/>
                </a:cubicBezTo>
                <a:cubicBezTo>
                  <a:pt x="256632" y="402357"/>
                  <a:pt x="241727" y="390164"/>
                  <a:pt x="226821" y="367111"/>
                </a:cubicBezTo>
                <a:cubicBezTo>
                  <a:pt x="220059" y="356299"/>
                  <a:pt x="214630" y="344106"/>
                  <a:pt x="211964" y="334628"/>
                </a:cubicBezTo>
                <a:cubicBezTo>
                  <a:pt x="207868" y="323768"/>
                  <a:pt x="206535" y="312957"/>
                  <a:pt x="206535" y="302097"/>
                </a:cubicBezTo>
                <a:cubicBezTo>
                  <a:pt x="206535" y="281759"/>
                  <a:pt x="211964" y="264184"/>
                  <a:pt x="222774" y="250610"/>
                </a:cubicBezTo>
                <a:cubicBezTo>
                  <a:pt x="228202" y="243846"/>
                  <a:pt x="234964" y="238416"/>
                  <a:pt x="241727" y="235701"/>
                </a:cubicBezTo>
                <a:cubicBezTo>
                  <a:pt x="255298" y="228938"/>
                  <a:pt x="268823" y="228938"/>
                  <a:pt x="290490" y="234368"/>
                </a:cubicBezTo>
                <a:cubicBezTo>
                  <a:pt x="294585" y="234368"/>
                  <a:pt x="297300" y="234368"/>
                  <a:pt x="298633" y="235701"/>
                </a:cubicBezTo>
                <a:lnTo>
                  <a:pt x="298633" y="232987"/>
                </a:lnTo>
                <a:cubicBezTo>
                  <a:pt x="298633" y="219460"/>
                  <a:pt x="302681" y="208600"/>
                  <a:pt x="309491" y="197788"/>
                </a:cubicBezTo>
                <a:cubicBezTo>
                  <a:pt x="316253" y="188310"/>
                  <a:pt x="328444" y="181547"/>
                  <a:pt x="344682" y="177451"/>
                </a:cubicBezTo>
                <a:close/>
                <a:moveTo>
                  <a:pt x="511973" y="159812"/>
                </a:moveTo>
                <a:lnTo>
                  <a:pt x="596061" y="159812"/>
                </a:lnTo>
                <a:lnTo>
                  <a:pt x="596061" y="173402"/>
                </a:lnTo>
                <a:lnTo>
                  <a:pt x="498482" y="173402"/>
                </a:lnTo>
                <a:lnTo>
                  <a:pt x="498482" y="172021"/>
                </a:lnTo>
                <a:lnTo>
                  <a:pt x="511973" y="172021"/>
                </a:lnTo>
                <a:close/>
                <a:moveTo>
                  <a:pt x="498449" y="13525"/>
                </a:moveTo>
                <a:lnTo>
                  <a:pt x="511973" y="13525"/>
                </a:lnTo>
                <a:lnTo>
                  <a:pt x="511973" y="159812"/>
                </a:lnTo>
                <a:lnTo>
                  <a:pt x="498482" y="159812"/>
                </a:lnTo>
                <a:lnTo>
                  <a:pt x="498482" y="172021"/>
                </a:lnTo>
                <a:lnTo>
                  <a:pt x="498449" y="172021"/>
                </a:lnTo>
                <a:close/>
                <a:moveTo>
                  <a:pt x="498449" y="6746"/>
                </a:moveTo>
                <a:lnTo>
                  <a:pt x="498449" y="13525"/>
                </a:lnTo>
                <a:lnTo>
                  <a:pt x="74484" y="13525"/>
                </a:lnTo>
                <a:cubicBezTo>
                  <a:pt x="40623" y="13525"/>
                  <a:pt x="13525" y="40623"/>
                  <a:pt x="13525" y="74484"/>
                </a:cubicBezTo>
                <a:lnTo>
                  <a:pt x="13525" y="535102"/>
                </a:lnTo>
                <a:cubicBezTo>
                  <a:pt x="13525" y="568963"/>
                  <a:pt x="40623" y="596061"/>
                  <a:pt x="74484" y="596061"/>
                </a:cubicBezTo>
                <a:lnTo>
                  <a:pt x="535102" y="596061"/>
                </a:lnTo>
                <a:cubicBezTo>
                  <a:pt x="568963" y="596061"/>
                  <a:pt x="596061" y="568963"/>
                  <a:pt x="596061" y="535102"/>
                </a:cubicBezTo>
                <a:lnTo>
                  <a:pt x="596061" y="173402"/>
                </a:lnTo>
                <a:lnTo>
                  <a:pt x="604130" y="173402"/>
                </a:lnTo>
                <a:lnTo>
                  <a:pt x="604130" y="159812"/>
                </a:lnTo>
                <a:lnTo>
                  <a:pt x="596061" y="159812"/>
                </a:lnTo>
                <a:lnTo>
                  <a:pt x="596061" y="74484"/>
                </a:lnTo>
                <a:cubicBezTo>
                  <a:pt x="596061" y="40623"/>
                  <a:pt x="568963" y="13525"/>
                  <a:pt x="535102" y="13525"/>
                </a:cubicBezTo>
                <a:lnTo>
                  <a:pt x="511973" y="13525"/>
                </a:lnTo>
                <a:lnTo>
                  <a:pt x="511973" y="6746"/>
                </a:lnTo>
                <a:close/>
                <a:moveTo>
                  <a:pt x="74484" y="0"/>
                </a:moveTo>
                <a:lnTo>
                  <a:pt x="535102" y="0"/>
                </a:lnTo>
                <a:cubicBezTo>
                  <a:pt x="575725" y="0"/>
                  <a:pt x="609586" y="33860"/>
                  <a:pt x="609586" y="74484"/>
                </a:cubicBezTo>
                <a:lnTo>
                  <a:pt x="609586" y="535102"/>
                </a:lnTo>
                <a:cubicBezTo>
                  <a:pt x="609586" y="575726"/>
                  <a:pt x="575725" y="609586"/>
                  <a:pt x="535102" y="609586"/>
                </a:cubicBezTo>
                <a:lnTo>
                  <a:pt x="74484" y="609586"/>
                </a:lnTo>
                <a:cubicBezTo>
                  <a:pt x="33861" y="609586"/>
                  <a:pt x="0" y="575726"/>
                  <a:pt x="0" y="535102"/>
                </a:cubicBezTo>
                <a:lnTo>
                  <a:pt x="0" y="74484"/>
                </a:lnTo>
                <a:cubicBezTo>
                  <a:pt x="0" y="33860"/>
                  <a:pt x="33861" y="0"/>
                  <a:pt x="74484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B51742-37C1-8E2E-B3DE-701893ED1D16}"/>
              </a:ext>
            </a:extLst>
          </p:cNvPr>
          <p:cNvSpPr/>
          <p:nvPr/>
        </p:nvSpPr>
        <p:spPr>
          <a:xfrm>
            <a:off x="9079485" y="2210814"/>
            <a:ext cx="2506331" cy="1516172"/>
          </a:xfrm>
          <a:prstGeom prst="rect">
            <a:avLst/>
          </a:prstGeom>
          <a:gradFill>
            <a:gsLst>
              <a:gs pos="85000">
                <a:srgbClr val="8A2022">
                  <a:alpha val="40000"/>
                </a:srgbClr>
              </a:gs>
              <a:gs pos="66000">
                <a:srgbClr val="723233">
                  <a:alpha val="53000"/>
                </a:srgbClr>
              </a:gs>
              <a:gs pos="42000">
                <a:srgbClr val="5B4343">
                  <a:alpha val="42000"/>
                </a:srgbClr>
              </a:gs>
              <a:gs pos="0">
                <a:srgbClr val="49504F">
                  <a:alpha val="40000"/>
                </a:srgbClr>
              </a:gs>
              <a:gs pos="100000">
                <a:srgbClr val="B60004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C36314-3EE4-D184-4BB8-AEBDD9E0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58" y="3680096"/>
            <a:ext cx="4145083" cy="1038283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0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00052 0.1203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78" grpId="0"/>
      <p:bldP spid="278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1FBE4F-E310-D6E6-68D4-1584FF18C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544" y="1590040"/>
            <a:ext cx="6211976" cy="3677920"/>
          </a:xfrm>
        </p:spPr>
        <p:txBody>
          <a:bodyPr/>
          <a:lstStyle/>
          <a:p>
            <a:r>
              <a:rPr lang="zh-CN" altLang="en-US" dirty="0"/>
              <a:t>如何生成</a:t>
            </a:r>
            <a:r>
              <a:rPr lang="en-US" altLang="zh-CN" dirty="0"/>
              <a:t>jar</a:t>
            </a:r>
            <a:r>
              <a:rPr lang="zh-CN" altLang="en-US" dirty="0"/>
              <a:t>包？</a:t>
            </a:r>
            <a:endParaRPr lang="en-US" altLang="zh-CN" dirty="0"/>
          </a:p>
          <a:p>
            <a:pPr lvl="1"/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执行</a:t>
            </a:r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package</a:t>
            </a:r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命令即可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dirty="0"/>
              <a:t>如何运行</a:t>
            </a:r>
            <a:r>
              <a:rPr lang="en-US" altLang="zh-CN" dirty="0"/>
              <a:t>jar</a:t>
            </a:r>
            <a:r>
              <a:rPr lang="zh-CN" altLang="en-US" dirty="0"/>
              <a:t>包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Java –jar </a:t>
            </a:r>
            <a:r>
              <a:rPr lang="en-US" altLang="zh-CN" sz="1400" b="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jar</a:t>
            </a:r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包位置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dirty="0"/>
              <a:t>Jar</a:t>
            </a:r>
            <a:r>
              <a:rPr lang="zh-CN" altLang="en-US" dirty="0"/>
              <a:t>包部署对服务器有什么要求？</a:t>
            </a:r>
            <a:endParaRPr lang="en-US" altLang="zh-CN" dirty="0"/>
          </a:p>
          <a:p>
            <a:pPr lvl="1"/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必须有</a:t>
            </a:r>
            <a:r>
              <a:rPr lang="en-US" altLang="zh-CN" sz="1400" b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jre</a:t>
            </a:r>
            <a:r>
              <a:rPr lang="zh-CN" altLang="en-US" sz="1400" b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环境</a:t>
            </a:r>
            <a:endParaRPr lang="zh-CN" altLang="en-US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932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属性配置方式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1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项目配置文件方式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A84E34-54B9-10C0-3C29-65AACE09A2ED}"/>
              </a:ext>
            </a:extLst>
          </p:cNvPr>
          <p:cNvGrpSpPr/>
          <p:nvPr/>
        </p:nvGrpSpPr>
        <p:grpSpPr>
          <a:xfrm>
            <a:off x="1056160" y="1682023"/>
            <a:ext cx="9771032" cy="528994"/>
            <a:chOff x="795943" y="1640503"/>
            <a:chExt cx="9771032" cy="52899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4DABC45-3875-E6F5-B816-A5A9662AABE2}"/>
                </a:ext>
              </a:extLst>
            </p:cNvPr>
            <p:cNvSpPr/>
            <p:nvPr/>
          </p:nvSpPr>
          <p:spPr>
            <a:xfrm>
              <a:off x="795943" y="1640503"/>
              <a:ext cx="9762067" cy="517191"/>
            </a:xfrm>
            <a:prstGeom prst="roundRect">
              <a:avLst>
                <a:gd name="adj" fmla="val 11325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400">
                  <a:solidFill>
                    <a:srgbClr val="0033B3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server.port</a:t>
              </a:r>
              <a:r>
                <a:rPr lang="zh-CN" altLang="zh-CN" sz="1400">
                  <a:solidFill>
                    <a:srgbClr val="080808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</a:t>
              </a:r>
              <a:r>
                <a:rPr lang="en-US" altLang="zh-CN" sz="1400">
                  <a:solidFill>
                    <a:srgbClr val="1750EB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8081</a:t>
              </a:r>
              <a:endParaRPr lang="zh-CN" altLang="zh-CN" sz="2400">
                <a:latin typeface="Consolas" panose="020B0609020204030204" pitchFamily="49" charset="0"/>
              </a:endParaRPr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FD43824E-A693-1E08-D8A5-54E7BB23DF30}"/>
                </a:ext>
              </a:extLst>
            </p:cNvPr>
            <p:cNvSpPr/>
            <p:nvPr/>
          </p:nvSpPr>
          <p:spPr>
            <a:xfrm>
              <a:off x="8698903" y="1890133"/>
              <a:ext cx="1868072" cy="279364"/>
            </a:xfrm>
            <a:prstGeom prst="round2DiagRect">
              <a:avLst/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properties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BD4933-C92E-5680-0E23-A55251AA46AA}"/>
              </a:ext>
            </a:extLst>
          </p:cNvPr>
          <p:cNvGrpSpPr/>
          <p:nvPr/>
        </p:nvGrpSpPr>
        <p:grpSpPr>
          <a:xfrm>
            <a:off x="1056160" y="2415673"/>
            <a:ext cx="9771032" cy="918766"/>
            <a:chOff x="795943" y="1640503"/>
            <a:chExt cx="9771032" cy="91876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CE6FAFC-4FEA-147C-554C-2E5D884A0AE1}"/>
                </a:ext>
              </a:extLst>
            </p:cNvPr>
            <p:cNvSpPr/>
            <p:nvPr/>
          </p:nvSpPr>
          <p:spPr>
            <a:xfrm>
              <a:off x="795943" y="1640503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0033B3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</a:t>
              </a:r>
              <a:r>
                <a:rPr lang="zh-CN" altLang="zh-CN" sz="1400">
                  <a:solidFill>
                    <a:srgbClr val="0033B3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erver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:</a:t>
              </a: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0033B3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lang="zh-CN" altLang="zh-CN" sz="1400">
                  <a:solidFill>
                    <a:srgbClr val="0033B3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port</a:t>
              </a:r>
              <a:r>
                <a:rPr lang="en-US" altLang="zh-CN" sz="1400">
                  <a:solidFill>
                    <a:srgbClr val="080808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: </a:t>
              </a:r>
              <a:r>
                <a:rPr lang="en-US" altLang="zh-CN" sz="1400">
                  <a:solidFill>
                    <a:srgbClr val="1750EB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8082</a:t>
              </a:r>
              <a:endParaRPr lang="zh-CN" altLang="zh-CN" sz="2400">
                <a:latin typeface="Consolas" panose="020B0609020204030204" pitchFamily="49" charset="0"/>
              </a:endParaRPr>
            </a:p>
          </p:txBody>
        </p:sp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0E4AC74A-37B0-5FC5-B80F-D980A93FE421}"/>
                </a:ext>
              </a:extLst>
            </p:cNvPr>
            <p:cNvSpPr/>
            <p:nvPr/>
          </p:nvSpPr>
          <p:spPr>
            <a:xfrm>
              <a:off x="8708428" y="2279905"/>
              <a:ext cx="1858547" cy="279364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4BCD649-EF6D-E095-B550-CB0B400A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60" y="3511983"/>
            <a:ext cx="2722107" cy="314743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22" name="jar-open-file-format_28894">
            <a:extLst>
              <a:ext uri="{FF2B5EF4-FFF2-40B4-BE49-F238E27FC236}">
                <a16:creationId xmlns:a16="http://schemas.microsoft.com/office/drawing/2014/main" id="{E4B13C75-64F4-CF2E-508B-383F9CAAC15B}"/>
              </a:ext>
            </a:extLst>
          </p:cNvPr>
          <p:cNvSpPr/>
          <p:nvPr/>
        </p:nvSpPr>
        <p:spPr>
          <a:xfrm>
            <a:off x="6075364" y="4782072"/>
            <a:ext cx="717017" cy="744298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4211" h="606439">
                <a:moveTo>
                  <a:pt x="503202" y="350004"/>
                </a:moveTo>
                <a:cubicBezTo>
                  <a:pt x="503202" y="350004"/>
                  <a:pt x="501803" y="361444"/>
                  <a:pt x="478245" y="365569"/>
                </a:cubicBezTo>
                <a:cubicBezTo>
                  <a:pt x="428797" y="374208"/>
                  <a:pt x="385569" y="363935"/>
                  <a:pt x="385569" y="363935"/>
                </a:cubicBezTo>
                <a:cubicBezTo>
                  <a:pt x="385569" y="363935"/>
                  <a:pt x="452121" y="366737"/>
                  <a:pt x="474046" y="362301"/>
                </a:cubicBezTo>
                <a:cubicBezTo>
                  <a:pt x="495971" y="357787"/>
                  <a:pt x="503202" y="350004"/>
                  <a:pt x="503202" y="350004"/>
                </a:cubicBezTo>
                <a:close/>
                <a:moveTo>
                  <a:pt x="402703" y="323472"/>
                </a:moveTo>
                <a:cubicBezTo>
                  <a:pt x="402703" y="323472"/>
                  <a:pt x="400993" y="324562"/>
                  <a:pt x="401848" y="326509"/>
                </a:cubicBezTo>
                <a:cubicBezTo>
                  <a:pt x="402703" y="328456"/>
                  <a:pt x="420812" y="327755"/>
                  <a:pt x="431150" y="327444"/>
                </a:cubicBezTo>
                <a:cubicBezTo>
                  <a:pt x="441487" y="327210"/>
                  <a:pt x="442886" y="326509"/>
                  <a:pt x="461074" y="324173"/>
                </a:cubicBezTo>
                <a:lnTo>
                  <a:pt x="454234" y="329313"/>
                </a:lnTo>
                <a:cubicBezTo>
                  <a:pt x="451436" y="331727"/>
                  <a:pt x="446773" y="334998"/>
                  <a:pt x="418947" y="335699"/>
                </a:cubicBezTo>
                <a:cubicBezTo>
                  <a:pt x="395630" y="336244"/>
                  <a:pt x="392132" y="333752"/>
                  <a:pt x="392676" y="328768"/>
                </a:cubicBezTo>
                <a:cubicBezTo>
                  <a:pt x="393220" y="323706"/>
                  <a:pt x="402703" y="323472"/>
                  <a:pt x="402703" y="323472"/>
                </a:cubicBezTo>
                <a:close/>
                <a:moveTo>
                  <a:pt x="397650" y="301949"/>
                </a:moveTo>
                <a:cubicBezTo>
                  <a:pt x="397650" y="301949"/>
                  <a:pt x="393142" y="303581"/>
                  <a:pt x="394774" y="306534"/>
                </a:cubicBezTo>
                <a:cubicBezTo>
                  <a:pt x="396407" y="309410"/>
                  <a:pt x="417393" y="310964"/>
                  <a:pt x="434727" y="309021"/>
                </a:cubicBezTo>
                <a:cubicBezTo>
                  <a:pt x="447630" y="307545"/>
                  <a:pt x="464108" y="305291"/>
                  <a:pt x="464108" y="305291"/>
                </a:cubicBezTo>
                <a:lnTo>
                  <a:pt x="456957" y="311120"/>
                </a:lnTo>
                <a:cubicBezTo>
                  <a:pt x="456957" y="311120"/>
                  <a:pt x="433561" y="318814"/>
                  <a:pt x="412652" y="317337"/>
                </a:cubicBezTo>
                <a:cubicBezTo>
                  <a:pt x="388245" y="315705"/>
                  <a:pt x="376819" y="306923"/>
                  <a:pt x="397650" y="301949"/>
                </a:cubicBezTo>
                <a:close/>
                <a:moveTo>
                  <a:pt x="405234" y="278310"/>
                </a:moveTo>
                <a:cubicBezTo>
                  <a:pt x="405234" y="278310"/>
                  <a:pt x="386113" y="282040"/>
                  <a:pt x="386502" y="286624"/>
                </a:cubicBezTo>
                <a:cubicBezTo>
                  <a:pt x="386890" y="291208"/>
                  <a:pt x="447672" y="291597"/>
                  <a:pt x="470601" y="285381"/>
                </a:cubicBezTo>
                <a:cubicBezTo>
                  <a:pt x="466482" y="288955"/>
                  <a:pt x="461818" y="296414"/>
                  <a:pt x="422256" y="297813"/>
                </a:cubicBezTo>
                <a:cubicBezTo>
                  <a:pt x="386968" y="299056"/>
                  <a:pt x="370257" y="293306"/>
                  <a:pt x="372744" y="285769"/>
                </a:cubicBezTo>
                <a:cubicBezTo>
                  <a:pt x="375231" y="278310"/>
                  <a:pt x="405234" y="278310"/>
                  <a:pt x="405234" y="278310"/>
                </a:cubicBezTo>
                <a:close/>
                <a:moveTo>
                  <a:pt x="490063" y="275550"/>
                </a:moveTo>
                <a:cubicBezTo>
                  <a:pt x="497127" y="275181"/>
                  <a:pt x="504707" y="277668"/>
                  <a:pt x="506767" y="289093"/>
                </a:cubicBezTo>
                <a:cubicBezTo>
                  <a:pt x="510188" y="307902"/>
                  <a:pt x="473494" y="315286"/>
                  <a:pt x="473494" y="315286"/>
                </a:cubicBezTo>
                <a:cubicBezTo>
                  <a:pt x="473494" y="315286"/>
                  <a:pt x="496816" y="299897"/>
                  <a:pt x="495106" y="289482"/>
                </a:cubicBezTo>
                <a:cubicBezTo>
                  <a:pt x="493474" y="279145"/>
                  <a:pt x="476448" y="279145"/>
                  <a:pt x="476448" y="279145"/>
                </a:cubicBezTo>
                <a:cubicBezTo>
                  <a:pt x="476448" y="279145"/>
                  <a:pt x="482998" y="275919"/>
                  <a:pt x="490063" y="275550"/>
                </a:cubicBezTo>
                <a:close/>
                <a:moveTo>
                  <a:pt x="154615" y="250789"/>
                </a:moveTo>
                <a:cubicBezTo>
                  <a:pt x="156326" y="257854"/>
                  <a:pt x="158347" y="266626"/>
                  <a:pt x="160369" y="273613"/>
                </a:cubicBezTo>
                <a:lnTo>
                  <a:pt x="167522" y="298844"/>
                </a:lnTo>
                <a:lnTo>
                  <a:pt x="142330" y="298689"/>
                </a:lnTo>
                <a:lnTo>
                  <a:pt x="149095" y="273691"/>
                </a:lnTo>
                <a:cubicBezTo>
                  <a:pt x="150883" y="266859"/>
                  <a:pt x="152593" y="257854"/>
                  <a:pt x="154226" y="250867"/>
                </a:cubicBezTo>
                <a:close/>
                <a:moveTo>
                  <a:pt x="264942" y="248037"/>
                </a:moveTo>
                <a:cubicBezTo>
                  <a:pt x="278002" y="248037"/>
                  <a:pt x="285853" y="253700"/>
                  <a:pt x="285931" y="265181"/>
                </a:cubicBezTo>
                <a:cubicBezTo>
                  <a:pt x="285931" y="276120"/>
                  <a:pt x="277458" y="283179"/>
                  <a:pt x="263310" y="283179"/>
                </a:cubicBezTo>
                <a:lnTo>
                  <a:pt x="252271" y="283179"/>
                </a:lnTo>
                <a:lnTo>
                  <a:pt x="252271" y="249201"/>
                </a:lnTo>
                <a:cubicBezTo>
                  <a:pt x="254292" y="248813"/>
                  <a:pt x="258101" y="248192"/>
                  <a:pt x="264942" y="248037"/>
                </a:cubicBezTo>
                <a:close/>
                <a:moveTo>
                  <a:pt x="92367" y="232344"/>
                </a:moveTo>
                <a:lnTo>
                  <a:pt x="68342" y="232965"/>
                </a:lnTo>
                <a:lnTo>
                  <a:pt x="68342" y="304539"/>
                </a:lnTo>
                <a:cubicBezTo>
                  <a:pt x="68342" y="322316"/>
                  <a:pt x="62122" y="327052"/>
                  <a:pt x="52248" y="326896"/>
                </a:cubicBezTo>
                <a:cubicBezTo>
                  <a:pt x="47661" y="326819"/>
                  <a:pt x="43462" y="325887"/>
                  <a:pt x="40274" y="324645"/>
                </a:cubicBezTo>
                <a:lnTo>
                  <a:pt x="37709" y="345139"/>
                </a:lnTo>
                <a:cubicBezTo>
                  <a:pt x="42296" y="346925"/>
                  <a:pt x="49293" y="348089"/>
                  <a:pt x="54736" y="348244"/>
                </a:cubicBezTo>
                <a:cubicBezTo>
                  <a:pt x="77827" y="348865"/>
                  <a:pt x="92367" y="337920"/>
                  <a:pt x="92367" y="305083"/>
                </a:cubicBezTo>
                <a:close/>
                <a:moveTo>
                  <a:pt x="172449" y="230403"/>
                </a:moveTo>
                <a:lnTo>
                  <a:pt x="138705" y="231257"/>
                </a:lnTo>
                <a:lnTo>
                  <a:pt x="104962" y="347779"/>
                </a:lnTo>
                <a:lnTo>
                  <a:pt x="130775" y="348477"/>
                </a:lnTo>
                <a:lnTo>
                  <a:pt x="138705" y="318512"/>
                </a:lnTo>
                <a:lnTo>
                  <a:pt x="171283" y="318978"/>
                </a:lnTo>
                <a:lnTo>
                  <a:pt x="180224" y="349797"/>
                </a:lnTo>
                <a:lnTo>
                  <a:pt x="208836" y="350651"/>
                </a:lnTo>
                <a:close/>
                <a:moveTo>
                  <a:pt x="261861" y="227376"/>
                </a:moveTo>
                <a:cubicBezTo>
                  <a:pt x="246933" y="227686"/>
                  <a:pt x="233716" y="229161"/>
                  <a:pt x="224852" y="230792"/>
                </a:cubicBezTo>
                <a:lnTo>
                  <a:pt x="224852" y="351039"/>
                </a:lnTo>
                <a:lnTo>
                  <a:pt x="252298" y="351815"/>
                </a:lnTo>
                <a:lnTo>
                  <a:pt x="252298" y="303297"/>
                </a:lnTo>
                <a:lnTo>
                  <a:pt x="260695" y="303375"/>
                </a:lnTo>
                <a:cubicBezTo>
                  <a:pt x="272202" y="303685"/>
                  <a:pt x="277644" y="307955"/>
                  <a:pt x="281065" y="323558"/>
                </a:cubicBezTo>
                <a:cubicBezTo>
                  <a:pt x="284797" y="339007"/>
                  <a:pt x="287829" y="349254"/>
                  <a:pt x="289851" y="352825"/>
                </a:cubicBezTo>
                <a:lnTo>
                  <a:pt x="319784" y="353678"/>
                </a:lnTo>
                <a:cubicBezTo>
                  <a:pt x="317219" y="348710"/>
                  <a:pt x="313176" y="332098"/>
                  <a:pt x="309133" y="317814"/>
                </a:cubicBezTo>
                <a:cubicBezTo>
                  <a:pt x="305867" y="306169"/>
                  <a:pt x="300891" y="297708"/>
                  <a:pt x="291950" y="294137"/>
                </a:cubicBezTo>
                <a:lnTo>
                  <a:pt x="291950" y="293593"/>
                </a:lnTo>
                <a:cubicBezTo>
                  <a:pt x="302990" y="289712"/>
                  <a:pt x="314731" y="278611"/>
                  <a:pt x="314731" y="262464"/>
                </a:cubicBezTo>
                <a:cubicBezTo>
                  <a:pt x="314731" y="250820"/>
                  <a:pt x="310454" y="242125"/>
                  <a:pt x="302835" y="236226"/>
                </a:cubicBezTo>
                <a:cubicBezTo>
                  <a:pt x="293660" y="229394"/>
                  <a:pt x="280443" y="226910"/>
                  <a:pt x="261861" y="227376"/>
                </a:cubicBezTo>
                <a:close/>
                <a:moveTo>
                  <a:pt x="468484" y="210144"/>
                </a:moveTo>
                <a:cubicBezTo>
                  <a:pt x="468484" y="210144"/>
                  <a:pt x="448743" y="224889"/>
                  <a:pt x="444312" y="232961"/>
                </a:cubicBezTo>
                <a:cubicBezTo>
                  <a:pt x="437628" y="244990"/>
                  <a:pt x="449287" y="248792"/>
                  <a:pt x="451851" y="260822"/>
                </a:cubicBezTo>
                <a:cubicBezTo>
                  <a:pt x="454339" y="272851"/>
                  <a:pt x="439338" y="283250"/>
                  <a:pt x="439338" y="283250"/>
                </a:cubicBezTo>
                <a:cubicBezTo>
                  <a:pt x="439338" y="283250"/>
                  <a:pt x="443924" y="274092"/>
                  <a:pt x="442214" y="268737"/>
                </a:cubicBezTo>
                <a:cubicBezTo>
                  <a:pt x="440582" y="263305"/>
                  <a:pt x="430167" y="257872"/>
                  <a:pt x="430167" y="241265"/>
                </a:cubicBezTo>
                <a:cubicBezTo>
                  <a:pt x="430167" y="224657"/>
                  <a:pt x="468484" y="210144"/>
                  <a:pt x="468484" y="210144"/>
                </a:cubicBezTo>
                <a:close/>
                <a:moveTo>
                  <a:pt x="450155" y="167663"/>
                </a:moveTo>
                <a:cubicBezTo>
                  <a:pt x="450155" y="167663"/>
                  <a:pt x="461427" y="183505"/>
                  <a:pt x="451399" y="199736"/>
                </a:cubicBezTo>
                <a:cubicBezTo>
                  <a:pt x="441370" y="215966"/>
                  <a:pt x="415872" y="227071"/>
                  <a:pt x="415639" y="238409"/>
                </a:cubicBezTo>
                <a:cubicBezTo>
                  <a:pt x="415172" y="254174"/>
                  <a:pt x="426445" y="275840"/>
                  <a:pt x="426445" y="275840"/>
                </a:cubicBezTo>
                <a:cubicBezTo>
                  <a:pt x="426445" y="275840"/>
                  <a:pt x="395660" y="252077"/>
                  <a:pt x="405222" y="231342"/>
                </a:cubicBezTo>
                <a:cubicBezTo>
                  <a:pt x="414784" y="210530"/>
                  <a:pt x="439349" y="203463"/>
                  <a:pt x="446035" y="191426"/>
                </a:cubicBezTo>
                <a:cubicBezTo>
                  <a:pt x="452643" y="179312"/>
                  <a:pt x="450155" y="167663"/>
                  <a:pt x="450155" y="167663"/>
                </a:cubicBezTo>
                <a:close/>
                <a:moveTo>
                  <a:pt x="361303" y="72971"/>
                </a:moveTo>
                <a:cubicBezTo>
                  <a:pt x="360525" y="72971"/>
                  <a:pt x="359748" y="73049"/>
                  <a:pt x="358892" y="73204"/>
                </a:cubicBezTo>
                <a:lnTo>
                  <a:pt x="358892" y="342733"/>
                </a:lnTo>
                <a:cubicBezTo>
                  <a:pt x="365812" y="338541"/>
                  <a:pt x="384239" y="338075"/>
                  <a:pt x="386027" y="337842"/>
                </a:cubicBezTo>
                <a:cubicBezTo>
                  <a:pt x="386027" y="337842"/>
                  <a:pt x="366901" y="341180"/>
                  <a:pt x="367989" y="345372"/>
                </a:cubicBezTo>
                <a:cubicBezTo>
                  <a:pt x="369155" y="349486"/>
                  <a:pt x="404376" y="354222"/>
                  <a:pt x="436875" y="352514"/>
                </a:cubicBezTo>
                <a:cubicBezTo>
                  <a:pt x="469297" y="350884"/>
                  <a:pt x="489590" y="345372"/>
                  <a:pt x="491844" y="343121"/>
                </a:cubicBezTo>
                <a:cubicBezTo>
                  <a:pt x="494021" y="340947"/>
                  <a:pt x="492389" y="339007"/>
                  <a:pt x="492389" y="339007"/>
                </a:cubicBezTo>
                <a:cubicBezTo>
                  <a:pt x="492389" y="339007"/>
                  <a:pt x="497054" y="342034"/>
                  <a:pt x="493477" y="345916"/>
                </a:cubicBezTo>
                <a:cubicBezTo>
                  <a:pt x="489901" y="349797"/>
                  <a:pt x="467975" y="358957"/>
                  <a:pt x="417982" y="358957"/>
                </a:cubicBezTo>
                <a:cubicBezTo>
                  <a:pt x="381129" y="358957"/>
                  <a:pt x="364646" y="355774"/>
                  <a:pt x="358892" y="351194"/>
                </a:cubicBezTo>
                <a:lnTo>
                  <a:pt x="358892" y="531682"/>
                </a:lnTo>
                <a:cubicBezTo>
                  <a:pt x="359748" y="531837"/>
                  <a:pt x="360525" y="531993"/>
                  <a:pt x="361303" y="531993"/>
                </a:cubicBezTo>
                <a:lnTo>
                  <a:pt x="545258" y="531993"/>
                </a:lnTo>
                <a:cubicBezTo>
                  <a:pt x="554433" y="531993"/>
                  <a:pt x="561975" y="524463"/>
                  <a:pt x="561975" y="515302"/>
                </a:cubicBezTo>
                <a:lnTo>
                  <a:pt x="561975" y="89662"/>
                </a:lnTo>
                <a:cubicBezTo>
                  <a:pt x="561975" y="80424"/>
                  <a:pt x="554433" y="72971"/>
                  <a:pt x="545258" y="72971"/>
                </a:cubicBezTo>
                <a:close/>
                <a:moveTo>
                  <a:pt x="358892" y="0"/>
                </a:moveTo>
                <a:lnTo>
                  <a:pt x="358892" y="50769"/>
                </a:lnTo>
                <a:cubicBezTo>
                  <a:pt x="359748" y="50769"/>
                  <a:pt x="360525" y="50692"/>
                  <a:pt x="361303" y="50692"/>
                </a:cubicBezTo>
                <a:lnTo>
                  <a:pt x="545258" y="50692"/>
                </a:lnTo>
                <a:cubicBezTo>
                  <a:pt x="566717" y="50692"/>
                  <a:pt x="584211" y="68158"/>
                  <a:pt x="584211" y="89662"/>
                </a:cubicBezTo>
                <a:lnTo>
                  <a:pt x="584211" y="515225"/>
                </a:lnTo>
                <a:cubicBezTo>
                  <a:pt x="584211" y="536728"/>
                  <a:pt x="566717" y="554195"/>
                  <a:pt x="545258" y="554195"/>
                </a:cubicBezTo>
                <a:lnTo>
                  <a:pt x="361303" y="554195"/>
                </a:lnTo>
                <a:cubicBezTo>
                  <a:pt x="360525" y="554195"/>
                  <a:pt x="359748" y="554117"/>
                  <a:pt x="358892" y="554117"/>
                </a:cubicBezTo>
                <a:lnTo>
                  <a:pt x="358892" y="606439"/>
                </a:lnTo>
                <a:lnTo>
                  <a:pt x="0" y="557377"/>
                </a:lnTo>
                <a:lnTo>
                  <a:pt x="0" y="478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23" name="right-arrowheads_44810">
            <a:extLst>
              <a:ext uri="{FF2B5EF4-FFF2-40B4-BE49-F238E27FC236}">
                <a16:creationId xmlns:a16="http://schemas.microsoft.com/office/drawing/2014/main" id="{3AF7D379-9767-79CA-68DB-06A0D8EF04D2}"/>
              </a:ext>
            </a:extLst>
          </p:cNvPr>
          <p:cNvSpPr/>
          <p:nvPr/>
        </p:nvSpPr>
        <p:spPr>
          <a:xfrm>
            <a:off x="4627376" y="4891671"/>
            <a:ext cx="609685" cy="388059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2710C79C-F6C4-FD80-A33C-D032383EE7DA}"/>
              </a:ext>
            </a:extLst>
          </p:cNvPr>
          <p:cNvGrpSpPr/>
          <p:nvPr/>
        </p:nvGrpSpPr>
        <p:grpSpPr>
          <a:xfrm>
            <a:off x="8524973" y="3962693"/>
            <a:ext cx="2427716" cy="2002047"/>
            <a:chOff x="13291282" y="5098479"/>
            <a:chExt cx="4119563" cy="3397251"/>
          </a:xfrm>
        </p:grpSpPr>
        <p:sp>
          <p:nvSpPr>
            <p:cNvPr id="25" name="iSlíḋé">
              <a:extLst>
                <a:ext uri="{FF2B5EF4-FFF2-40B4-BE49-F238E27FC236}">
                  <a16:creationId xmlns:a16="http://schemas.microsoft.com/office/drawing/2014/main" id="{72C080B6-ACE6-E01F-1390-09E857627A70}"/>
                </a:ext>
              </a:extLst>
            </p:cNvPr>
            <p:cNvSpPr/>
            <p:nvPr/>
          </p:nvSpPr>
          <p:spPr bwMode="auto">
            <a:xfrm>
              <a:off x="13832620" y="6274817"/>
              <a:ext cx="3036888" cy="701675"/>
            </a:xfrm>
            <a:custGeom>
              <a:avLst/>
              <a:gdLst>
                <a:gd name="T0" fmla="*/ 1913 w 1913"/>
                <a:gd name="T1" fmla="*/ 0 h 442"/>
                <a:gd name="T2" fmla="*/ 0 w 1913"/>
                <a:gd name="T3" fmla="*/ 0 h 442"/>
                <a:gd name="T4" fmla="*/ 412 w 1913"/>
                <a:gd name="T5" fmla="*/ 442 h 442"/>
                <a:gd name="T6" fmla="*/ 1501 w 1913"/>
                <a:gd name="T7" fmla="*/ 442 h 442"/>
                <a:gd name="T8" fmla="*/ 1913 w 1913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3" h="442">
                  <a:moveTo>
                    <a:pt x="1913" y="0"/>
                  </a:moveTo>
                  <a:lnTo>
                    <a:pt x="0" y="0"/>
                  </a:lnTo>
                  <a:lnTo>
                    <a:pt x="412" y="442"/>
                  </a:lnTo>
                  <a:lnTo>
                    <a:pt x="1501" y="442"/>
                  </a:lnTo>
                  <a:lnTo>
                    <a:pt x="191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3000"/>
                  </a:schemeClr>
                </a:gs>
                <a:gs pos="100000">
                  <a:schemeClr val="bg1">
                    <a:lumMod val="85000"/>
                    <a:alpha val="64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ṡļíḓe">
              <a:extLst>
                <a:ext uri="{FF2B5EF4-FFF2-40B4-BE49-F238E27FC236}">
                  <a16:creationId xmlns:a16="http://schemas.microsoft.com/office/drawing/2014/main" id="{8C77FD16-2CCC-CCB2-3726-C1033C2B7AE2}"/>
                </a:ext>
              </a:extLst>
            </p:cNvPr>
            <p:cNvSpPr/>
            <p:nvPr/>
          </p:nvSpPr>
          <p:spPr bwMode="auto">
            <a:xfrm>
              <a:off x="13572270" y="7862317"/>
              <a:ext cx="3587750" cy="633413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šlïḋè">
              <a:extLst>
                <a:ext uri="{FF2B5EF4-FFF2-40B4-BE49-F238E27FC236}">
                  <a16:creationId xmlns:a16="http://schemas.microsoft.com/office/drawing/2014/main" id="{213D8BC2-DF85-7853-894D-657DF7254A9D}"/>
                </a:ext>
              </a:extLst>
            </p:cNvPr>
            <p:cNvSpPr/>
            <p:nvPr/>
          </p:nvSpPr>
          <p:spPr bwMode="auto">
            <a:xfrm>
              <a:off x="13572270" y="7862317"/>
              <a:ext cx="3587750" cy="217488"/>
            </a:xfrm>
            <a:prstGeom prst="rect">
              <a:avLst/>
            </a:prstGeom>
            <a:solidFill>
              <a:srgbClr val="C6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1íḍe">
              <a:extLst>
                <a:ext uri="{FF2B5EF4-FFF2-40B4-BE49-F238E27FC236}">
                  <a16:creationId xmlns:a16="http://schemas.microsoft.com/office/drawing/2014/main" id="{A476C07B-6FF8-1A17-9694-9B12FFFEFA1C}"/>
                </a:ext>
              </a:extLst>
            </p:cNvPr>
            <p:cNvSpPr/>
            <p:nvPr/>
          </p:nvSpPr>
          <p:spPr bwMode="auto">
            <a:xfrm>
              <a:off x="15370907" y="6214492"/>
              <a:ext cx="444500" cy="60325"/>
            </a:xfrm>
            <a:custGeom>
              <a:avLst/>
              <a:gdLst>
                <a:gd name="T0" fmla="*/ 126 w 135"/>
                <a:gd name="T1" fmla="*/ 18 h 18"/>
                <a:gd name="T2" fmla="*/ 9 w 135"/>
                <a:gd name="T3" fmla="*/ 18 h 18"/>
                <a:gd name="T4" fmla="*/ 0 w 135"/>
                <a:gd name="T5" fmla="*/ 9 h 18"/>
                <a:gd name="T6" fmla="*/ 9 w 135"/>
                <a:gd name="T7" fmla="*/ 0 h 18"/>
                <a:gd name="T8" fmla="*/ 126 w 135"/>
                <a:gd name="T9" fmla="*/ 0 h 18"/>
                <a:gd name="T10" fmla="*/ 135 w 135"/>
                <a:gd name="T11" fmla="*/ 9 h 18"/>
                <a:gd name="T12" fmla="*/ 126 w 1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8">
                  <a:moveTo>
                    <a:pt x="1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4"/>
                    <a:pt x="135" y="9"/>
                  </a:cubicBezTo>
                  <a:cubicBezTo>
                    <a:pt x="135" y="14"/>
                    <a:pt x="131" y="18"/>
                    <a:pt x="12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ṥľíde">
              <a:extLst>
                <a:ext uri="{FF2B5EF4-FFF2-40B4-BE49-F238E27FC236}">
                  <a16:creationId xmlns:a16="http://schemas.microsoft.com/office/drawing/2014/main" id="{B620810F-B2A7-6374-4001-77AD203F2F26}"/>
                </a:ext>
              </a:extLst>
            </p:cNvPr>
            <p:cNvSpPr/>
            <p:nvPr/>
          </p:nvSpPr>
          <p:spPr bwMode="auto">
            <a:xfrm>
              <a:off x="16086870" y="5098479"/>
              <a:ext cx="403225" cy="784225"/>
            </a:xfrm>
            <a:custGeom>
              <a:avLst/>
              <a:gdLst>
                <a:gd name="T0" fmla="*/ 15 w 122"/>
                <a:gd name="T1" fmla="*/ 64 h 238"/>
                <a:gd name="T2" fmla="*/ 12 w 122"/>
                <a:gd name="T3" fmla="*/ 64 h 238"/>
                <a:gd name="T4" fmla="*/ 0 w 122"/>
                <a:gd name="T5" fmla="*/ 117 h 238"/>
                <a:gd name="T6" fmla="*/ 72 w 122"/>
                <a:gd name="T7" fmla="*/ 227 h 238"/>
                <a:gd name="T8" fmla="*/ 121 w 122"/>
                <a:gd name="T9" fmla="*/ 238 h 238"/>
                <a:gd name="T10" fmla="*/ 122 w 122"/>
                <a:gd name="T11" fmla="*/ 237 h 238"/>
                <a:gd name="T12" fmla="*/ 121 w 122"/>
                <a:gd name="T13" fmla="*/ 236 h 238"/>
                <a:gd name="T14" fmla="*/ 73 w 122"/>
                <a:gd name="T15" fmla="*/ 225 h 238"/>
                <a:gd name="T16" fmla="*/ 2 w 122"/>
                <a:gd name="T17" fmla="*/ 117 h 238"/>
                <a:gd name="T18" fmla="*/ 15 w 122"/>
                <a:gd name="T19" fmla="*/ 64 h 238"/>
                <a:gd name="T20" fmla="*/ 92 w 122"/>
                <a:gd name="T21" fmla="*/ 0 h 238"/>
                <a:gd name="T22" fmla="*/ 92 w 122"/>
                <a:gd name="T23" fmla="*/ 0 h 238"/>
                <a:gd name="T24" fmla="*/ 23 w 122"/>
                <a:gd name="T25" fmla="*/ 47 h 238"/>
                <a:gd name="T26" fmla="*/ 26 w 122"/>
                <a:gd name="T27" fmla="*/ 47 h 238"/>
                <a:gd name="T28" fmla="*/ 93 w 122"/>
                <a:gd name="T29" fmla="*/ 2 h 238"/>
                <a:gd name="T30" fmla="*/ 93 w 122"/>
                <a:gd name="T31" fmla="*/ 0 h 238"/>
                <a:gd name="T32" fmla="*/ 92 w 122"/>
                <a:gd name="T3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238">
                  <a:moveTo>
                    <a:pt x="15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5" y="80"/>
                    <a:pt x="0" y="98"/>
                    <a:pt x="0" y="117"/>
                  </a:cubicBezTo>
                  <a:cubicBezTo>
                    <a:pt x="0" y="166"/>
                    <a:pt x="30" y="208"/>
                    <a:pt x="72" y="227"/>
                  </a:cubicBezTo>
                  <a:cubicBezTo>
                    <a:pt x="87" y="234"/>
                    <a:pt x="104" y="238"/>
                    <a:pt x="121" y="238"/>
                  </a:cubicBezTo>
                  <a:cubicBezTo>
                    <a:pt x="122" y="238"/>
                    <a:pt x="122" y="237"/>
                    <a:pt x="122" y="237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04" y="236"/>
                    <a:pt x="88" y="232"/>
                    <a:pt x="73" y="225"/>
                  </a:cubicBezTo>
                  <a:cubicBezTo>
                    <a:pt x="31" y="207"/>
                    <a:pt x="2" y="165"/>
                    <a:pt x="2" y="117"/>
                  </a:cubicBezTo>
                  <a:cubicBezTo>
                    <a:pt x="2" y="98"/>
                    <a:pt x="7" y="80"/>
                    <a:pt x="15" y="64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64" y="7"/>
                    <a:pt x="39" y="24"/>
                    <a:pt x="23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42" y="25"/>
                    <a:pt x="65" y="8"/>
                    <a:pt x="93" y="2"/>
                  </a:cubicBezTo>
                  <a:cubicBezTo>
                    <a:pt x="93" y="2"/>
                    <a:pt x="93" y="1"/>
                    <a:pt x="93" y="0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šḻide">
              <a:extLst>
                <a:ext uri="{FF2B5EF4-FFF2-40B4-BE49-F238E27FC236}">
                  <a16:creationId xmlns:a16="http://schemas.microsoft.com/office/drawing/2014/main" id="{1B9F7CC8-0842-1B03-45AE-727B8E4067EE}"/>
                </a:ext>
              </a:extLst>
            </p:cNvPr>
            <p:cNvSpPr/>
            <p:nvPr/>
          </p:nvSpPr>
          <p:spPr bwMode="auto">
            <a:xfrm>
              <a:off x="15120082" y="6636767"/>
              <a:ext cx="455613" cy="320675"/>
            </a:xfrm>
            <a:custGeom>
              <a:avLst/>
              <a:gdLst>
                <a:gd name="T0" fmla="*/ 121 w 138"/>
                <a:gd name="T1" fmla="*/ 52 h 97"/>
                <a:gd name="T2" fmla="*/ 107 w 138"/>
                <a:gd name="T3" fmla="*/ 31 h 97"/>
                <a:gd name="T4" fmla="*/ 107 w 138"/>
                <a:gd name="T5" fmla="*/ 0 h 97"/>
                <a:gd name="T6" fmla="*/ 107 w 138"/>
                <a:gd name="T7" fmla="*/ 0 h 97"/>
                <a:gd name="T8" fmla="*/ 47 w 138"/>
                <a:gd name="T9" fmla="*/ 0 h 97"/>
                <a:gd name="T10" fmla="*/ 30 w 138"/>
                <a:gd name="T11" fmla="*/ 0 h 97"/>
                <a:gd name="T12" fmla="*/ 30 w 138"/>
                <a:gd name="T13" fmla="*/ 31 h 97"/>
                <a:gd name="T14" fmla="*/ 16 w 138"/>
                <a:gd name="T15" fmla="*/ 52 h 97"/>
                <a:gd name="T16" fmla="*/ 0 w 138"/>
                <a:gd name="T17" fmla="*/ 60 h 97"/>
                <a:gd name="T18" fmla="*/ 53 w 138"/>
                <a:gd name="T19" fmla="*/ 97 h 97"/>
                <a:gd name="T20" fmla="*/ 85 w 138"/>
                <a:gd name="T21" fmla="*/ 97 h 97"/>
                <a:gd name="T22" fmla="*/ 138 w 138"/>
                <a:gd name="T23" fmla="*/ 60 h 97"/>
                <a:gd name="T24" fmla="*/ 121 w 138"/>
                <a:gd name="T25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97">
                  <a:moveTo>
                    <a:pt x="121" y="52"/>
                  </a:moveTo>
                  <a:cubicBezTo>
                    <a:pt x="113" y="48"/>
                    <a:pt x="107" y="40"/>
                    <a:pt x="107" y="3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40"/>
                    <a:pt x="25" y="48"/>
                    <a:pt x="16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138" y="60"/>
                    <a:pt x="138" y="60"/>
                    <a:pt x="138" y="60"/>
                  </a:cubicBezTo>
                  <a:lnTo>
                    <a:pt x="121" y="52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ṥļîďê">
              <a:extLst>
                <a:ext uri="{FF2B5EF4-FFF2-40B4-BE49-F238E27FC236}">
                  <a16:creationId xmlns:a16="http://schemas.microsoft.com/office/drawing/2014/main" id="{FDF254A9-9179-5FF6-7053-5D671D62A630}"/>
                </a:ext>
              </a:extLst>
            </p:cNvPr>
            <p:cNvSpPr/>
            <p:nvPr/>
          </p:nvSpPr>
          <p:spPr bwMode="auto">
            <a:xfrm>
              <a:off x="15218507" y="6636767"/>
              <a:ext cx="257175" cy="128588"/>
            </a:xfrm>
            <a:custGeom>
              <a:avLst/>
              <a:gdLst>
                <a:gd name="T0" fmla="*/ 77 w 78"/>
                <a:gd name="T1" fmla="*/ 0 h 39"/>
                <a:gd name="T2" fmla="*/ 17 w 78"/>
                <a:gd name="T3" fmla="*/ 0 h 39"/>
                <a:gd name="T4" fmla="*/ 0 w 78"/>
                <a:gd name="T5" fmla="*/ 0 h 39"/>
                <a:gd name="T6" fmla="*/ 0 w 78"/>
                <a:gd name="T7" fmla="*/ 31 h 39"/>
                <a:gd name="T8" fmla="*/ 0 w 78"/>
                <a:gd name="T9" fmla="*/ 33 h 39"/>
                <a:gd name="T10" fmla="*/ 40 w 78"/>
                <a:gd name="T11" fmla="*/ 39 h 39"/>
                <a:gd name="T12" fmla="*/ 78 w 78"/>
                <a:gd name="T13" fmla="*/ 34 h 39"/>
                <a:gd name="T14" fmla="*/ 77 w 78"/>
                <a:gd name="T15" fmla="*/ 31 h 39"/>
                <a:gd name="T16" fmla="*/ 77 w 7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9">
                  <a:moveTo>
                    <a:pt x="7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3" y="37"/>
                    <a:pt x="26" y="39"/>
                    <a:pt x="40" y="39"/>
                  </a:cubicBezTo>
                  <a:cubicBezTo>
                    <a:pt x="53" y="39"/>
                    <a:pt x="66" y="37"/>
                    <a:pt x="78" y="34"/>
                  </a:cubicBezTo>
                  <a:cubicBezTo>
                    <a:pt x="78" y="33"/>
                    <a:pt x="77" y="32"/>
                    <a:pt x="77" y="31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E5A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šḻiḑé">
              <a:extLst>
                <a:ext uri="{FF2B5EF4-FFF2-40B4-BE49-F238E27FC236}">
                  <a16:creationId xmlns:a16="http://schemas.microsoft.com/office/drawing/2014/main" id="{FAB28583-AEEE-15F4-3D45-6B12C8011044}"/>
                </a:ext>
              </a:extLst>
            </p:cNvPr>
            <p:cNvSpPr/>
            <p:nvPr/>
          </p:nvSpPr>
          <p:spPr bwMode="auto">
            <a:xfrm>
              <a:off x="14902595" y="6817742"/>
              <a:ext cx="1009650" cy="1166813"/>
            </a:xfrm>
            <a:custGeom>
              <a:avLst/>
              <a:gdLst>
                <a:gd name="T0" fmla="*/ 306 w 306"/>
                <a:gd name="T1" fmla="*/ 74 h 354"/>
                <a:gd name="T2" fmla="*/ 284 w 306"/>
                <a:gd name="T3" fmla="*/ 24 h 354"/>
                <a:gd name="T4" fmla="*/ 248 w 306"/>
                <a:gd name="T5" fmla="*/ 0 h 354"/>
                <a:gd name="T6" fmla="*/ 222 w 306"/>
                <a:gd name="T7" fmla="*/ 0 h 354"/>
                <a:gd name="T8" fmla="*/ 210 w 306"/>
                <a:gd name="T9" fmla="*/ 0 h 354"/>
                <a:gd name="T10" fmla="*/ 197 w 306"/>
                <a:gd name="T11" fmla="*/ 0 h 354"/>
                <a:gd name="T12" fmla="*/ 135 w 306"/>
                <a:gd name="T13" fmla="*/ 34 h 354"/>
                <a:gd name="T14" fmla="*/ 72 w 306"/>
                <a:gd name="T15" fmla="*/ 0 h 354"/>
                <a:gd name="T16" fmla="*/ 47 w 306"/>
                <a:gd name="T17" fmla="*/ 0 h 354"/>
                <a:gd name="T18" fmla="*/ 0 w 306"/>
                <a:gd name="T19" fmla="*/ 47 h 354"/>
                <a:gd name="T20" fmla="*/ 0 w 306"/>
                <a:gd name="T21" fmla="*/ 354 h 354"/>
                <a:gd name="T22" fmla="*/ 269 w 306"/>
                <a:gd name="T23" fmla="*/ 354 h 354"/>
                <a:gd name="T24" fmla="*/ 269 w 306"/>
                <a:gd name="T25" fmla="*/ 86 h 354"/>
                <a:gd name="T26" fmla="*/ 306 w 306"/>
                <a:gd name="T27" fmla="*/ 7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54">
                  <a:moveTo>
                    <a:pt x="306" y="74"/>
                  </a:moveTo>
                  <a:cubicBezTo>
                    <a:pt x="284" y="24"/>
                    <a:pt x="284" y="24"/>
                    <a:pt x="284" y="24"/>
                  </a:cubicBezTo>
                  <a:cubicBezTo>
                    <a:pt x="278" y="9"/>
                    <a:pt x="263" y="0"/>
                    <a:pt x="248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84" y="21"/>
                    <a:pt x="161" y="34"/>
                    <a:pt x="135" y="34"/>
                  </a:cubicBezTo>
                  <a:cubicBezTo>
                    <a:pt x="109" y="34"/>
                    <a:pt x="86" y="21"/>
                    <a:pt x="7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269" y="354"/>
                    <a:pt x="269" y="354"/>
                    <a:pt x="269" y="354"/>
                  </a:cubicBezTo>
                  <a:cubicBezTo>
                    <a:pt x="269" y="86"/>
                    <a:pt x="269" y="86"/>
                    <a:pt x="269" y="86"/>
                  </a:cubicBezTo>
                  <a:lnTo>
                    <a:pt x="306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ḻïḑé">
              <a:extLst>
                <a:ext uri="{FF2B5EF4-FFF2-40B4-BE49-F238E27FC236}">
                  <a16:creationId xmlns:a16="http://schemas.microsoft.com/office/drawing/2014/main" id="{22545B4E-FE1F-A532-15B7-6AFF92CCCAFC}"/>
                </a:ext>
              </a:extLst>
            </p:cNvPr>
            <p:cNvSpPr/>
            <p:nvPr/>
          </p:nvSpPr>
          <p:spPr bwMode="auto">
            <a:xfrm>
              <a:off x="14726382" y="6817742"/>
              <a:ext cx="320675" cy="317500"/>
            </a:xfrm>
            <a:custGeom>
              <a:avLst/>
              <a:gdLst>
                <a:gd name="T0" fmla="*/ 0 w 97"/>
                <a:gd name="T1" fmla="*/ 74 h 96"/>
                <a:gd name="T2" fmla="*/ 64 w 97"/>
                <a:gd name="T3" fmla="*/ 96 h 96"/>
                <a:gd name="T4" fmla="*/ 97 w 97"/>
                <a:gd name="T5" fmla="*/ 0 h 96"/>
                <a:gd name="T6" fmla="*/ 59 w 97"/>
                <a:gd name="T7" fmla="*/ 0 h 96"/>
                <a:gd name="T8" fmla="*/ 22 w 97"/>
                <a:gd name="T9" fmla="*/ 24 h 96"/>
                <a:gd name="T10" fmla="*/ 0 w 97"/>
                <a:gd name="T11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6">
                  <a:moveTo>
                    <a:pt x="0" y="74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9" y="9"/>
                    <a:pt x="22" y="24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sḷide">
              <a:extLst>
                <a:ext uri="{FF2B5EF4-FFF2-40B4-BE49-F238E27FC236}">
                  <a16:creationId xmlns:a16="http://schemas.microsoft.com/office/drawing/2014/main" id="{9DBEBAC2-4187-EAB3-AFEA-BD4E2CC48374}"/>
                </a:ext>
              </a:extLst>
            </p:cNvPr>
            <p:cNvSpPr/>
            <p:nvPr/>
          </p:nvSpPr>
          <p:spPr bwMode="auto">
            <a:xfrm>
              <a:off x="15135957" y="6817742"/>
              <a:ext cx="422275" cy="115888"/>
            </a:xfrm>
            <a:custGeom>
              <a:avLst/>
              <a:gdLst>
                <a:gd name="T0" fmla="*/ 123 w 128"/>
                <a:gd name="T1" fmla="*/ 0 h 35"/>
                <a:gd name="T2" fmla="*/ 65 w 128"/>
                <a:gd name="T3" fmla="*/ 31 h 35"/>
                <a:gd name="T4" fmla="*/ 5 w 128"/>
                <a:gd name="T5" fmla="*/ 0 h 35"/>
                <a:gd name="T6" fmla="*/ 0 w 128"/>
                <a:gd name="T7" fmla="*/ 0 h 35"/>
                <a:gd name="T8" fmla="*/ 65 w 128"/>
                <a:gd name="T9" fmla="*/ 35 h 35"/>
                <a:gd name="T10" fmla="*/ 128 w 128"/>
                <a:gd name="T11" fmla="*/ 0 h 35"/>
                <a:gd name="T12" fmla="*/ 123 w 12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5">
                  <a:moveTo>
                    <a:pt x="123" y="0"/>
                  </a:moveTo>
                  <a:cubicBezTo>
                    <a:pt x="117" y="8"/>
                    <a:pt x="99" y="31"/>
                    <a:pt x="65" y="31"/>
                  </a:cubicBezTo>
                  <a:cubicBezTo>
                    <a:pt x="28" y="31"/>
                    <a:pt x="10" y="8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1" y="35"/>
                    <a:pt x="65" y="35"/>
                  </a:cubicBezTo>
                  <a:cubicBezTo>
                    <a:pt x="105" y="35"/>
                    <a:pt x="126" y="4"/>
                    <a:pt x="128" y="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şḻíḍê">
              <a:extLst>
                <a:ext uri="{FF2B5EF4-FFF2-40B4-BE49-F238E27FC236}">
                  <a16:creationId xmlns:a16="http://schemas.microsoft.com/office/drawing/2014/main" id="{45FCB7F2-BA55-7C38-8C18-A3BF1AF124A0}"/>
                </a:ext>
              </a:extLst>
            </p:cNvPr>
            <p:cNvSpPr/>
            <p:nvPr/>
          </p:nvSpPr>
          <p:spPr bwMode="auto">
            <a:xfrm>
              <a:off x="15747145" y="6050979"/>
              <a:ext cx="98425" cy="242888"/>
            </a:xfrm>
            <a:custGeom>
              <a:avLst/>
              <a:gdLst>
                <a:gd name="T0" fmla="*/ 15 w 30"/>
                <a:gd name="T1" fmla="*/ 74 h 74"/>
                <a:gd name="T2" fmla="*/ 15 w 30"/>
                <a:gd name="T3" fmla="*/ 74 h 74"/>
                <a:gd name="T4" fmla="*/ 0 w 30"/>
                <a:gd name="T5" fmla="*/ 59 h 74"/>
                <a:gd name="T6" fmla="*/ 0 w 30"/>
                <a:gd name="T7" fmla="*/ 15 h 74"/>
                <a:gd name="T8" fmla="*/ 15 w 30"/>
                <a:gd name="T9" fmla="*/ 0 h 74"/>
                <a:gd name="T10" fmla="*/ 30 w 30"/>
                <a:gd name="T11" fmla="*/ 15 h 74"/>
                <a:gd name="T12" fmla="*/ 30 w 30"/>
                <a:gd name="T13" fmla="*/ 59 h 74"/>
                <a:gd name="T14" fmla="*/ 15 w 30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5" y="74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7" y="74"/>
                    <a:pt x="0" y="67"/>
                    <a:pt x="0" y="5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0" y="7"/>
                    <a:pt x="30" y="1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7"/>
                    <a:pt x="24" y="74"/>
                    <a:pt x="15" y="74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šḷíḑè">
              <a:extLst>
                <a:ext uri="{FF2B5EF4-FFF2-40B4-BE49-F238E27FC236}">
                  <a16:creationId xmlns:a16="http://schemas.microsoft.com/office/drawing/2014/main" id="{7341CC8A-A588-655F-DC47-5D70DACB89CB}"/>
                </a:ext>
              </a:extLst>
            </p:cNvPr>
            <p:cNvSpPr/>
            <p:nvPr/>
          </p:nvSpPr>
          <p:spPr bwMode="auto">
            <a:xfrm>
              <a:off x="15747145" y="6050979"/>
              <a:ext cx="68263" cy="242888"/>
            </a:xfrm>
            <a:custGeom>
              <a:avLst/>
              <a:gdLst>
                <a:gd name="T0" fmla="*/ 0 w 21"/>
                <a:gd name="T1" fmla="*/ 15 h 74"/>
                <a:gd name="T2" fmla="*/ 0 w 21"/>
                <a:gd name="T3" fmla="*/ 59 h 74"/>
                <a:gd name="T4" fmla="*/ 15 w 21"/>
                <a:gd name="T5" fmla="*/ 74 h 74"/>
                <a:gd name="T6" fmla="*/ 21 w 21"/>
                <a:gd name="T7" fmla="*/ 73 h 74"/>
                <a:gd name="T8" fmla="*/ 21 w 21"/>
                <a:gd name="T9" fmla="*/ 68 h 74"/>
                <a:gd name="T10" fmla="*/ 21 w 21"/>
                <a:gd name="T11" fmla="*/ 7 h 74"/>
                <a:gd name="T12" fmla="*/ 21 w 21"/>
                <a:gd name="T13" fmla="*/ 1 h 74"/>
                <a:gd name="T14" fmla="*/ 15 w 21"/>
                <a:gd name="T15" fmla="*/ 0 h 74"/>
                <a:gd name="T16" fmla="*/ 0 w 21"/>
                <a:gd name="T17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74">
                  <a:moveTo>
                    <a:pt x="0" y="15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7"/>
                    <a:pt x="7" y="74"/>
                    <a:pt x="15" y="74"/>
                  </a:cubicBezTo>
                  <a:cubicBezTo>
                    <a:pt x="17" y="74"/>
                    <a:pt x="19" y="74"/>
                    <a:pt x="21" y="73"/>
                  </a:cubicBezTo>
                  <a:cubicBezTo>
                    <a:pt x="21" y="71"/>
                    <a:pt x="21" y="70"/>
                    <a:pt x="21" y="6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1" y="3"/>
                    <a:pt x="21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E8A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šlíḓe">
              <a:extLst>
                <a:ext uri="{FF2B5EF4-FFF2-40B4-BE49-F238E27FC236}">
                  <a16:creationId xmlns:a16="http://schemas.microsoft.com/office/drawing/2014/main" id="{95A31D7A-2B27-A79D-BC88-DD9710C20130}"/>
                </a:ext>
              </a:extLst>
            </p:cNvPr>
            <p:cNvSpPr/>
            <p:nvPr/>
          </p:nvSpPr>
          <p:spPr bwMode="auto">
            <a:xfrm>
              <a:off x="14908945" y="5549329"/>
              <a:ext cx="884238" cy="1173163"/>
            </a:xfrm>
            <a:custGeom>
              <a:avLst/>
              <a:gdLst>
                <a:gd name="T0" fmla="*/ 134 w 268"/>
                <a:gd name="T1" fmla="*/ 356 h 356"/>
                <a:gd name="T2" fmla="*/ 134 w 268"/>
                <a:gd name="T3" fmla="*/ 356 h 356"/>
                <a:gd name="T4" fmla="*/ 0 w 268"/>
                <a:gd name="T5" fmla="*/ 222 h 356"/>
                <a:gd name="T6" fmla="*/ 0 w 268"/>
                <a:gd name="T7" fmla="*/ 134 h 356"/>
                <a:gd name="T8" fmla="*/ 134 w 268"/>
                <a:gd name="T9" fmla="*/ 0 h 356"/>
                <a:gd name="T10" fmla="*/ 268 w 268"/>
                <a:gd name="T11" fmla="*/ 134 h 356"/>
                <a:gd name="T12" fmla="*/ 268 w 268"/>
                <a:gd name="T13" fmla="*/ 222 h 356"/>
                <a:gd name="T14" fmla="*/ 134 w 268"/>
                <a:gd name="T1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356">
                  <a:moveTo>
                    <a:pt x="134" y="356"/>
                  </a:moveTo>
                  <a:cubicBezTo>
                    <a:pt x="134" y="356"/>
                    <a:pt x="134" y="356"/>
                    <a:pt x="134" y="356"/>
                  </a:cubicBezTo>
                  <a:cubicBezTo>
                    <a:pt x="60" y="356"/>
                    <a:pt x="0" y="296"/>
                    <a:pt x="0" y="22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8" y="60"/>
                    <a:pt x="268" y="134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8" y="296"/>
                    <a:pt x="208" y="356"/>
                    <a:pt x="134" y="356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śľîďê">
              <a:extLst>
                <a:ext uri="{FF2B5EF4-FFF2-40B4-BE49-F238E27FC236}">
                  <a16:creationId xmlns:a16="http://schemas.microsoft.com/office/drawing/2014/main" id="{E6688A1F-A5A1-1DE3-8077-936B7160AD80}"/>
                </a:ext>
              </a:extLst>
            </p:cNvPr>
            <p:cNvSpPr/>
            <p:nvPr/>
          </p:nvSpPr>
          <p:spPr bwMode="auto">
            <a:xfrm>
              <a:off x="15255020" y="5549329"/>
              <a:ext cx="538163" cy="1173163"/>
            </a:xfrm>
            <a:custGeom>
              <a:avLst/>
              <a:gdLst>
                <a:gd name="T0" fmla="*/ 37 w 163"/>
                <a:gd name="T1" fmla="*/ 0 h 356"/>
                <a:gd name="T2" fmla="*/ 143 w 163"/>
                <a:gd name="T3" fmla="*/ 131 h 356"/>
                <a:gd name="T4" fmla="*/ 143 w 163"/>
                <a:gd name="T5" fmla="*/ 219 h 356"/>
                <a:gd name="T6" fmla="*/ 8 w 163"/>
                <a:gd name="T7" fmla="*/ 353 h 356"/>
                <a:gd name="T8" fmla="*/ 0 w 163"/>
                <a:gd name="T9" fmla="*/ 353 h 356"/>
                <a:gd name="T10" fmla="*/ 29 w 163"/>
                <a:gd name="T11" fmla="*/ 356 h 356"/>
                <a:gd name="T12" fmla="*/ 163 w 163"/>
                <a:gd name="T13" fmla="*/ 222 h 356"/>
                <a:gd name="T14" fmla="*/ 163 w 163"/>
                <a:gd name="T15" fmla="*/ 134 h 356"/>
                <a:gd name="T16" fmla="*/ 37 w 163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356">
                  <a:moveTo>
                    <a:pt x="37" y="0"/>
                  </a:moveTo>
                  <a:cubicBezTo>
                    <a:pt x="97" y="13"/>
                    <a:pt x="143" y="67"/>
                    <a:pt x="143" y="131"/>
                  </a:cubicBezTo>
                  <a:cubicBezTo>
                    <a:pt x="143" y="219"/>
                    <a:pt x="143" y="219"/>
                    <a:pt x="143" y="219"/>
                  </a:cubicBezTo>
                  <a:cubicBezTo>
                    <a:pt x="143" y="293"/>
                    <a:pt x="82" y="353"/>
                    <a:pt x="8" y="353"/>
                  </a:cubicBezTo>
                  <a:cubicBezTo>
                    <a:pt x="6" y="353"/>
                    <a:pt x="3" y="353"/>
                    <a:pt x="0" y="353"/>
                  </a:cubicBezTo>
                  <a:cubicBezTo>
                    <a:pt x="10" y="355"/>
                    <a:pt x="19" y="356"/>
                    <a:pt x="29" y="356"/>
                  </a:cubicBezTo>
                  <a:cubicBezTo>
                    <a:pt x="103" y="356"/>
                    <a:pt x="163" y="296"/>
                    <a:pt x="163" y="222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62"/>
                    <a:pt x="108" y="4"/>
                    <a:pt x="37" y="0"/>
                  </a:cubicBezTo>
                  <a:close/>
                </a:path>
              </a:pathLst>
            </a:custGeom>
            <a:solidFill>
              <a:srgbClr val="F2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ṧļidê">
              <a:extLst>
                <a:ext uri="{FF2B5EF4-FFF2-40B4-BE49-F238E27FC236}">
                  <a16:creationId xmlns:a16="http://schemas.microsoft.com/office/drawing/2014/main" id="{A1850EF5-F04D-5779-544F-8B2F0B1E904D}"/>
                </a:ext>
              </a:extLst>
            </p:cNvPr>
            <p:cNvSpPr/>
            <p:nvPr/>
          </p:nvSpPr>
          <p:spPr bwMode="auto">
            <a:xfrm>
              <a:off x="14872432" y="5674742"/>
              <a:ext cx="168275" cy="401638"/>
            </a:xfrm>
            <a:custGeom>
              <a:avLst/>
              <a:gdLst>
                <a:gd name="T0" fmla="*/ 9 w 51"/>
                <a:gd name="T1" fmla="*/ 122 h 122"/>
                <a:gd name="T2" fmla="*/ 51 w 51"/>
                <a:gd name="T3" fmla="*/ 0 h 122"/>
                <a:gd name="T4" fmla="*/ 9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9" y="122"/>
                  </a:moveTo>
                  <a:cubicBezTo>
                    <a:pt x="9" y="122"/>
                    <a:pt x="46" y="74"/>
                    <a:pt x="51" y="0"/>
                  </a:cubicBezTo>
                  <a:cubicBezTo>
                    <a:pt x="51" y="0"/>
                    <a:pt x="0" y="21"/>
                    <a:pt x="9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ṩľîḓé">
              <a:extLst>
                <a:ext uri="{FF2B5EF4-FFF2-40B4-BE49-F238E27FC236}">
                  <a16:creationId xmlns:a16="http://schemas.microsoft.com/office/drawing/2014/main" id="{5DA5D519-D1F7-AD9E-3456-DC108A3DEA45}"/>
                </a:ext>
              </a:extLst>
            </p:cNvPr>
            <p:cNvSpPr/>
            <p:nvPr/>
          </p:nvSpPr>
          <p:spPr bwMode="auto">
            <a:xfrm>
              <a:off x="15655070" y="5674742"/>
              <a:ext cx="168275" cy="401638"/>
            </a:xfrm>
            <a:custGeom>
              <a:avLst/>
              <a:gdLst>
                <a:gd name="T0" fmla="*/ 42 w 51"/>
                <a:gd name="T1" fmla="*/ 122 h 122"/>
                <a:gd name="T2" fmla="*/ 0 w 51"/>
                <a:gd name="T3" fmla="*/ 0 h 122"/>
                <a:gd name="T4" fmla="*/ 42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42" y="122"/>
                  </a:moveTo>
                  <a:cubicBezTo>
                    <a:pt x="42" y="122"/>
                    <a:pt x="5" y="74"/>
                    <a:pt x="0" y="0"/>
                  </a:cubicBezTo>
                  <a:cubicBezTo>
                    <a:pt x="0" y="0"/>
                    <a:pt x="51" y="21"/>
                    <a:pt x="42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šliḍe">
              <a:extLst>
                <a:ext uri="{FF2B5EF4-FFF2-40B4-BE49-F238E27FC236}">
                  <a16:creationId xmlns:a16="http://schemas.microsoft.com/office/drawing/2014/main" id="{453B0BB8-3A56-F3E2-ED31-EC72CDFFEE3D}"/>
                </a:ext>
              </a:extLst>
            </p:cNvPr>
            <p:cNvSpPr/>
            <p:nvPr/>
          </p:nvSpPr>
          <p:spPr bwMode="auto">
            <a:xfrm>
              <a:off x="14885132" y="5265167"/>
              <a:ext cx="1063625" cy="627063"/>
            </a:xfrm>
            <a:custGeom>
              <a:avLst/>
              <a:gdLst>
                <a:gd name="T0" fmla="*/ 40 w 322"/>
                <a:gd name="T1" fmla="*/ 160 h 190"/>
                <a:gd name="T2" fmla="*/ 139 w 322"/>
                <a:gd name="T3" fmla="*/ 148 h 190"/>
                <a:gd name="T4" fmla="*/ 242 w 322"/>
                <a:gd name="T5" fmla="*/ 160 h 190"/>
                <a:gd name="T6" fmla="*/ 288 w 322"/>
                <a:gd name="T7" fmla="*/ 33 h 190"/>
                <a:gd name="T8" fmla="*/ 254 w 322"/>
                <a:gd name="T9" fmla="*/ 91 h 190"/>
                <a:gd name="T10" fmla="*/ 275 w 322"/>
                <a:gd name="T11" fmla="*/ 0 h 190"/>
                <a:gd name="T12" fmla="*/ 40 w 322"/>
                <a:gd name="T13" fmla="*/ 138 h 190"/>
                <a:gd name="T14" fmla="*/ 40 w 322"/>
                <a:gd name="T15" fmla="*/ 1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90">
                  <a:moveTo>
                    <a:pt x="40" y="160"/>
                  </a:moveTo>
                  <a:cubicBezTo>
                    <a:pt x="40" y="160"/>
                    <a:pt x="85" y="111"/>
                    <a:pt x="139" y="148"/>
                  </a:cubicBezTo>
                  <a:cubicBezTo>
                    <a:pt x="139" y="148"/>
                    <a:pt x="174" y="190"/>
                    <a:pt x="242" y="160"/>
                  </a:cubicBezTo>
                  <a:cubicBezTo>
                    <a:pt x="242" y="160"/>
                    <a:pt x="322" y="118"/>
                    <a:pt x="288" y="33"/>
                  </a:cubicBezTo>
                  <a:cubicBezTo>
                    <a:pt x="288" y="33"/>
                    <a:pt x="279" y="87"/>
                    <a:pt x="254" y="91"/>
                  </a:cubicBezTo>
                  <a:cubicBezTo>
                    <a:pt x="254" y="91"/>
                    <a:pt x="281" y="60"/>
                    <a:pt x="275" y="0"/>
                  </a:cubicBezTo>
                  <a:cubicBezTo>
                    <a:pt x="242" y="27"/>
                    <a:pt x="0" y="6"/>
                    <a:pt x="40" y="138"/>
                  </a:cubicBezTo>
                  <a:lnTo>
                    <a:pt x="40" y="160"/>
                  </a:ln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ṥ1îdè">
              <a:extLst>
                <a:ext uri="{FF2B5EF4-FFF2-40B4-BE49-F238E27FC236}">
                  <a16:creationId xmlns:a16="http://schemas.microsoft.com/office/drawing/2014/main" id="{10301378-B6F6-5AC7-FA84-3101E75E0330}"/>
                </a:ext>
              </a:extLst>
            </p:cNvPr>
            <p:cNvSpPr/>
            <p:nvPr/>
          </p:nvSpPr>
          <p:spPr bwMode="auto">
            <a:xfrm>
              <a:off x="15343920" y="5374704"/>
              <a:ext cx="604838" cy="517525"/>
            </a:xfrm>
            <a:custGeom>
              <a:avLst/>
              <a:gdLst>
                <a:gd name="T0" fmla="*/ 0 w 183"/>
                <a:gd name="T1" fmla="*/ 115 h 157"/>
                <a:gd name="T2" fmla="*/ 103 w 183"/>
                <a:gd name="T3" fmla="*/ 127 h 157"/>
                <a:gd name="T4" fmla="*/ 149 w 183"/>
                <a:gd name="T5" fmla="*/ 0 h 157"/>
                <a:gd name="T6" fmla="*/ 0 w 183"/>
                <a:gd name="T7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157">
                  <a:moveTo>
                    <a:pt x="0" y="115"/>
                  </a:moveTo>
                  <a:cubicBezTo>
                    <a:pt x="0" y="115"/>
                    <a:pt x="35" y="157"/>
                    <a:pt x="103" y="127"/>
                  </a:cubicBezTo>
                  <a:cubicBezTo>
                    <a:pt x="103" y="127"/>
                    <a:pt x="183" y="85"/>
                    <a:pt x="149" y="0"/>
                  </a:cubicBezTo>
                  <a:cubicBezTo>
                    <a:pt x="158" y="40"/>
                    <a:pt x="129" y="146"/>
                    <a:pt x="0" y="115"/>
                  </a:cubicBezTo>
                  <a:close/>
                </a:path>
              </a:pathLst>
            </a:custGeom>
            <a:solidFill>
              <a:srgbClr val="CE8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ŝ1îdè">
              <a:extLst>
                <a:ext uri="{FF2B5EF4-FFF2-40B4-BE49-F238E27FC236}">
                  <a16:creationId xmlns:a16="http://schemas.microsoft.com/office/drawing/2014/main" id="{9AB5780A-8CEB-D868-793F-5F15A66A76DA}"/>
                </a:ext>
              </a:extLst>
            </p:cNvPr>
            <p:cNvSpPr/>
            <p:nvPr/>
          </p:nvSpPr>
          <p:spPr bwMode="auto">
            <a:xfrm>
              <a:off x="15001020" y="6014467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7 w 78"/>
                <a:gd name="T11" fmla="*/ 37 h 43"/>
                <a:gd name="T12" fmla="*/ 72 w 78"/>
                <a:gd name="T13" fmla="*/ 43 h 43"/>
                <a:gd name="T14" fmla="*/ 66 w 78"/>
                <a:gd name="T15" fmla="*/ 38 h 43"/>
                <a:gd name="T16" fmla="*/ 66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0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6" y="3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5" y="19"/>
                    <a:pt x="13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ṣḻíḍe">
              <a:extLst>
                <a:ext uri="{FF2B5EF4-FFF2-40B4-BE49-F238E27FC236}">
                  <a16:creationId xmlns:a16="http://schemas.microsoft.com/office/drawing/2014/main" id="{E52B21B7-2AFE-223B-F3CC-4D4EBBD92C4B}"/>
                </a:ext>
              </a:extLst>
            </p:cNvPr>
            <p:cNvSpPr/>
            <p:nvPr/>
          </p:nvSpPr>
          <p:spPr bwMode="auto">
            <a:xfrm>
              <a:off x="15447107" y="6014467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8 w 78"/>
                <a:gd name="T11" fmla="*/ 37 h 43"/>
                <a:gd name="T12" fmla="*/ 72 w 78"/>
                <a:gd name="T13" fmla="*/ 43 h 43"/>
                <a:gd name="T14" fmla="*/ 67 w 78"/>
                <a:gd name="T15" fmla="*/ 38 h 43"/>
                <a:gd name="T16" fmla="*/ 67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1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7" y="3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6" y="19"/>
                    <a:pt x="14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ṥ1iḋè">
              <a:extLst>
                <a:ext uri="{FF2B5EF4-FFF2-40B4-BE49-F238E27FC236}">
                  <a16:creationId xmlns:a16="http://schemas.microsoft.com/office/drawing/2014/main" id="{2AF6D719-C8E8-DCFC-99B6-1698C67C52F5}"/>
                </a:ext>
              </a:extLst>
            </p:cNvPr>
            <p:cNvSpPr/>
            <p:nvPr/>
          </p:nvSpPr>
          <p:spPr bwMode="auto">
            <a:xfrm>
              <a:off x="14875607" y="5941442"/>
              <a:ext cx="939800" cy="300038"/>
            </a:xfrm>
            <a:custGeom>
              <a:avLst/>
              <a:gdLst>
                <a:gd name="T0" fmla="*/ 279 w 285"/>
                <a:gd name="T1" fmla="*/ 15 h 91"/>
                <a:gd name="T2" fmla="*/ 275 w 285"/>
                <a:gd name="T3" fmla="*/ 15 h 91"/>
                <a:gd name="T4" fmla="*/ 255 w 285"/>
                <a:gd name="T5" fmla="*/ 0 h 91"/>
                <a:gd name="T6" fmla="*/ 172 w 285"/>
                <a:gd name="T7" fmla="*/ 0 h 91"/>
                <a:gd name="T8" fmla="*/ 150 w 285"/>
                <a:gd name="T9" fmla="*/ 19 h 91"/>
                <a:gd name="T10" fmla="*/ 134 w 285"/>
                <a:gd name="T11" fmla="*/ 19 h 91"/>
                <a:gd name="T12" fmla="*/ 112 w 285"/>
                <a:gd name="T13" fmla="*/ 0 h 91"/>
                <a:gd name="T14" fmla="*/ 29 w 285"/>
                <a:gd name="T15" fmla="*/ 0 h 91"/>
                <a:gd name="T16" fmla="*/ 9 w 285"/>
                <a:gd name="T17" fmla="*/ 15 h 91"/>
                <a:gd name="T18" fmla="*/ 5 w 285"/>
                <a:gd name="T19" fmla="*/ 15 h 91"/>
                <a:gd name="T20" fmla="*/ 0 w 285"/>
                <a:gd name="T21" fmla="*/ 21 h 91"/>
                <a:gd name="T22" fmla="*/ 0 w 285"/>
                <a:gd name="T23" fmla="*/ 36 h 91"/>
                <a:gd name="T24" fmla="*/ 5 w 285"/>
                <a:gd name="T25" fmla="*/ 41 h 91"/>
                <a:gd name="T26" fmla="*/ 8 w 285"/>
                <a:gd name="T27" fmla="*/ 41 h 91"/>
                <a:gd name="T28" fmla="*/ 8 w 285"/>
                <a:gd name="T29" fmla="*/ 69 h 91"/>
                <a:gd name="T30" fmla="*/ 29 w 285"/>
                <a:gd name="T31" fmla="*/ 91 h 91"/>
                <a:gd name="T32" fmla="*/ 112 w 285"/>
                <a:gd name="T33" fmla="*/ 91 h 91"/>
                <a:gd name="T34" fmla="*/ 134 w 285"/>
                <a:gd name="T35" fmla="*/ 69 h 91"/>
                <a:gd name="T36" fmla="*/ 134 w 285"/>
                <a:gd name="T37" fmla="*/ 45 h 91"/>
                <a:gd name="T38" fmla="*/ 150 w 285"/>
                <a:gd name="T39" fmla="*/ 45 h 91"/>
                <a:gd name="T40" fmla="*/ 150 w 285"/>
                <a:gd name="T41" fmla="*/ 69 h 91"/>
                <a:gd name="T42" fmla="*/ 172 w 285"/>
                <a:gd name="T43" fmla="*/ 91 h 91"/>
                <a:gd name="T44" fmla="*/ 255 w 285"/>
                <a:gd name="T45" fmla="*/ 91 h 91"/>
                <a:gd name="T46" fmla="*/ 276 w 285"/>
                <a:gd name="T47" fmla="*/ 69 h 91"/>
                <a:gd name="T48" fmla="*/ 276 w 285"/>
                <a:gd name="T49" fmla="*/ 41 h 91"/>
                <a:gd name="T50" fmla="*/ 279 w 285"/>
                <a:gd name="T51" fmla="*/ 41 h 91"/>
                <a:gd name="T52" fmla="*/ 285 w 285"/>
                <a:gd name="T53" fmla="*/ 36 h 91"/>
                <a:gd name="T54" fmla="*/ 285 w 285"/>
                <a:gd name="T55" fmla="*/ 21 h 91"/>
                <a:gd name="T56" fmla="*/ 279 w 285"/>
                <a:gd name="T57" fmla="*/ 15 h 91"/>
                <a:gd name="T58" fmla="*/ 130 w 285"/>
                <a:gd name="T59" fmla="*/ 69 h 91"/>
                <a:gd name="T60" fmla="*/ 112 w 285"/>
                <a:gd name="T61" fmla="*/ 86 h 91"/>
                <a:gd name="T62" fmla="*/ 29 w 285"/>
                <a:gd name="T63" fmla="*/ 86 h 91"/>
                <a:gd name="T64" fmla="*/ 12 w 285"/>
                <a:gd name="T65" fmla="*/ 69 h 91"/>
                <a:gd name="T66" fmla="*/ 12 w 285"/>
                <a:gd name="T67" fmla="*/ 22 h 91"/>
                <a:gd name="T68" fmla="*/ 29 w 285"/>
                <a:gd name="T69" fmla="*/ 4 h 91"/>
                <a:gd name="T70" fmla="*/ 112 w 285"/>
                <a:gd name="T71" fmla="*/ 4 h 91"/>
                <a:gd name="T72" fmla="*/ 130 w 285"/>
                <a:gd name="T73" fmla="*/ 22 h 91"/>
                <a:gd name="T74" fmla="*/ 130 w 285"/>
                <a:gd name="T75" fmla="*/ 69 h 91"/>
                <a:gd name="T76" fmla="*/ 272 w 285"/>
                <a:gd name="T77" fmla="*/ 69 h 91"/>
                <a:gd name="T78" fmla="*/ 255 w 285"/>
                <a:gd name="T79" fmla="*/ 86 h 91"/>
                <a:gd name="T80" fmla="*/ 172 w 285"/>
                <a:gd name="T81" fmla="*/ 86 h 91"/>
                <a:gd name="T82" fmla="*/ 154 w 285"/>
                <a:gd name="T83" fmla="*/ 69 h 91"/>
                <a:gd name="T84" fmla="*/ 154 w 285"/>
                <a:gd name="T85" fmla="*/ 22 h 91"/>
                <a:gd name="T86" fmla="*/ 172 w 285"/>
                <a:gd name="T87" fmla="*/ 4 h 91"/>
                <a:gd name="T88" fmla="*/ 255 w 285"/>
                <a:gd name="T89" fmla="*/ 4 h 91"/>
                <a:gd name="T90" fmla="*/ 272 w 285"/>
                <a:gd name="T91" fmla="*/ 22 h 91"/>
                <a:gd name="T92" fmla="*/ 272 w 285"/>
                <a:gd name="T93" fmla="*/ 6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5" h="91">
                  <a:moveTo>
                    <a:pt x="279" y="15"/>
                  </a:moveTo>
                  <a:cubicBezTo>
                    <a:pt x="275" y="15"/>
                    <a:pt x="275" y="15"/>
                    <a:pt x="275" y="15"/>
                  </a:cubicBezTo>
                  <a:cubicBezTo>
                    <a:pt x="273" y="7"/>
                    <a:pt x="265" y="0"/>
                    <a:pt x="255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1" y="0"/>
                    <a:pt x="152" y="9"/>
                    <a:pt x="150" y="19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3" y="9"/>
                    <a:pt x="124" y="0"/>
                    <a:pt x="11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0"/>
                    <a:pt x="12" y="7"/>
                    <a:pt x="9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1"/>
                    <a:pt x="17" y="91"/>
                    <a:pt x="29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24" y="91"/>
                    <a:pt x="134" y="81"/>
                    <a:pt x="134" y="69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81"/>
                    <a:pt x="160" y="91"/>
                    <a:pt x="172" y="91"/>
                  </a:cubicBezTo>
                  <a:cubicBezTo>
                    <a:pt x="255" y="91"/>
                    <a:pt x="255" y="91"/>
                    <a:pt x="255" y="91"/>
                  </a:cubicBezTo>
                  <a:cubicBezTo>
                    <a:pt x="267" y="91"/>
                    <a:pt x="276" y="81"/>
                    <a:pt x="276" y="69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9" y="41"/>
                    <a:pt x="279" y="41"/>
                    <a:pt x="279" y="41"/>
                  </a:cubicBezTo>
                  <a:cubicBezTo>
                    <a:pt x="282" y="41"/>
                    <a:pt x="285" y="39"/>
                    <a:pt x="285" y="36"/>
                  </a:cubicBezTo>
                  <a:cubicBezTo>
                    <a:pt x="285" y="21"/>
                    <a:pt x="285" y="21"/>
                    <a:pt x="285" y="21"/>
                  </a:cubicBezTo>
                  <a:cubicBezTo>
                    <a:pt x="285" y="18"/>
                    <a:pt x="282" y="15"/>
                    <a:pt x="279" y="15"/>
                  </a:cubicBezTo>
                  <a:close/>
                  <a:moveTo>
                    <a:pt x="130" y="69"/>
                  </a:moveTo>
                  <a:cubicBezTo>
                    <a:pt x="130" y="79"/>
                    <a:pt x="122" y="86"/>
                    <a:pt x="11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0" y="86"/>
                    <a:pt x="12" y="79"/>
                    <a:pt x="12" y="6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2"/>
                    <a:pt x="20" y="4"/>
                    <a:pt x="29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22" y="4"/>
                    <a:pt x="130" y="12"/>
                    <a:pt x="130" y="22"/>
                  </a:cubicBezTo>
                  <a:lnTo>
                    <a:pt x="130" y="69"/>
                  </a:lnTo>
                  <a:close/>
                  <a:moveTo>
                    <a:pt x="272" y="69"/>
                  </a:moveTo>
                  <a:cubicBezTo>
                    <a:pt x="272" y="79"/>
                    <a:pt x="264" y="86"/>
                    <a:pt x="255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62" y="86"/>
                    <a:pt x="154" y="79"/>
                    <a:pt x="154" y="69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2"/>
                    <a:pt x="162" y="4"/>
                    <a:pt x="172" y="4"/>
                  </a:cubicBezTo>
                  <a:cubicBezTo>
                    <a:pt x="255" y="4"/>
                    <a:pt x="255" y="4"/>
                    <a:pt x="255" y="4"/>
                  </a:cubicBezTo>
                  <a:cubicBezTo>
                    <a:pt x="264" y="4"/>
                    <a:pt x="272" y="12"/>
                    <a:pt x="272" y="22"/>
                  </a:cubicBezTo>
                  <a:lnTo>
                    <a:pt x="272" y="69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ŝ1îḋê">
              <a:extLst>
                <a:ext uri="{FF2B5EF4-FFF2-40B4-BE49-F238E27FC236}">
                  <a16:creationId xmlns:a16="http://schemas.microsoft.com/office/drawing/2014/main" id="{F5D5D3F0-FB59-31A8-E1D0-2A6F19B5C1EC}"/>
                </a:ext>
              </a:extLst>
            </p:cNvPr>
            <p:cNvSpPr/>
            <p:nvPr/>
          </p:nvSpPr>
          <p:spPr bwMode="auto">
            <a:xfrm>
              <a:off x="15282007" y="6346254"/>
              <a:ext cx="125413" cy="69850"/>
            </a:xfrm>
            <a:custGeom>
              <a:avLst/>
              <a:gdLst>
                <a:gd name="T0" fmla="*/ 19 w 38"/>
                <a:gd name="T1" fmla="*/ 8 h 21"/>
                <a:gd name="T2" fmla="*/ 1 w 38"/>
                <a:gd name="T3" fmla="*/ 0 h 21"/>
                <a:gd name="T4" fmla="*/ 0 w 38"/>
                <a:gd name="T5" fmla="*/ 3 h 21"/>
                <a:gd name="T6" fmla="*/ 19 w 38"/>
                <a:gd name="T7" fmla="*/ 21 h 21"/>
                <a:gd name="T8" fmla="*/ 38 w 38"/>
                <a:gd name="T9" fmla="*/ 3 h 21"/>
                <a:gd name="T10" fmla="*/ 37 w 38"/>
                <a:gd name="T11" fmla="*/ 0 h 21"/>
                <a:gd name="T12" fmla="*/ 19 w 38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1">
                  <a:moveTo>
                    <a:pt x="19" y="8"/>
                  </a:moveTo>
                  <a:cubicBezTo>
                    <a:pt x="12" y="8"/>
                    <a:pt x="5" y="5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9" y="21"/>
                    <a:pt x="19" y="21"/>
                  </a:cubicBezTo>
                  <a:cubicBezTo>
                    <a:pt x="29" y="21"/>
                    <a:pt x="38" y="13"/>
                    <a:pt x="38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33" y="5"/>
                    <a:pt x="26" y="8"/>
                    <a:pt x="19" y="8"/>
                  </a:cubicBezTo>
                  <a:close/>
                </a:path>
              </a:pathLst>
            </a:custGeom>
            <a:solidFill>
              <a:srgbClr val="EF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sḷíḋè">
              <a:extLst>
                <a:ext uri="{FF2B5EF4-FFF2-40B4-BE49-F238E27FC236}">
                  <a16:creationId xmlns:a16="http://schemas.microsoft.com/office/drawing/2014/main" id="{F93592BA-DBC5-8FAB-E526-B618733D0688}"/>
                </a:ext>
              </a:extLst>
            </p:cNvPr>
            <p:cNvSpPr/>
            <p:nvPr/>
          </p:nvSpPr>
          <p:spPr bwMode="auto">
            <a:xfrm>
              <a:off x="15166120" y="6449442"/>
              <a:ext cx="355600" cy="153988"/>
            </a:xfrm>
            <a:custGeom>
              <a:avLst/>
              <a:gdLst>
                <a:gd name="T0" fmla="*/ 54 w 108"/>
                <a:gd name="T1" fmla="*/ 16 h 47"/>
                <a:gd name="T2" fmla="*/ 0 w 108"/>
                <a:gd name="T3" fmla="*/ 0 h 47"/>
                <a:gd name="T4" fmla="*/ 54 w 108"/>
                <a:gd name="T5" fmla="*/ 47 h 47"/>
                <a:gd name="T6" fmla="*/ 108 w 108"/>
                <a:gd name="T7" fmla="*/ 0 h 47"/>
                <a:gd name="T8" fmla="*/ 54 w 108"/>
                <a:gd name="T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7">
                  <a:moveTo>
                    <a:pt x="54" y="16"/>
                  </a:moveTo>
                  <a:cubicBezTo>
                    <a:pt x="34" y="16"/>
                    <a:pt x="16" y="10"/>
                    <a:pt x="0" y="0"/>
                  </a:cubicBezTo>
                  <a:cubicBezTo>
                    <a:pt x="4" y="27"/>
                    <a:pt x="26" y="47"/>
                    <a:pt x="54" y="47"/>
                  </a:cubicBezTo>
                  <a:cubicBezTo>
                    <a:pt x="82" y="47"/>
                    <a:pt x="105" y="27"/>
                    <a:pt x="108" y="0"/>
                  </a:cubicBezTo>
                  <a:cubicBezTo>
                    <a:pt x="93" y="10"/>
                    <a:pt x="74" y="16"/>
                    <a:pt x="54" y="16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ṥḷiḑè">
              <a:extLst>
                <a:ext uri="{FF2B5EF4-FFF2-40B4-BE49-F238E27FC236}">
                  <a16:creationId xmlns:a16="http://schemas.microsoft.com/office/drawing/2014/main" id="{4005F6B5-5DE4-4C8C-C56D-F52F418066C3}"/>
                </a:ext>
              </a:extLst>
            </p:cNvPr>
            <p:cNvSpPr/>
            <p:nvPr/>
          </p:nvSpPr>
          <p:spPr bwMode="auto">
            <a:xfrm>
              <a:off x="15793182" y="7068567"/>
              <a:ext cx="98425" cy="584200"/>
            </a:xfrm>
            <a:prstGeom prst="rect">
              <a:avLst/>
            </a:pr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śľiḑe">
              <a:extLst>
                <a:ext uri="{FF2B5EF4-FFF2-40B4-BE49-F238E27FC236}">
                  <a16:creationId xmlns:a16="http://schemas.microsoft.com/office/drawing/2014/main" id="{6E34F70C-7C8B-B5EA-16AF-3122CD8F3D0F}"/>
                </a:ext>
              </a:extLst>
            </p:cNvPr>
            <p:cNvSpPr/>
            <p:nvPr/>
          </p:nvSpPr>
          <p:spPr bwMode="auto">
            <a:xfrm>
              <a:off x="13291282" y="7447979"/>
              <a:ext cx="4119563" cy="487363"/>
            </a:xfrm>
            <a:custGeom>
              <a:avLst/>
              <a:gdLst>
                <a:gd name="T0" fmla="*/ 2595 w 2595"/>
                <a:gd name="T1" fmla="*/ 307 h 307"/>
                <a:gd name="T2" fmla="*/ 0 w 2595"/>
                <a:gd name="T3" fmla="*/ 307 h 307"/>
                <a:gd name="T4" fmla="*/ 460 w 2595"/>
                <a:gd name="T5" fmla="*/ 0 h 307"/>
                <a:gd name="T6" fmla="*/ 2135 w 2595"/>
                <a:gd name="T7" fmla="*/ 0 h 307"/>
                <a:gd name="T8" fmla="*/ 2595 w 2595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5" h="307">
                  <a:moveTo>
                    <a:pt x="2595" y="307"/>
                  </a:moveTo>
                  <a:lnTo>
                    <a:pt x="0" y="307"/>
                  </a:lnTo>
                  <a:lnTo>
                    <a:pt x="460" y="0"/>
                  </a:lnTo>
                  <a:lnTo>
                    <a:pt x="2135" y="0"/>
                  </a:lnTo>
                  <a:lnTo>
                    <a:pt x="2595" y="307"/>
                  </a:lnTo>
                  <a:close/>
                </a:path>
              </a:pathLst>
            </a:custGeom>
            <a:solidFill>
              <a:srgbClr val="E2C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ṣļidê">
              <a:extLst>
                <a:ext uri="{FF2B5EF4-FFF2-40B4-BE49-F238E27FC236}">
                  <a16:creationId xmlns:a16="http://schemas.microsoft.com/office/drawing/2014/main" id="{8B6739BD-E673-5AC8-DA6B-8BCBAF2DAC6D}"/>
                </a:ext>
              </a:extLst>
            </p:cNvPr>
            <p:cNvSpPr/>
            <p:nvPr/>
          </p:nvSpPr>
          <p:spPr bwMode="auto">
            <a:xfrm>
              <a:off x="14285057" y="7447979"/>
              <a:ext cx="217488" cy="85725"/>
            </a:xfrm>
            <a:custGeom>
              <a:avLst/>
              <a:gdLst>
                <a:gd name="T0" fmla="*/ 137 w 137"/>
                <a:gd name="T1" fmla="*/ 0 h 54"/>
                <a:gd name="T2" fmla="*/ 73 w 137"/>
                <a:gd name="T3" fmla="*/ 0 h 54"/>
                <a:gd name="T4" fmla="*/ 0 w 137"/>
                <a:gd name="T5" fmla="*/ 39 h 54"/>
                <a:gd name="T6" fmla="*/ 0 w 137"/>
                <a:gd name="T7" fmla="*/ 54 h 54"/>
                <a:gd name="T8" fmla="*/ 41 w 137"/>
                <a:gd name="T9" fmla="*/ 54 h 54"/>
                <a:gd name="T10" fmla="*/ 137 w 13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54">
                  <a:moveTo>
                    <a:pt x="137" y="0"/>
                  </a:moveTo>
                  <a:lnTo>
                    <a:pt x="73" y="0"/>
                  </a:lnTo>
                  <a:lnTo>
                    <a:pt x="0" y="39"/>
                  </a:lnTo>
                  <a:lnTo>
                    <a:pt x="0" y="54"/>
                  </a:lnTo>
                  <a:lnTo>
                    <a:pt x="41" y="5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$ľïḓè">
              <a:extLst>
                <a:ext uri="{FF2B5EF4-FFF2-40B4-BE49-F238E27FC236}">
                  <a16:creationId xmlns:a16="http://schemas.microsoft.com/office/drawing/2014/main" id="{08B07E23-564E-1935-41D7-93623B1C48ED}"/>
                </a:ext>
              </a:extLst>
            </p:cNvPr>
            <p:cNvSpPr/>
            <p:nvPr/>
          </p:nvSpPr>
          <p:spPr bwMode="auto">
            <a:xfrm>
              <a:off x="13291282" y="7935342"/>
              <a:ext cx="4119563" cy="63500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šļíďê">
              <a:extLst>
                <a:ext uri="{FF2B5EF4-FFF2-40B4-BE49-F238E27FC236}">
                  <a16:creationId xmlns:a16="http://schemas.microsoft.com/office/drawing/2014/main" id="{0F14E51C-2940-37E0-2C42-14DD41BD6B22}"/>
                </a:ext>
              </a:extLst>
            </p:cNvPr>
            <p:cNvSpPr/>
            <p:nvPr/>
          </p:nvSpPr>
          <p:spPr bwMode="auto">
            <a:xfrm>
              <a:off x="14275532" y="7074917"/>
              <a:ext cx="593725" cy="422275"/>
            </a:xfrm>
            <a:custGeom>
              <a:avLst/>
              <a:gdLst>
                <a:gd name="T0" fmla="*/ 150 w 180"/>
                <a:gd name="T1" fmla="*/ 0 h 128"/>
                <a:gd name="T2" fmla="*/ 114 w 180"/>
                <a:gd name="T3" fmla="*/ 47 h 128"/>
                <a:gd name="T4" fmla="*/ 11 w 180"/>
                <a:gd name="T5" fmla="*/ 100 h 128"/>
                <a:gd name="T6" fmla="*/ 4 w 180"/>
                <a:gd name="T7" fmla="*/ 119 h 128"/>
                <a:gd name="T8" fmla="*/ 17 w 180"/>
                <a:gd name="T9" fmla="*/ 128 h 128"/>
                <a:gd name="T10" fmla="*/ 24 w 180"/>
                <a:gd name="T11" fmla="*/ 126 h 128"/>
                <a:gd name="T12" fmla="*/ 134 w 180"/>
                <a:gd name="T13" fmla="*/ 70 h 128"/>
                <a:gd name="T14" fmla="*/ 180 w 180"/>
                <a:gd name="T15" fmla="*/ 10 h 128"/>
                <a:gd name="T16" fmla="*/ 150 w 180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28">
                  <a:moveTo>
                    <a:pt x="150" y="0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3" y="103"/>
                    <a:pt x="0" y="112"/>
                    <a:pt x="4" y="119"/>
                  </a:cubicBezTo>
                  <a:cubicBezTo>
                    <a:pt x="7" y="125"/>
                    <a:pt x="12" y="128"/>
                    <a:pt x="17" y="128"/>
                  </a:cubicBezTo>
                  <a:cubicBezTo>
                    <a:pt x="20" y="128"/>
                    <a:pt x="22" y="127"/>
                    <a:pt x="24" y="126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180" y="10"/>
                    <a:pt x="180" y="10"/>
                    <a:pt x="180" y="1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ŝľîḓê">
              <a:extLst>
                <a:ext uri="{FF2B5EF4-FFF2-40B4-BE49-F238E27FC236}">
                  <a16:creationId xmlns:a16="http://schemas.microsoft.com/office/drawing/2014/main" id="{9827201A-0692-EB5F-51F2-40620942F2BC}"/>
                </a:ext>
              </a:extLst>
            </p:cNvPr>
            <p:cNvSpPr/>
            <p:nvPr/>
          </p:nvSpPr>
          <p:spPr bwMode="auto">
            <a:xfrm>
              <a:off x="14304107" y="7101904"/>
              <a:ext cx="565150" cy="395288"/>
            </a:xfrm>
            <a:custGeom>
              <a:avLst/>
              <a:gdLst>
                <a:gd name="T0" fmla="*/ 163 w 171"/>
                <a:gd name="T1" fmla="*/ 0 h 120"/>
                <a:gd name="T2" fmla="*/ 120 w 171"/>
                <a:gd name="T3" fmla="*/ 55 h 120"/>
                <a:gd name="T4" fmla="*/ 0 w 171"/>
                <a:gd name="T5" fmla="*/ 117 h 120"/>
                <a:gd name="T6" fmla="*/ 8 w 171"/>
                <a:gd name="T7" fmla="*/ 120 h 120"/>
                <a:gd name="T8" fmla="*/ 15 w 171"/>
                <a:gd name="T9" fmla="*/ 118 h 120"/>
                <a:gd name="T10" fmla="*/ 125 w 171"/>
                <a:gd name="T11" fmla="*/ 62 h 120"/>
                <a:gd name="T12" fmla="*/ 171 w 171"/>
                <a:gd name="T13" fmla="*/ 2 h 120"/>
                <a:gd name="T14" fmla="*/ 163 w 171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20">
                  <a:moveTo>
                    <a:pt x="163" y="0"/>
                  </a:moveTo>
                  <a:cubicBezTo>
                    <a:pt x="120" y="55"/>
                    <a:pt x="120" y="55"/>
                    <a:pt x="120" y="5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2" y="119"/>
                    <a:pt x="5" y="120"/>
                    <a:pt x="8" y="120"/>
                  </a:cubicBezTo>
                  <a:cubicBezTo>
                    <a:pt x="11" y="120"/>
                    <a:pt x="13" y="119"/>
                    <a:pt x="15" y="118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71" y="2"/>
                    <a:pt x="171" y="2"/>
                    <a:pt x="171" y="2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EFB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šḻîḍê">
              <a:extLst>
                <a:ext uri="{FF2B5EF4-FFF2-40B4-BE49-F238E27FC236}">
                  <a16:creationId xmlns:a16="http://schemas.microsoft.com/office/drawing/2014/main" id="{AA876604-6423-04A6-2636-94275D71CE1E}"/>
                </a:ext>
              </a:extLst>
            </p:cNvPr>
            <p:cNvSpPr/>
            <p:nvPr/>
          </p:nvSpPr>
          <p:spPr bwMode="auto">
            <a:xfrm>
              <a:off x="14165995" y="7503542"/>
              <a:ext cx="227013" cy="125413"/>
            </a:xfrm>
            <a:custGeom>
              <a:avLst/>
              <a:gdLst>
                <a:gd name="T0" fmla="*/ 66 w 69"/>
                <a:gd name="T1" fmla="*/ 19 h 38"/>
                <a:gd name="T2" fmla="*/ 29 w 69"/>
                <a:gd name="T3" fmla="*/ 38 h 38"/>
                <a:gd name="T4" fmla="*/ 3 w 69"/>
                <a:gd name="T5" fmla="*/ 19 h 38"/>
                <a:gd name="T6" fmla="*/ 40 w 69"/>
                <a:gd name="T7" fmla="*/ 0 h 38"/>
                <a:gd name="T8" fmla="*/ 66 w 69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8">
                  <a:moveTo>
                    <a:pt x="66" y="19"/>
                  </a:moveTo>
                  <a:cubicBezTo>
                    <a:pt x="63" y="30"/>
                    <a:pt x="46" y="38"/>
                    <a:pt x="29" y="38"/>
                  </a:cubicBezTo>
                  <a:cubicBezTo>
                    <a:pt x="12" y="38"/>
                    <a:pt x="0" y="30"/>
                    <a:pt x="3" y="19"/>
                  </a:cubicBezTo>
                  <a:cubicBezTo>
                    <a:pt x="6" y="8"/>
                    <a:pt x="23" y="0"/>
                    <a:pt x="40" y="0"/>
                  </a:cubicBezTo>
                  <a:cubicBezTo>
                    <a:pt x="57" y="0"/>
                    <a:pt x="69" y="8"/>
                    <a:pt x="66" y="19"/>
                  </a:cubicBez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lïďé">
              <a:extLst>
                <a:ext uri="{FF2B5EF4-FFF2-40B4-BE49-F238E27FC236}">
                  <a16:creationId xmlns:a16="http://schemas.microsoft.com/office/drawing/2014/main" id="{8C3E8446-D0EB-8192-0806-86B611EA754F}"/>
                </a:ext>
              </a:extLst>
            </p:cNvPr>
            <p:cNvSpPr/>
            <p:nvPr/>
          </p:nvSpPr>
          <p:spPr bwMode="auto">
            <a:xfrm>
              <a:off x="14142182" y="7467029"/>
              <a:ext cx="228600" cy="158750"/>
            </a:xfrm>
            <a:custGeom>
              <a:avLst/>
              <a:gdLst>
                <a:gd name="T0" fmla="*/ 66 w 69"/>
                <a:gd name="T1" fmla="*/ 24 h 48"/>
                <a:gd name="T2" fmla="*/ 29 w 69"/>
                <a:gd name="T3" fmla="*/ 48 h 48"/>
                <a:gd name="T4" fmla="*/ 3 w 69"/>
                <a:gd name="T5" fmla="*/ 24 h 48"/>
                <a:gd name="T6" fmla="*/ 40 w 69"/>
                <a:gd name="T7" fmla="*/ 0 h 48"/>
                <a:gd name="T8" fmla="*/ 66 w 6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8">
                  <a:moveTo>
                    <a:pt x="66" y="24"/>
                  </a:moveTo>
                  <a:cubicBezTo>
                    <a:pt x="63" y="37"/>
                    <a:pt x="46" y="48"/>
                    <a:pt x="29" y="48"/>
                  </a:cubicBezTo>
                  <a:cubicBezTo>
                    <a:pt x="12" y="48"/>
                    <a:pt x="0" y="37"/>
                    <a:pt x="3" y="24"/>
                  </a:cubicBezTo>
                  <a:cubicBezTo>
                    <a:pt x="6" y="11"/>
                    <a:pt x="23" y="0"/>
                    <a:pt x="40" y="0"/>
                  </a:cubicBezTo>
                  <a:cubicBezTo>
                    <a:pt x="57" y="0"/>
                    <a:pt x="69" y="11"/>
                    <a:pt x="66" y="24"/>
                  </a:cubicBezTo>
                  <a:close/>
                </a:path>
              </a:pathLst>
            </a:custGeom>
            <a:solidFill>
              <a:srgbClr val="A7C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ṧḻïḋê">
              <a:extLst>
                <a:ext uri="{FF2B5EF4-FFF2-40B4-BE49-F238E27FC236}">
                  <a16:creationId xmlns:a16="http://schemas.microsoft.com/office/drawing/2014/main" id="{A577403B-D19F-81E0-0DD6-EE2AB09B4AAD}"/>
                </a:ext>
              </a:extLst>
            </p:cNvPr>
            <p:cNvSpPr/>
            <p:nvPr/>
          </p:nvSpPr>
          <p:spPr bwMode="auto">
            <a:xfrm>
              <a:off x="14142182" y="7457504"/>
              <a:ext cx="228600" cy="155575"/>
            </a:xfrm>
            <a:custGeom>
              <a:avLst/>
              <a:gdLst>
                <a:gd name="T0" fmla="*/ 66 w 69"/>
                <a:gd name="T1" fmla="*/ 23 h 47"/>
                <a:gd name="T2" fmla="*/ 29 w 69"/>
                <a:gd name="T3" fmla="*/ 47 h 47"/>
                <a:gd name="T4" fmla="*/ 3 w 69"/>
                <a:gd name="T5" fmla="*/ 23 h 47"/>
                <a:gd name="T6" fmla="*/ 40 w 69"/>
                <a:gd name="T7" fmla="*/ 0 h 47"/>
                <a:gd name="T8" fmla="*/ 66 w 69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7">
                  <a:moveTo>
                    <a:pt x="66" y="23"/>
                  </a:moveTo>
                  <a:cubicBezTo>
                    <a:pt x="63" y="37"/>
                    <a:pt x="46" y="47"/>
                    <a:pt x="29" y="47"/>
                  </a:cubicBezTo>
                  <a:cubicBezTo>
                    <a:pt x="12" y="47"/>
                    <a:pt x="0" y="37"/>
                    <a:pt x="3" y="23"/>
                  </a:cubicBezTo>
                  <a:cubicBezTo>
                    <a:pt x="6" y="10"/>
                    <a:pt x="23" y="0"/>
                    <a:pt x="40" y="0"/>
                  </a:cubicBezTo>
                  <a:cubicBezTo>
                    <a:pt x="57" y="0"/>
                    <a:pt x="69" y="10"/>
                    <a:pt x="66" y="23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şḷíḓé">
              <a:extLst>
                <a:ext uri="{FF2B5EF4-FFF2-40B4-BE49-F238E27FC236}">
                  <a16:creationId xmlns:a16="http://schemas.microsoft.com/office/drawing/2014/main" id="{6BDFC96E-AB37-D35E-0ECD-4FF826FD4927}"/>
                </a:ext>
              </a:extLst>
            </p:cNvPr>
            <p:cNvSpPr/>
            <p:nvPr/>
          </p:nvSpPr>
          <p:spPr bwMode="auto">
            <a:xfrm>
              <a:off x="14172345" y="7457504"/>
              <a:ext cx="195263" cy="109538"/>
            </a:xfrm>
            <a:custGeom>
              <a:avLst/>
              <a:gdLst>
                <a:gd name="T0" fmla="*/ 57 w 59"/>
                <a:gd name="T1" fmla="*/ 23 h 33"/>
                <a:gd name="T2" fmla="*/ 31 w 59"/>
                <a:gd name="T3" fmla="*/ 0 h 33"/>
                <a:gd name="T4" fmla="*/ 3 w 59"/>
                <a:gd name="T5" fmla="*/ 10 h 33"/>
                <a:gd name="T6" fmla="*/ 2 w 59"/>
                <a:gd name="T7" fmla="*/ 14 h 33"/>
                <a:gd name="T8" fmla="*/ 6 w 59"/>
                <a:gd name="T9" fmla="*/ 23 h 33"/>
                <a:gd name="T10" fmla="*/ 12 w 59"/>
                <a:gd name="T11" fmla="*/ 23 h 33"/>
                <a:gd name="T12" fmla="*/ 17 w 59"/>
                <a:gd name="T13" fmla="*/ 31 h 33"/>
                <a:gd name="T14" fmla="*/ 17 w 59"/>
                <a:gd name="T15" fmla="*/ 31 h 33"/>
                <a:gd name="T16" fmla="*/ 23 w 59"/>
                <a:gd name="T17" fmla="*/ 30 h 33"/>
                <a:gd name="T18" fmla="*/ 25 w 59"/>
                <a:gd name="T19" fmla="*/ 31 h 33"/>
                <a:gd name="T20" fmla="*/ 34 w 59"/>
                <a:gd name="T21" fmla="*/ 27 h 33"/>
                <a:gd name="T22" fmla="*/ 36 w 59"/>
                <a:gd name="T23" fmla="*/ 28 h 33"/>
                <a:gd name="T24" fmla="*/ 46 w 59"/>
                <a:gd name="T25" fmla="*/ 23 h 33"/>
                <a:gd name="T26" fmla="*/ 46 w 59"/>
                <a:gd name="T27" fmla="*/ 23 h 33"/>
                <a:gd name="T28" fmla="*/ 49 w 59"/>
                <a:gd name="T29" fmla="*/ 22 h 33"/>
                <a:gd name="T30" fmla="*/ 54 w 59"/>
                <a:gd name="T31" fmla="*/ 23 h 33"/>
                <a:gd name="T32" fmla="*/ 57 w 59"/>
                <a:gd name="T3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33">
                  <a:moveTo>
                    <a:pt x="57" y="23"/>
                  </a:moveTo>
                  <a:cubicBezTo>
                    <a:pt x="59" y="10"/>
                    <a:pt x="48" y="0"/>
                    <a:pt x="31" y="0"/>
                  </a:cubicBezTo>
                  <a:cubicBezTo>
                    <a:pt x="21" y="0"/>
                    <a:pt x="10" y="4"/>
                    <a:pt x="3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3" y="22"/>
                    <a:pt x="6" y="23"/>
                  </a:cubicBezTo>
                  <a:cubicBezTo>
                    <a:pt x="8" y="24"/>
                    <a:pt x="10" y="24"/>
                    <a:pt x="12" y="23"/>
                  </a:cubicBezTo>
                  <a:cubicBezTo>
                    <a:pt x="12" y="26"/>
                    <a:pt x="14" y="30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2"/>
                    <a:pt x="21" y="31"/>
                    <a:pt x="23" y="30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9" y="33"/>
                    <a:pt x="33" y="31"/>
                    <a:pt x="34" y="27"/>
                  </a:cubicBezTo>
                  <a:cubicBezTo>
                    <a:pt x="35" y="27"/>
                    <a:pt x="36" y="28"/>
                    <a:pt x="36" y="28"/>
                  </a:cubicBezTo>
                  <a:cubicBezTo>
                    <a:pt x="40" y="29"/>
                    <a:pt x="45" y="27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0" y="23"/>
                    <a:pt x="52" y="23"/>
                    <a:pt x="54" y="23"/>
                  </a:cubicBezTo>
                  <a:cubicBezTo>
                    <a:pt x="55" y="23"/>
                    <a:pt x="56" y="23"/>
                    <a:pt x="57" y="23"/>
                  </a:cubicBezTo>
                  <a:close/>
                </a:path>
              </a:pathLst>
            </a:custGeom>
            <a:solidFill>
              <a:srgbClr val="A3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śľîḑê">
              <a:extLst>
                <a:ext uri="{FF2B5EF4-FFF2-40B4-BE49-F238E27FC236}">
                  <a16:creationId xmlns:a16="http://schemas.microsoft.com/office/drawing/2014/main" id="{CDA00932-2EE3-9BFE-8780-A2C2BD4F2445}"/>
                </a:ext>
              </a:extLst>
            </p:cNvPr>
            <p:cNvSpPr/>
            <p:nvPr/>
          </p:nvSpPr>
          <p:spPr bwMode="auto">
            <a:xfrm>
              <a:off x="14159645" y="7387654"/>
              <a:ext cx="220663" cy="165100"/>
            </a:xfrm>
            <a:custGeom>
              <a:avLst/>
              <a:gdLst>
                <a:gd name="T0" fmla="*/ 67 w 67"/>
                <a:gd name="T1" fmla="*/ 21 h 50"/>
                <a:gd name="T2" fmla="*/ 36 w 67"/>
                <a:gd name="T3" fmla="*/ 0 h 50"/>
                <a:gd name="T4" fmla="*/ 6 w 67"/>
                <a:gd name="T5" fmla="*/ 19 h 50"/>
                <a:gd name="T6" fmla="*/ 1 w 67"/>
                <a:gd name="T7" fmla="*/ 31 h 50"/>
                <a:gd name="T8" fmla="*/ 6 w 67"/>
                <a:gd name="T9" fmla="*/ 41 h 50"/>
                <a:gd name="T10" fmla="*/ 12 w 67"/>
                <a:gd name="T11" fmla="*/ 41 h 50"/>
                <a:gd name="T12" fmla="*/ 16 w 67"/>
                <a:gd name="T13" fmla="*/ 48 h 50"/>
                <a:gd name="T14" fmla="*/ 17 w 67"/>
                <a:gd name="T15" fmla="*/ 49 h 50"/>
                <a:gd name="T16" fmla="*/ 23 w 67"/>
                <a:gd name="T17" fmla="*/ 48 h 50"/>
                <a:gd name="T18" fmla="*/ 25 w 67"/>
                <a:gd name="T19" fmla="*/ 49 h 50"/>
                <a:gd name="T20" fmla="*/ 34 w 67"/>
                <a:gd name="T21" fmla="*/ 45 h 50"/>
                <a:gd name="T22" fmla="*/ 36 w 67"/>
                <a:gd name="T23" fmla="*/ 46 h 50"/>
                <a:gd name="T24" fmla="*/ 46 w 67"/>
                <a:gd name="T25" fmla="*/ 41 h 50"/>
                <a:gd name="T26" fmla="*/ 46 w 67"/>
                <a:gd name="T27" fmla="*/ 40 h 50"/>
                <a:gd name="T28" fmla="*/ 49 w 67"/>
                <a:gd name="T29" fmla="*/ 40 h 50"/>
                <a:gd name="T30" fmla="*/ 54 w 67"/>
                <a:gd name="T31" fmla="*/ 40 h 50"/>
                <a:gd name="T32" fmla="*/ 66 w 67"/>
                <a:gd name="T33" fmla="*/ 34 h 50"/>
                <a:gd name="T34" fmla="*/ 64 w 67"/>
                <a:gd name="T35" fmla="*/ 30 h 50"/>
                <a:gd name="T36" fmla="*/ 67 w 67"/>
                <a:gd name="T3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50">
                  <a:moveTo>
                    <a:pt x="67" y="21"/>
                  </a:moveTo>
                  <a:cubicBezTo>
                    <a:pt x="67" y="9"/>
                    <a:pt x="54" y="0"/>
                    <a:pt x="36" y="0"/>
                  </a:cubicBezTo>
                  <a:cubicBezTo>
                    <a:pt x="20" y="0"/>
                    <a:pt x="7" y="8"/>
                    <a:pt x="6" y="1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5"/>
                    <a:pt x="2" y="40"/>
                    <a:pt x="6" y="41"/>
                  </a:cubicBezTo>
                  <a:cubicBezTo>
                    <a:pt x="8" y="42"/>
                    <a:pt x="10" y="42"/>
                    <a:pt x="12" y="41"/>
                  </a:cubicBezTo>
                  <a:cubicBezTo>
                    <a:pt x="11" y="44"/>
                    <a:pt x="13" y="47"/>
                    <a:pt x="16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9"/>
                    <a:pt x="21" y="49"/>
                    <a:pt x="23" y="48"/>
                  </a:cubicBezTo>
                  <a:cubicBezTo>
                    <a:pt x="23" y="48"/>
                    <a:pt x="24" y="49"/>
                    <a:pt x="25" y="49"/>
                  </a:cubicBezTo>
                  <a:cubicBezTo>
                    <a:pt x="28" y="50"/>
                    <a:pt x="33" y="48"/>
                    <a:pt x="34" y="45"/>
                  </a:cubicBezTo>
                  <a:cubicBezTo>
                    <a:pt x="35" y="45"/>
                    <a:pt x="35" y="45"/>
                    <a:pt x="36" y="46"/>
                  </a:cubicBezTo>
                  <a:cubicBezTo>
                    <a:pt x="40" y="47"/>
                    <a:pt x="44" y="45"/>
                    <a:pt x="46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50" y="40"/>
                    <a:pt x="52" y="40"/>
                    <a:pt x="54" y="40"/>
                  </a:cubicBezTo>
                  <a:cubicBezTo>
                    <a:pt x="60" y="40"/>
                    <a:pt x="66" y="38"/>
                    <a:pt x="66" y="34"/>
                  </a:cubicBezTo>
                  <a:cubicBezTo>
                    <a:pt x="66" y="32"/>
                    <a:pt x="65" y="31"/>
                    <a:pt x="64" y="30"/>
                  </a:cubicBezTo>
                  <a:cubicBezTo>
                    <a:pt x="66" y="27"/>
                    <a:pt x="67" y="24"/>
                    <a:pt x="67" y="21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$ḻîḑe">
              <a:extLst>
                <a:ext uri="{FF2B5EF4-FFF2-40B4-BE49-F238E27FC236}">
                  <a16:creationId xmlns:a16="http://schemas.microsoft.com/office/drawing/2014/main" id="{3E3F321D-DBCF-733E-6B09-6C1132DF2EFF}"/>
                </a:ext>
              </a:extLst>
            </p:cNvPr>
            <p:cNvSpPr/>
            <p:nvPr/>
          </p:nvSpPr>
          <p:spPr bwMode="auto">
            <a:xfrm>
              <a:off x="14561282" y="7648004"/>
              <a:ext cx="1581150" cy="7938"/>
            </a:xfrm>
            <a:prstGeom prst="rect">
              <a:avLst/>
            </a:prstGeom>
            <a:solidFill>
              <a:srgbClr val="738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ṡḷíďê">
              <a:extLst>
                <a:ext uri="{FF2B5EF4-FFF2-40B4-BE49-F238E27FC236}">
                  <a16:creationId xmlns:a16="http://schemas.microsoft.com/office/drawing/2014/main" id="{6D5C49D7-5705-1F25-53FA-513B44E41E6F}"/>
                </a:ext>
              </a:extLst>
            </p:cNvPr>
            <p:cNvSpPr/>
            <p:nvPr/>
          </p:nvSpPr>
          <p:spPr bwMode="auto">
            <a:xfrm>
              <a:off x="14554932" y="7655942"/>
              <a:ext cx="1593850" cy="349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ṩḻiďe">
              <a:extLst>
                <a:ext uri="{FF2B5EF4-FFF2-40B4-BE49-F238E27FC236}">
                  <a16:creationId xmlns:a16="http://schemas.microsoft.com/office/drawing/2014/main" id="{FBBDDE9A-1813-4330-C304-BC7D899CBE1C}"/>
                </a:ext>
              </a:extLst>
            </p:cNvPr>
            <p:cNvSpPr/>
            <p:nvPr/>
          </p:nvSpPr>
          <p:spPr bwMode="auto">
            <a:xfrm>
              <a:off x="14486670" y="6966967"/>
              <a:ext cx="1728788" cy="95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ṣļíḑé">
              <a:extLst>
                <a:ext uri="{FF2B5EF4-FFF2-40B4-BE49-F238E27FC236}">
                  <a16:creationId xmlns:a16="http://schemas.microsoft.com/office/drawing/2014/main" id="{CCD4D306-E904-1EB3-FAEF-9DF47765EAEB}"/>
                </a:ext>
              </a:extLst>
            </p:cNvPr>
            <p:cNvSpPr/>
            <p:nvPr/>
          </p:nvSpPr>
          <p:spPr bwMode="auto">
            <a:xfrm>
              <a:off x="14486670" y="6976492"/>
              <a:ext cx="1728788" cy="671513"/>
            </a:xfrm>
            <a:custGeom>
              <a:avLst/>
              <a:gdLst>
                <a:gd name="T0" fmla="*/ 1047 w 1089"/>
                <a:gd name="T1" fmla="*/ 423 h 423"/>
                <a:gd name="T2" fmla="*/ 43 w 1089"/>
                <a:gd name="T3" fmla="*/ 423 h 423"/>
                <a:gd name="T4" fmla="*/ 0 w 1089"/>
                <a:gd name="T5" fmla="*/ 0 h 423"/>
                <a:gd name="T6" fmla="*/ 1089 w 1089"/>
                <a:gd name="T7" fmla="*/ 0 h 423"/>
                <a:gd name="T8" fmla="*/ 1047 w 1089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423">
                  <a:moveTo>
                    <a:pt x="1047" y="423"/>
                  </a:moveTo>
                  <a:lnTo>
                    <a:pt x="43" y="423"/>
                  </a:lnTo>
                  <a:lnTo>
                    <a:pt x="0" y="0"/>
                  </a:lnTo>
                  <a:lnTo>
                    <a:pt x="1089" y="0"/>
                  </a:lnTo>
                  <a:lnTo>
                    <a:pt x="1047" y="423"/>
                  </a:ln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ş1íďe">
              <a:extLst>
                <a:ext uri="{FF2B5EF4-FFF2-40B4-BE49-F238E27FC236}">
                  <a16:creationId xmlns:a16="http://schemas.microsoft.com/office/drawing/2014/main" id="{C76555D9-1BB8-AF5A-B306-BB2851B5F74E}"/>
                </a:ext>
              </a:extLst>
            </p:cNvPr>
            <p:cNvSpPr/>
            <p:nvPr/>
          </p:nvSpPr>
          <p:spPr bwMode="auto">
            <a:xfrm>
              <a:off x="15255020" y="7252717"/>
              <a:ext cx="214313" cy="241300"/>
            </a:xfrm>
            <a:custGeom>
              <a:avLst/>
              <a:gdLst>
                <a:gd name="T0" fmla="*/ 28 w 65"/>
                <a:gd name="T1" fmla="*/ 0 h 73"/>
                <a:gd name="T2" fmla="*/ 0 w 65"/>
                <a:gd name="T3" fmla="*/ 13 h 73"/>
                <a:gd name="T4" fmla="*/ 9 w 65"/>
                <a:gd name="T5" fmla="*/ 37 h 73"/>
                <a:gd name="T6" fmla="*/ 0 w 65"/>
                <a:gd name="T7" fmla="*/ 61 h 73"/>
                <a:gd name="T8" fmla="*/ 28 w 65"/>
                <a:gd name="T9" fmla="*/ 73 h 73"/>
                <a:gd name="T10" fmla="*/ 65 w 65"/>
                <a:gd name="T11" fmla="*/ 37 h 73"/>
                <a:gd name="T12" fmla="*/ 28 w 65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3">
                  <a:moveTo>
                    <a:pt x="28" y="0"/>
                  </a:moveTo>
                  <a:cubicBezTo>
                    <a:pt x="17" y="0"/>
                    <a:pt x="7" y="5"/>
                    <a:pt x="0" y="13"/>
                  </a:cubicBezTo>
                  <a:cubicBezTo>
                    <a:pt x="6" y="19"/>
                    <a:pt x="9" y="27"/>
                    <a:pt x="9" y="37"/>
                  </a:cubicBezTo>
                  <a:cubicBezTo>
                    <a:pt x="9" y="46"/>
                    <a:pt x="6" y="54"/>
                    <a:pt x="0" y="61"/>
                  </a:cubicBezTo>
                  <a:cubicBezTo>
                    <a:pt x="7" y="68"/>
                    <a:pt x="17" y="73"/>
                    <a:pt x="28" y="73"/>
                  </a:cubicBezTo>
                  <a:cubicBezTo>
                    <a:pt x="48" y="73"/>
                    <a:pt x="65" y="57"/>
                    <a:pt x="65" y="37"/>
                  </a:cubicBezTo>
                  <a:cubicBezTo>
                    <a:pt x="65" y="16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ṡ1ídé">
              <a:extLst>
                <a:ext uri="{FF2B5EF4-FFF2-40B4-BE49-F238E27FC236}">
                  <a16:creationId xmlns:a16="http://schemas.microsoft.com/office/drawing/2014/main" id="{E479C9AB-307F-E5F8-83C7-AC62D316A8BE}"/>
                </a:ext>
              </a:extLst>
            </p:cNvPr>
            <p:cNvSpPr/>
            <p:nvPr/>
          </p:nvSpPr>
          <p:spPr bwMode="auto">
            <a:xfrm>
              <a:off x="16393257" y="7579742"/>
              <a:ext cx="336550" cy="88900"/>
            </a:xfrm>
            <a:prstGeom prst="ellipse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ṣ1ïḓê">
              <a:extLst>
                <a:ext uri="{FF2B5EF4-FFF2-40B4-BE49-F238E27FC236}">
                  <a16:creationId xmlns:a16="http://schemas.microsoft.com/office/drawing/2014/main" id="{1B792E5E-091F-08C1-E2B0-5A83C01041B8}"/>
                </a:ext>
              </a:extLst>
            </p:cNvPr>
            <p:cNvSpPr/>
            <p:nvPr/>
          </p:nvSpPr>
          <p:spPr bwMode="auto">
            <a:xfrm>
              <a:off x="16607570" y="7387654"/>
              <a:ext cx="119063" cy="219075"/>
            </a:xfrm>
            <a:custGeom>
              <a:avLst/>
              <a:gdLst>
                <a:gd name="T0" fmla="*/ 13 w 36"/>
                <a:gd name="T1" fmla="*/ 66 h 66"/>
                <a:gd name="T2" fmla="*/ 0 w 36"/>
                <a:gd name="T3" fmla="*/ 62 h 66"/>
                <a:gd name="T4" fmla="*/ 4 w 36"/>
                <a:gd name="T5" fmla="*/ 55 h 66"/>
                <a:gd name="T6" fmla="*/ 18 w 36"/>
                <a:gd name="T7" fmla="*/ 56 h 66"/>
                <a:gd name="T8" fmla="*/ 27 w 36"/>
                <a:gd name="T9" fmla="*/ 33 h 66"/>
                <a:gd name="T10" fmla="*/ 20 w 36"/>
                <a:gd name="T11" fmla="*/ 12 h 66"/>
                <a:gd name="T12" fmla="*/ 7 w 36"/>
                <a:gd name="T13" fmla="*/ 11 h 66"/>
                <a:gd name="T14" fmla="*/ 6 w 36"/>
                <a:gd name="T15" fmla="*/ 11 h 66"/>
                <a:gd name="T16" fmla="*/ 2 w 36"/>
                <a:gd name="T17" fmla="*/ 12 h 66"/>
                <a:gd name="T18" fmla="*/ 1 w 36"/>
                <a:gd name="T19" fmla="*/ 4 h 66"/>
                <a:gd name="T20" fmla="*/ 4 w 36"/>
                <a:gd name="T21" fmla="*/ 3 h 66"/>
                <a:gd name="T22" fmla="*/ 24 w 36"/>
                <a:gd name="T23" fmla="*/ 5 h 66"/>
                <a:gd name="T24" fmla="*/ 36 w 36"/>
                <a:gd name="T25" fmla="*/ 34 h 66"/>
                <a:gd name="T26" fmla="*/ 22 w 36"/>
                <a:gd name="T27" fmla="*/ 63 h 66"/>
                <a:gd name="T28" fmla="*/ 13 w 36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6">
                  <a:moveTo>
                    <a:pt x="13" y="66"/>
                  </a:moveTo>
                  <a:cubicBezTo>
                    <a:pt x="9" y="66"/>
                    <a:pt x="5" y="65"/>
                    <a:pt x="0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0" y="58"/>
                    <a:pt x="14" y="58"/>
                    <a:pt x="18" y="56"/>
                  </a:cubicBezTo>
                  <a:cubicBezTo>
                    <a:pt x="23" y="53"/>
                    <a:pt x="27" y="44"/>
                    <a:pt x="27" y="33"/>
                  </a:cubicBezTo>
                  <a:cubicBezTo>
                    <a:pt x="28" y="24"/>
                    <a:pt x="25" y="16"/>
                    <a:pt x="20" y="12"/>
                  </a:cubicBezTo>
                  <a:cubicBezTo>
                    <a:pt x="16" y="9"/>
                    <a:pt x="12" y="9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0"/>
                    <a:pt x="20" y="2"/>
                    <a:pt x="24" y="5"/>
                  </a:cubicBezTo>
                  <a:cubicBezTo>
                    <a:pt x="32" y="10"/>
                    <a:pt x="36" y="21"/>
                    <a:pt x="36" y="34"/>
                  </a:cubicBezTo>
                  <a:cubicBezTo>
                    <a:pt x="35" y="40"/>
                    <a:pt x="34" y="57"/>
                    <a:pt x="22" y="63"/>
                  </a:cubicBezTo>
                  <a:cubicBezTo>
                    <a:pt x="20" y="64"/>
                    <a:pt x="17" y="66"/>
                    <a:pt x="13" y="66"/>
                  </a:cubicBez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ṥ1ïḍè">
              <a:extLst>
                <a:ext uri="{FF2B5EF4-FFF2-40B4-BE49-F238E27FC236}">
                  <a16:creationId xmlns:a16="http://schemas.microsoft.com/office/drawing/2014/main" id="{82CB9BBB-1ADD-EA84-C0DC-3043D9B87181}"/>
                </a:ext>
              </a:extLst>
            </p:cNvPr>
            <p:cNvSpPr/>
            <p:nvPr/>
          </p:nvSpPr>
          <p:spPr bwMode="auto">
            <a:xfrm>
              <a:off x="16640907" y="7424167"/>
              <a:ext cx="69850" cy="158750"/>
            </a:xfrm>
            <a:custGeom>
              <a:avLst/>
              <a:gdLst>
                <a:gd name="T0" fmla="*/ 12 w 21"/>
                <a:gd name="T1" fmla="*/ 46 h 48"/>
                <a:gd name="T2" fmla="*/ 21 w 21"/>
                <a:gd name="T3" fmla="*/ 23 h 48"/>
                <a:gd name="T4" fmla="*/ 13 w 21"/>
                <a:gd name="T5" fmla="*/ 2 h 48"/>
                <a:gd name="T6" fmla="*/ 8 w 21"/>
                <a:gd name="T7" fmla="*/ 0 h 48"/>
                <a:gd name="T8" fmla="*/ 10 w 21"/>
                <a:gd name="T9" fmla="*/ 1 h 48"/>
                <a:gd name="T10" fmla="*/ 17 w 21"/>
                <a:gd name="T11" fmla="*/ 22 h 48"/>
                <a:gd name="T12" fmla="*/ 8 w 21"/>
                <a:gd name="T13" fmla="*/ 45 h 48"/>
                <a:gd name="T14" fmla="*/ 0 w 21"/>
                <a:gd name="T15" fmla="*/ 46 h 48"/>
                <a:gd name="T16" fmla="*/ 12 w 21"/>
                <a:gd name="T1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8">
                  <a:moveTo>
                    <a:pt x="12" y="46"/>
                  </a:moveTo>
                  <a:cubicBezTo>
                    <a:pt x="17" y="43"/>
                    <a:pt x="20" y="34"/>
                    <a:pt x="21" y="23"/>
                  </a:cubicBezTo>
                  <a:cubicBezTo>
                    <a:pt x="21" y="14"/>
                    <a:pt x="18" y="6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5" y="5"/>
                    <a:pt x="18" y="13"/>
                    <a:pt x="17" y="22"/>
                  </a:cubicBezTo>
                  <a:cubicBezTo>
                    <a:pt x="17" y="33"/>
                    <a:pt x="13" y="42"/>
                    <a:pt x="8" y="45"/>
                  </a:cubicBezTo>
                  <a:cubicBezTo>
                    <a:pt x="6" y="46"/>
                    <a:pt x="3" y="46"/>
                    <a:pt x="0" y="46"/>
                  </a:cubicBezTo>
                  <a:cubicBezTo>
                    <a:pt x="5" y="48"/>
                    <a:pt x="9" y="48"/>
                    <a:pt x="12" y="46"/>
                  </a:cubicBezTo>
                  <a:close/>
                </a:path>
              </a:pathLst>
            </a:custGeom>
            <a:solidFill>
              <a:srgbClr val="BA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ŝľíḑê">
              <a:extLst>
                <a:ext uri="{FF2B5EF4-FFF2-40B4-BE49-F238E27FC236}">
                  <a16:creationId xmlns:a16="http://schemas.microsoft.com/office/drawing/2014/main" id="{60084253-62E5-CDCA-79D3-0C3D9E84A863}"/>
                </a:ext>
              </a:extLst>
            </p:cNvPr>
            <p:cNvSpPr/>
            <p:nvPr/>
          </p:nvSpPr>
          <p:spPr bwMode="auto">
            <a:xfrm>
              <a:off x="16393257" y="7378129"/>
              <a:ext cx="234950" cy="284163"/>
            </a:xfrm>
            <a:custGeom>
              <a:avLst/>
              <a:gdLst>
                <a:gd name="T0" fmla="*/ 0 w 71"/>
                <a:gd name="T1" fmla="*/ 0 h 86"/>
                <a:gd name="T2" fmla="*/ 0 w 71"/>
                <a:gd name="T3" fmla="*/ 73 h 86"/>
                <a:gd name="T4" fmla="*/ 36 w 71"/>
                <a:gd name="T5" fmla="*/ 86 h 86"/>
                <a:gd name="T6" fmla="*/ 71 w 71"/>
                <a:gd name="T7" fmla="*/ 73 h 86"/>
                <a:gd name="T8" fmla="*/ 71 w 71"/>
                <a:gd name="T9" fmla="*/ 0 h 86"/>
                <a:gd name="T10" fmla="*/ 0 w 71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6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0"/>
                    <a:pt x="16" y="86"/>
                    <a:pt x="36" y="86"/>
                  </a:cubicBezTo>
                  <a:cubicBezTo>
                    <a:pt x="55" y="86"/>
                    <a:pt x="71" y="80"/>
                    <a:pt x="71" y="73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ṩḷíḓé">
              <a:extLst>
                <a:ext uri="{FF2B5EF4-FFF2-40B4-BE49-F238E27FC236}">
                  <a16:creationId xmlns:a16="http://schemas.microsoft.com/office/drawing/2014/main" id="{E2C60BFA-70EC-0306-B508-1F1E36710CC5}"/>
                </a:ext>
              </a:extLst>
            </p:cNvPr>
            <p:cNvSpPr/>
            <p:nvPr/>
          </p:nvSpPr>
          <p:spPr bwMode="auto">
            <a:xfrm>
              <a:off x="16578995" y="7378129"/>
              <a:ext cx="49213" cy="277813"/>
            </a:xfrm>
            <a:custGeom>
              <a:avLst/>
              <a:gdLst>
                <a:gd name="T0" fmla="*/ 0 w 15"/>
                <a:gd name="T1" fmla="*/ 84 h 84"/>
                <a:gd name="T2" fmla="*/ 15 w 15"/>
                <a:gd name="T3" fmla="*/ 73 h 84"/>
                <a:gd name="T4" fmla="*/ 15 w 15"/>
                <a:gd name="T5" fmla="*/ 0 h 84"/>
                <a:gd name="T6" fmla="*/ 0 w 15"/>
                <a:gd name="T7" fmla="*/ 0 h 84"/>
                <a:gd name="T8" fmla="*/ 0 w 15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4">
                  <a:moveTo>
                    <a:pt x="0" y="84"/>
                  </a:moveTo>
                  <a:cubicBezTo>
                    <a:pt x="9" y="82"/>
                    <a:pt x="15" y="78"/>
                    <a:pt x="15" y="7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ŝľîďé">
              <a:extLst>
                <a:ext uri="{FF2B5EF4-FFF2-40B4-BE49-F238E27FC236}">
                  <a16:creationId xmlns:a16="http://schemas.microsoft.com/office/drawing/2014/main" id="{371B24A8-ACCD-3F8C-E992-9C654811F0F3}"/>
                </a:ext>
              </a:extLst>
            </p:cNvPr>
            <p:cNvSpPr/>
            <p:nvPr/>
          </p:nvSpPr>
          <p:spPr bwMode="auto">
            <a:xfrm>
              <a:off x="16393257" y="7359079"/>
              <a:ext cx="234950" cy="36513"/>
            </a:xfrm>
            <a:prstGeom prst="ellipse">
              <a:avLst/>
            </a:prstGeom>
            <a:solidFill>
              <a:srgbClr val="C5C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ṣľiḍè">
              <a:extLst>
                <a:ext uri="{FF2B5EF4-FFF2-40B4-BE49-F238E27FC236}">
                  <a16:creationId xmlns:a16="http://schemas.microsoft.com/office/drawing/2014/main" id="{00DDD46E-9FEC-5E42-25BE-1117450455A1}"/>
                </a:ext>
              </a:extLst>
            </p:cNvPr>
            <p:cNvSpPr/>
            <p:nvPr/>
          </p:nvSpPr>
          <p:spPr bwMode="auto">
            <a:xfrm>
              <a:off x="16410720" y="7362254"/>
              <a:ext cx="204788" cy="30163"/>
            </a:xfrm>
            <a:prstGeom prst="ellipse">
              <a:avLst/>
            </a:prstGeom>
            <a:solidFill>
              <a:srgbClr val="949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ṩļîdé">
              <a:extLst>
                <a:ext uri="{FF2B5EF4-FFF2-40B4-BE49-F238E27FC236}">
                  <a16:creationId xmlns:a16="http://schemas.microsoft.com/office/drawing/2014/main" id="{C96E38B7-67AD-7672-3DD5-155E7C7D14FB}"/>
                </a:ext>
              </a:extLst>
            </p:cNvPr>
            <p:cNvSpPr/>
            <p:nvPr/>
          </p:nvSpPr>
          <p:spPr bwMode="auto">
            <a:xfrm>
              <a:off x="17337820" y="7478142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7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7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5"/>
                    <a:pt x="14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4" y="4"/>
                    <a:pt x="17" y="7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ṡ1iďê">
              <a:extLst>
                <a:ext uri="{FF2B5EF4-FFF2-40B4-BE49-F238E27FC236}">
                  <a16:creationId xmlns:a16="http://schemas.microsoft.com/office/drawing/2014/main" id="{671D682C-BDB3-4314-99DB-D328D2919CBA}"/>
                </a:ext>
              </a:extLst>
            </p:cNvPr>
            <p:cNvSpPr/>
            <p:nvPr/>
          </p:nvSpPr>
          <p:spPr bwMode="auto">
            <a:xfrm>
              <a:off x="13796107" y="7352729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4"/>
                    <a:pt x="11" y="4"/>
                  </a:cubicBezTo>
                  <a:cubicBezTo>
                    <a:pt x="15" y="4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1" name="right-arrowheads_44810">
            <a:extLst>
              <a:ext uri="{FF2B5EF4-FFF2-40B4-BE49-F238E27FC236}">
                <a16:creationId xmlns:a16="http://schemas.microsoft.com/office/drawing/2014/main" id="{A419EE20-C0AD-B7F3-1982-0F49206DAE2F}"/>
              </a:ext>
            </a:extLst>
          </p:cNvPr>
          <p:cNvSpPr/>
          <p:nvPr/>
        </p:nvSpPr>
        <p:spPr>
          <a:xfrm>
            <a:off x="7535642" y="4945006"/>
            <a:ext cx="609685" cy="388059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33979542-B53A-6306-679A-D26BB3C95D82}"/>
              </a:ext>
            </a:extLst>
          </p:cNvPr>
          <p:cNvSpPr txBox="1"/>
          <p:nvPr/>
        </p:nvSpPr>
        <p:spPr>
          <a:xfrm>
            <a:off x="8855546" y="35344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无法修改属性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087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01" grpId="0" animBg="1"/>
      <p:bldP spid="20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命令行参数方式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!!MyService">
            <a:extLst>
              <a:ext uri="{FF2B5EF4-FFF2-40B4-BE49-F238E27FC236}">
                <a16:creationId xmlns:a16="http://schemas.microsoft.com/office/drawing/2014/main" id="{62E344A1-0D66-F61A-78D0-207B564D544F}"/>
              </a:ext>
            </a:extLst>
          </p:cNvPr>
          <p:cNvSpPr txBox="1"/>
          <p:nvPr/>
        </p:nvSpPr>
        <p:spPr>
          <a:xfrm>
            <a:off x="1004241" y="1732543"/>
            <a:ext cx="3548199" cy="3608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72000" bIns="7200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83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en-US" sz="1400">
                <a:solidFill>
                  <a:srgbClr val="083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键</a:t>
            </a:r>
            <a:r>
              <a:rPr lang="zh-CN" altLang="zh-CN" sz="140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40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endParaRPr lang="zh-CN" altLang="zh-CN" sz="2400">
              <a:latin typeface="Consolas" panose="020B0609020204030204" pitchFamily="49" charset="0"/>
            </a:endParaRPr>
          </a:p>
        </p:txBody>
      </p:sp>
      <p:sp>
        <p:nvSpPr>
          <p:cNvPr id="3" name="!!MyService">
            <a:extLst>
              <a:ext uri="{FF2B5EF4-FFF2-40B4-BE49-F238E27FC236}">
                <a16:creationId xmlns:a16="http://schemas.microsoft.com/office/drawing/2014/main" id="{064AF8EC-636D-0FC9-5BD7-31DD75C705D0}"/>
              </a:ext>
            </a:extLst>
          </p:cNvPr>
          <p:cNvSpPr txBox="1"/>
          <p:nvPr/>
        </p:nvSpPr>
        <p:spPr>
          <a:xfrm>
            <a:off x="5119041" y="1732543"/>
            <a:ext cx="3548199" cy="3608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72000" bIns="7200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83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zh-CN" sz="1400">
                <a:solidFill>
                  <a:srgbClr val="083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server.port</a:t>
            </a:r>
            <a:r>
              <a:rPr lang="zh-CN" altLang="zh-CN" sz="140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40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10010</a:t>
            </a:r>
            <a:endParaRPr lang="zh-CN" altLang="zh-CN" sz="240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F71DCB-1716-B97F-CB28-489062C7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41" y="2443097"/>
            <a:ext cx="9804400" cy="354614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374BC9-66EC-B220-154E-6116C209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703" y="4331895"/>
            <a:ext cx="7229475" cy="16573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D5EFE8B-6500-7B93-94BF-A8892F947382}"/>
              </a:ext>
            </a:extLst>
          </p:cNvPr>
          <p:cNvCxnSpPr>
            <a:cxnSpLocks/>
          </p:cNvCxnSpPr>
          <p:nvPr/>
        </p:nvCxnSpPr>
        <p:spPr>
          <a:xfrm flipH="1">
            <a:off x="6060280" y="3169920"/>
            <a:ext cx="564040" cy="165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28966C9-3F21-D5B1-0CB5-FF50C5990698}"/>
              </a:ext>
            </a:extLst>
          </p:cNvPr>
          <p:cNvCxnSpPr/>
          <p:nvPr/>
        </p:nvCxnSpPr>
        <p:spPr>
          <a:xfrm>
            <a:off x="6342300" y="4957192"/>
            <a:ext cx="1277700" cy="203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9421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环境变量方式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2DCD78-7AEA-0772-042E-6F5A1649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" y="1633537"/>
            <a:ext cx="7486650" cy="35909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61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外部配置文件方式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DFCFD-6453-AD54-DE81-C20962D5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2" y="1693862"/>
            <a:ext cx="8067675" cy="14382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A30F34-9B28-45E6-D068-08D6C682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42" y="3573145"/>
            <a:ext cx="3533775" cy="18859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63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配置优先级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7D76AFA3-0394-E4E6-3845-4E80BB991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640460"/>
            <a:ext cx="11198352" cy="19053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项目中</a:t>
            </a:r>
            <a:r>
              <a:rPr lang="en-US" altLang="zh-CN"/>
              <a:t>resources</a:t>
            </a:r>
            <a:r>
              <a:rPr lang="zh-CN" altLang="en-US"/>
              <a:t>目录下的</a:t>
            </a:r>
            <a:r>
              <a:rPr lang="en-US" altLang="zh-CN"/>
              <a:t>application.yml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Jar</a:t>
            </a:r>
            <a:r>
              <a:rPr lang="zh-CN" altLang="en-US"/>
              <a:t>包所在目录下的</a:t>
            </a:r>
            <a:r>
              <a:rPr lang="en-US" altLang="zh-CN"/>
              <a:t>application.yml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操作系统环境变量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命令行参数</a:t>
            </a:r>
          </a:p>
        </p:txBody>
      </p:sp>
      <p:sp>
        <p:nvSpPr>
          <p:cNvPr id="12" name="down-arrow_38376">
            <a:extLst>
              <a:ext uri="{FF2B5EF4-FFF2-40B4-BE49-F238E27FC236}">
                <a16:creationId xmlns:a16="http://schemas.microsoft.com/office/drawing/2014/main" id="{E84F775B-AF5A-2471-FFA6-96D3321B8795}"/>
              </a:ext>
            </a:extLst>
          </p:cNvPr>
          <p:cNvSpPr/>
          <p:nvPr/>
        </p:nvSpPr>
        <p:spPr>
          <a:xfrm>
            <a:off x="5761215" y="1640460"/>
            <a:ext cx="288905" cy="1871134"/>
          </a:xfrm>
          <a:custGeom>
            <a:avLst/>
            <a:gdLst>
              <a:gd name="T0" fmla="*/ 3392 w 3550"/>
              <a:gd name="T1" fmla="*/ 5881 h 7940"/>
              <a:gd name="T2" fmla="*/ 2766 w 3550"/>
              <a:gd name="T3" fmla="*/ 5881 h 7940"/>
              <a:gd name="T4" fmla="*/ 2766 w 3550"/>
              <a:gd name="T5" fmla="*/ 147 h 7940"/>
              <a:gd name="T6" fmla="*/ 2725 w 3550"/>
              <a:gd name="T7" fmla="*/ 41 h 7940"/>
              <a:gd name="T8" fmla="*/ 2620 w 3550"/>
              <a:gd name="T9" fmla="*/ 0 h 7940"/>
              <a:gd name="T10" fmla="*/ 1010 w 3550"/>
              <a:gd name="T11" fmla="*/ 0 h 7940"/>
              <a:gd name="T12" fmla="*/ 905 w 3550"/>
              <a:gd name="T13" fmla="*/ 41 h 7940"/>
              <a:gd name="T14" fmla="*/ 863 w 3550"/>
              <a:gd name="T15" fmla="*/ 147 h 7940"/>
              <a:gd name="T16" fmla="*/ 863 w 3550"/>
              <a:gd name="T17" fmla="*/ 5881 h 7940"/>
              <a:gd name="T18" fmla="*/ 157 w 3550"/>
              <a:gd name="T19" fmla="*/ 5881 h 7940"/>
              <a:gd name="T20" fmla="*/ 24 w 3550"/>
              <a:gd name="T21" fmla="*/ 5969 h 7940"/>
              <a:gd name="T22" fmla="*/ 51 w 3550"/>
              <a:gd name="T23" fmla="*/ 6130 h 7940"/>
              <a:gd name="T24" fmla="*/ 1678 w 3550"/>
              <a:gd name="T25" fmla="*/ 7894 h 7940"/>
              <a:gd name="T26" fmla="*/ 1788 w 3550"/>
              <a:gd name="T27" fmla="*/ 7940 h 7940"/>
              <a:gd name="T28" fmla="*/ 1894 w 3550"/>
              <a:gd name="T29" fmla="*/ 7894 h 7940"/>
              <a:gd name="T30" fmla="*/ 3502 w 3550"/>
              <a:gd name="T31" fmla="*/ 6130 h 7940"/>
              <a:gd name="T32" fmla="*/ 3525 w 3550"/>
              <a:gd name="T33" fmla="*/ 5969 h 7940"/>
              <a:gd name="T34" fmla="*/ 3392 w 3550"/>
              <a:gd name="T35" fmla="*/ 5881 h 7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50" h="7940">
                <a:moveTo>
                  <a:pt x="3392" y="5881"/>
                </a:moveTo>
                <a:lnTo>
                  <a:pt x="2766" y="5881"/>
                </a:lnTo>
                <a:lnTo>
                  <a:pt x="2766" y="147"/>
                </a:lnTo>
                <a:cubicBezTo>
                  <a:pt x="2766" y="104"/>
                  <a:pt x="2753" y="69"/>
                  <a:pt x="2725" y="41"/>
                </a:cubicBezTo>
                <a:cubicBezTo>
                  <a:pt x="2698" y="14"/>
                  <a:pt x="2662" y="0"/>
                  <a:pt x="2620" y="0"/>
                </a:cubicBezTo>
                <a:lnTo>
                  <a:pt x="1010" y="0"/>
                </a:lnTo>
                <a:cubicBezTo>
                  <a:pt x="967" y="0"/>
                  <a:pt x="932" y="14"/>
                  <a:pt x="905" y="41"/>
                </a:cubicBezTo>
                <a:cubicBezTo>
                  <a:pt x="877" y="69"/>
                  <a:pt x="863" y="104"/>
                  <a:pt x="863" y="147"/>
                </a:cubicBezTo>
                <a:lnTo>
                  <a:pt x="863" y="5881"/>
                </a:lnTo>
                <a:lnTo>
                  <a:pt x="157" y="5881"/>
                </a:lnTo>
                <a:cubicBezTo>
                  <a:pt x="96" y="5881"/>
                  <a:pt x="51" y="5911"/>
                  <a:pt x="24" y="5969"/>
                </a:cubicBezTo>
                <a:cubicBezTo>
                  <a:pt x="0" y="6027"/>
                  <a:pt x="9" y="6081"/>
                  <a:pt x="51" y="6130"/>
                </a:cubicBezTo>
                <a:lnTo>
                  <a:pt x="1678" y="7894"/>
                </a:lnTo>
                <a:cubicBezTo>
                  <a:pt x="1709" y="7925"/>
                  <a:pt x="1746" y="7940"/>
                  <a:pt x="1788" y="7940"/>
                </a:cubicBezTo>
                <a:cubicBezTo>
                  <a:pt x="1828" y="7940"/>
                  <a:pt x="1864" y="7925"/>
                  <a:pt x="1894" y="7894"/>
                </a:cubicBezTo>
                <a:lnTo>
                  <a:pt x="3502" y="6130"/>
                </a:lnTo>
                <a:cubicBezTo>
                  <a:pt x="3542" y="6081"/>
                  <a:pt x="3550" y="6027"/>
                  <a:pt x="3525" y="5969"/>
                </a:cubicBezTo>
                <a:cubicBezTo>
                  <a:pt x="3501" y="5911"/>
                  <a:pt x="3456" y="5881"/>
                  <a:pt x="3392" y="58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3000"/>
                </a:schemeClr>
              </a:gs>
              <a:gs pos="71000">
                <a:srgbClr val="D14545">
                  <a:alpha val="83000"/>
                </a:srgbClr>
              </a:gs>
              <a:gs pos="29400">
                <a:srgbClr val="ECB4B4"/>
              </a:gs>
              <a:gs pos="100000">
                <a:srgbClr val="C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17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1635760"/>
            <a:ext cx="5760538" cy="2773680"/>
          </a:xfrm>
        </p:spPr>
        <p:txBody>
          <a:bodyPr/>
          <a:lstStyle/>
          <a:p>
            <a:r>
              <a:rPr lang="zh-CN" altLang="en-US"/>
              <a:t>属性配置方式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686470" y="3392489"/>
            <a:ext cx="5142243" cy="1606232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项目中</a:t>
            </a:r>
            <a:r>
              <a:rPr lang="en-US" altLang="zh-CN" sz="1400">
                <a:solidFill>
                  <a:prstClr val="black"/>
                </a:solidFill>
              </a:rPr>
              <a:t>resources</a:t>
            </a:r>
            <a:r>
              <a:rPr lang="zh-CN" altLang="en-US" sz="1400">
                <a:solidFill>
                  <a:prstClr val="black"/>
                </a:solidFill>
              </a:rPr>
              <a:t>目录下的</a:t>
            </a:r>
            <a:r>
              <a:rPr lang="en-US" altLang="zh-CN" sz="1400">
                <a:solidFill>
                  <a:prstClr val="black"/>
                </a:solidFill>
              </a:rPr>
              <a:t>application.yml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prstClr val="black"/>
                </a:solidFill>
              </a:rPr>
              <a:t>Jar</a:t>
            </a:r>
            <a:r>
              <a:rPr lang="zh-CN" altLang="en-US" sz="1400">
                <a:solidFill>
                  <a:prstClr val="black"/>
                </a:solidFill>
              </a:rPr>
              <a:t>包所在目录下的</a:t>
            </a:r>
            <a:r>
              <a:rPr lang="en-US" altLang="zh-CN" sz="1400">
                <a:solidFill>
                  <a:prstClr val="black"/>
                </a:solidFill>
              </a:rPr>
              <a:t>application.yml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操作系统环境变量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命令行参数</a:t>
            </a:r>
          </a:p>
        </p:txBody>
      </p:sp>
    </p:spTree>
    <p:extLst>
      <p:ext uri="{BB962C8B-B14F-4D97-AF65-F5344CB8AC3E}">
        <p14:creationId xmlns:p14="http://schemas.microsoft.com/office/powerpoint/2010/main" val="181761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249" y="1605280"/>
            <a:ext cx="5760538" cy="2255520"/>
          </a:xfrm>
        </p:spPr>
        <p:txBody>
          <a:bodyPr/>
          <a:lstStyle/>
          <a:p>
            <a:pPr lvl="1"/>
            <a:endParaRPr lang="en-US" altLang="zh-CN"/>
          </a:p>
          <a:p>
            <a:pPr marL="0" indent="0">
              <a:buNone/>
            </a:pPr>
            <a:r>
              <a:rPr lang="zh-CN" altLang="en-US"/>
              <a:t>开发接口的流程</a:t>
            </a:r>
            <a:endParaRPr lang="en-US" altLang="zh-CN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2766821-8873-A5DD-8E92-1BA2B5C1B895}"/>
              </a:ext>
            </a:extLst>
          </p:cNvPr>
          <p:cNvSpPr/>
          <p:nvPr/>
        </p:nvSpPr>
        <p:spPr>
          <a:xfrm>
            <a:off x="5728033" y="3309824"/>
            <a:ext cx="5142243" cy="2010321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明确需求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阅读接口文档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思路分析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0D31F1A-B318-BDD5-D513-2D97BA24EECD}"/>
              </a:ext>
            </a:extLst>
          </p:cNvPr>
          <p:cNvSpPr/>
          <p:nvPr/>
        </p:nvSpPr>
        <p:spPr>
          <a:xfrm>
            <a:off x="6789933" y="4594890"/>
            <a:ext cx="1012281" cy="295163"/>
          </a:xfrm>
          <a:prstGeom prst="roundRect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Lombok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B70717-6254-252F-0BF2-F2856DD0E0D7}"/>
              </a:ext>
            </a:extLst>
          </p:cNvPr>
          <p:cNvSpPr/>
          <p:nvPr/>
        </p:nvSpPr>
        <p:spPr>
          <a:xfrm>
            <a:off x="8137518" y="4594889"/>
            <a:ext cx="1012281" cy="295163"/>
          </a:xfrm>
          <a:prstGeom prst="roundRect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Result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47AB1C4-E528-3F94-873E-ABFA76A0EAB8}"/>
              </a:ext>
            </a:extLst>
          </p:cNvPr>
          <p:cNvSpPr/>
          <p:nvPr/>
        </p:nvSpPr>
        <p:spPr>
          <a:xfrm>
            <a:off x="9500841" y="4594889"/>
            <a:ext cx="1012281" cy="295163"/>
          </a:xfrm>
          <a:prstGeom prst="roundRect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Md5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4937E5-CFBB-A52E-4D9C-A6CD4FEE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33" y="4943392"/>
            <a:ext cx="308713" cy="323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01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5" grpId="0" animBg="1"/>
      <p:bldP spid="6" grpId="0" animBg="1"/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多环境开发</a:t>
            </a:r>
            <a:r>
              <a:rPr lang="en-US" altLang="zh-CN"/>
              <a:t>-Profiles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5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925" name="组合 924">
            <a:extLst>
              <a:ext uri="{FF2B5EF4-FFF2-40B4-BE49-F238E27FC236}">
                <a16:creationId xmlns:a16="http://schemas.microsoft.com/office/drawing/2014/main" id="{5E820554-8216-9A5B-FD6F-03C1CF1A4FCB}"/>
              </a:ext>
            </a:extLst>
          </p:cNvPr>
          <p:cNvGrpSpPr/>
          <p:nvPr/>
        </p:nvGrpSpPr>
        <p:grpSpPr>
          <a:xfrm>
            <a:off x="719781" y="1498774"/>
            <a:ext cx="3203281" cy="2884937"/>
            <a:chOff x="719781" y="1976294"/>
            <a:chExt cx="3203281" cy="288493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190385D-6B4F-6122-7074-91A6DD3D680E}"/>
                </a:ext>
              </a:extLst>
            </p:cNvPr>
            <p:cNvGrpSpPr/>
            <p:nvPr/>
          </p:nvGrpSpPr>
          <p:grpSpPr>
            <a:xfrm>
              <a:off x="719781" y="1976294"/>
              <a:ext cx="3203281" cy="2383192"/>
              <a:chOff x="2798763" y="974725"/>
              <a:chExt cx="6597650" cy="4908551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02BD7FF-2A0A-FF74-00AE-0851B5B0BE48}"/>
                  </a:ext>
                </a:extLst>
              </p:cNvPr>
              <p:cNvSpPr/>
              <p:nvPr/>
            </p:nvSpPr>
            <p:spPr bwMode="auto">
              <a:xfrm>
                <a:off x="2798763" y="5291138"/>
                <a:ext cx="65976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EEFD5F-0903-BB7C-B7D8-46C1674E400E}"/>
                  </a:ext>
                </a:extLst>
              </p:cNvPr>
              <p:cNvSpPr/>
              <p:nvPr/>
            </p:nvSpPr>
            <p:spPr bwMode="auto">
              <a:xfrm>
                <a:off x="2798763" y="5291138"/>
                <a:ext cx="6597650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EA3236-65ED-A493-FC88-1E9C6C4DCD98}"/>
                  </a:ext>
                </a:extLst>
              </p:cNvPr>
              <p:cNvSpPr/>
              <p:nvPr/>
            </p:nvSpPr>
            <p:spPr bwMode="auto">
              <a:xfrm>
                <a:off x="7180263" y="5380038"/>
                <a:ext cx="12890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A2A977-A146-753F-3A23-F732F8E502A0}"/>
                  </a:ext>
                </a:extLst>
              </p:cNvPr>
              <p:cNvSpPr/>
              <p:nvPr/>
            </p:nvSpPr>
            <p:spPr bwMode="auto">
              <a:xfrm>
                <a:off x="6611938" y="5454650"/>
                <a:ext cx="617538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6E15D4D-0215-9B1D-1E4B-951F4D3A47D1}"/>
                  </a:ext>
                </a:extLst>
              </p:cNvPr>
              <p:cNvSpPr/>
              <p:nvPr/>
            </p:nvSpPr>
            <p:spPr bwMode="auto">
              <a:xfrm>
                <a:off x="8482013" y="5500688"/>
                <a:ext cx="25400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D47513-84A4-43A2-3566-FA946C9B5A63}"/>
                  </a:ext>
                </a:extLst>
              </p:cNvPr>
              <p:cNvSpPr/>
              <p:nvPr/>
            </p:nvSpPr>
            <p:spPr bwMode="auto">
              <a:xfrm>
                <a:off x="4468813" y="5454650"/>
                <a:ext cx="121920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17748BE-149A-CEFE-9B7B-D3FA1FFA586F}"/>
                  </a:ext>
                </a:extLst>
              </p:cNvPr>
              <p:cNvSpPr/>
              <p:nvPr/>
            </p:nvSpPr>
            <p:spPr bwMode="auto">
              <a:xfrm>
                <a:off x="4468813" y="5454650"/>
                <a:ext cx="1219200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9B0A5B4-950F-A062-E8B4-6EA080294AB7}"/>
                  </a:ext>
                </a:extLst>
              </p:cNvPr>
              <p:cNvSpPr/>
              <p:nvPr/>
            </p:nvSpPr>
            <p:spPr bwMode="auto">
              <a:xfrm>
                <a:off x="4089401" y="5454650"/>
                <a:ext cx="2603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990B1FB-7318-8381-DB2C-C55C21820D05}"/>
                  </a:ext>
                </a:extLst>
              </p:cNvPr>
              <p:cNvSpPr/>
              <p:nvPr/>
            </p:nvSpPr>
            <p:spPr bwMode="auto">
              <a:xfrm>
                <a:off x="3560763" y="5402263"/>
                <a:ext cx="434975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任意多边形 25">
                <a:extLst>
                  <a:ext uri="{FF2B5EF4-FFF2-40B4-BE49-F238E27FC236}">
                    <a16:creationId xmlns:a16="http://schemas.microsoft.com/office/drawing/2014/main" id="{77010126-465C-C83F-909D-AE41597F6E9B}"/>
                  </a:ext>
                </a:extLst>
              </p:cNvPr>
              <p:cNvSpPr/>
              <p:nvPr/>
            </p:nvSpPr>
            <p:spPr bwMode="auto">
              <a:xfrm>
                <a:off x="3303588" y="974725"/>
                <a:ext cx="2698750" cy="3725863"/>
              </a:xfrm>
              <a:custGeom>
                <a:avLst/>
                <a:gdLst>
                  <a:gd name="T0" fmla="*/ 795 w 818"/>
                  <a:gd name="T1" fmla="*/ 1131 h 1131"/>
                  <a:gd name="T2" fmla="*/ 23 w 818"/>
                  <a:gd name="T3" fmla="*/ 1131 h 1131"/>
                  <a:gd name="T4" fmla="*/ 0 w 818"/>
                  <a:gd name="T5" fmla="*/ 1108 h 1131"/>
                  <a:gd name="T6" fmla="*/ 0 w 818"/>
                  <a:gd name="T7" fmla="*/ 23 h 1131"/>
                  <a:gd name="T8" fmla="*/ 23 w 818"/>
                  <a:gd name="T9" fmla="*/ 0 h 1131"/>
                  <a:gd name="T10" fmla="*/ 795 w 818"/>
                  <a:gd name="T11" fmla="*/ 0 h 1131"/>
                  <a:gd name="T12" fmla="*/ 818 w 818"/>
                  <a:gd name="T13" fmla="*/ 23 h 1131"/>
                  <a:gd name="T14" fmla="*/ 818 w 818"/>
                  <a:gd name="T15" fmla="*/ 1108 h 1131"/>
                  <a:gd name="T16" fmla="*/ 795 w 818"/>
                  <a:gd name="T17" fmla="*/ 1131 h 1131"/>
                  <a:gd name="T18" fmla="*/ 23 w 818"/>
                  <a:gd name="T19" fmla="*/ 1 h 1131"/>
                  <a:gd name="T20" fmla="*/ 1 w 818"/>
                  <a:gd name="T21" fmla="*/ 23 h 1131"/>
                  <a:gd name="T22" fmla="*/ 1 w 818"/>
                  <a:gd name="T23" fmla="*/ 1108 h 1131"/>
                  <a:gd name="T24" fmla="*/ 23 w 818"/>
                  <a:gd name="T25" fmla="*/ 1130 h 1131"/>
                  <a:gd name="T26" fmla="*/ 795 w 818"/>
                  <a:gd name="T27" fmla="*/ 1130 h 1131"/>
                  <a:gd name="T28" fmla="*/ 817 w 818"/>
                  <a:gd name="T29" fmla="*/ 1108 h 1131"/>
                  <a:gd name="T30" fmla="*/ 817 w 818"/>
                  <a:gd name="T31" fmla="*/ 23 h 1131"/>
                  <a:gd name="T32" fmla="*/ 795 w 818"/>
                  <a:gd name="T33" fmla="*/ 1 h 1131"/>
                  <a:gd name="T34" fmla="*/ 23 w 818"/>
                  <a:gd name="T35" fmla="*/ 1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8" h="1131">
                    <a:moveTo>
                      <a:pt x="795" y="1131"/>
                    </a:moveTo>
                    <a:cubicBezTo>
                      <a:pt x="23" y="1131"/>
                      <a:pt x="23" y="1131"/>
                      <a:pt x="23" y="1131"/>
                    </a:cubicBezTo>
                    <a:cubicBezTo>
                      <a:pt x="10" y="1131"/>
                      <a:pt x="0" y="1121"/>
                      <a:pt x="0" y="110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795" y="0"/>
                      <a:pt x="795" y="0"/>
                      <a:pt x="795" y="0"/>
                    </a:cubicBezTo>
                    <a:cubicBezTo>
                      <a:pt x="808" y="0"/>
                      <a:pt x="818" y="10"/>
                      <a:pt x="818" y="23"/>
                    </a:cubicBezTo>
                    <a:cubicBezTo>
                      <a:pt x="818" y="1108"/>
                      <a:pt x="818" y="1108"/>
                      <a:pt x="818" y="1108"/>
                    </a:cubicBezTo>
                    <a:cubicBezTo>
                      <a:pt x="818" y="1121"/>
                      <a:pt x="808" y="1131"/>
                      <a:pt x="795" y="1131"/>
                    </a:cubicBezTo>
                    <a:moveTo>
                      <a:pt x="23" y="1"/>
                    </a:moveTo>
                    <a:cubicBezTo>
                      <a:pt x="11" y="1"/>
                      <a:pt x="1" y="11"/>
                      <a:pt x="1" y="23"/>
                    </a:cubicBezTo>
                    <a:cubicBezTo>
                      <a:pt x="1" y="1108"/>
                      <a:pt x="1" y="1108"/>
                      <a:pt x="1" y="1108"/>
                    </a:cubicBezTo>
                    <a:cubicBezTo>
                      <a:pt x="1" y="1120"/>
                      <a:pt x="11" y="1130"/>
                      <a:pt x="23" y="1130"/>
                    </a:cubicBezTo>
                    <a:cubicBezTo>
                      <a:pt x="795" y="1130"/>
                      <a:pt x="795" y="1130"/>
                      <a:pt x="795" y="1130"/>
                    </a:cubicBezTo>
                    <a:cubicBezTo>
                      <a:pt x="807" y="1130"/>
                      <a:pt x="817" y="1120"/>
                      <a:pt x="817" y="1108"/>
                    </a:cubicBezTo>
                    <a:cubicBezTo>
                      <a:pt x="817" y="23"/>
                      <a:pt x="817" y="23"/>
                      <a:pt x="817" y="23"/>
                    </a:cubicBezTo>
                    <a:cubicBezTo>
                      <a:pt x="817" y="11"/>
                      <a:pt x="807" y="1"/>
                      <a:pt x="795" y="1"/>
                    </a:cubicBezTo>
                    <a:cubicBezTo>
                      <a:pt x="23" y="1"/>
                      <a:pt x="23" y="1"/>
                      <a:pt x="23" y="1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任意多边形 26">
                <a:extLst>
                  <a:ext uri="{FF2B5EF4-FFF2-40B4-BE49-F238E27FC236}">
                    <a16:creationId xmlns:a16="http://schemas.microsoft.com/office/drawing/2014/main" id="{5F2CB4FA-55AE-7303-8760-E0350539F10E}"/>
                  </a:ext>
                </a:extLst>
              </p:cNvPr>
              <p:cNvSpPr/>
              <p:nvPr/>
            </p:nvSpPr>
            <p:spPr bwMode="auto">
              <a:xfrm>
                <a:off x="6157913" y="974725"/>
                <a:ext cx="2697163" cy="3725863"/>
              </a:xfrm>
              <a:custGeom>
                <a:avLst/>
                <a:gdLst>
                  <a:gd name="T0" fmla="*/ 795 w 818"/>
                  <a:gd name="T1" fmla="*/ 1131 h 1131"/>
                  <a:gd name="T2" fmla="*/ 23 w 818"/>
                  <a:gd name="T3" fmla="*/ 1131 h 1131"/>
                  <a:gd name="T4" fmla="*/ 0 w 818"/>
                  <a:gd name="T5" fmla="*/ 1108 h 1131"/>
                  <a:gd name="T6" fmla="*/ 0 w 818"/>
                  <a:gd name="T7" fmla="*/ 23 h 1131"/>
                  <a:gd name="T8" fmla="*/ 23 w 818"/>
                  <a:gd name="T9" fmla="*/ 0 h 1131"/>
                  <a:gd name="T10" fmla="*/ 795 w 818"/>
                  <a:gd name="T11" fmla="*/ 0 h 1131"/>
                  <a:gd name="T12" fmla="*/ 818 w 818"/>
                  <a:gd name="T13" fmla="*/ 23 h 1131"/>
                  <a:gd name="T14" fmla="*/ 818 w 818"/>
                  <a:gd name="T15" fmla="*/ 1108 h 1131"/>
                  <a:gd name="T16" fmla="*/ 795 w 818"/>
                  <a:gd name="T17" fmla="*/ 1131 h 1131"/>
                  <a:gd name="T18" fmla="*/ 23 w 818"/>
                  <a:gd name="T19" fmla="*/ 1 h 1131"/>
                  <a:gd name="T20" fmla="*/ 1 w 818"/>
                  <a:gd name="T21" fmla="*/ 23 h 1131"/>
                  <a:gd name="T22" fmla="*/ 1 w 818"/>
                  <a:gd name="T23" fmla="*/ 1108 h 1131"/>
                  <a:gd name="T24" fmla="*/ 23 w 818"/>
                  <a:gd name="T25" fmla="*/ 1130 h 1131"/>
                  <a:gd name="T26" fmla="*/ 795 w 818"/>
                  <a:gd name="T27" fmla="*/ 1130 h 1131"/>
                  <a:gd name="T28" fmla="*/ 817 w 818"/>
                  <a:gd name="T29" fmla="*/ 1108 h 1131"/>
                  <a:gd name="T30" fmla="*/ 817 w 818"/>
                  <a:gd name="T31" fmla="*/ 23 h 1131"/>
                  <a:gd name="T32" fmla="*/ 795 w 818"/>
                  <a:gd name="T33" fmla="*/ 1 h 1131"/>
                  <a:gd name="T34" fmla="*/ 23 w 818"/>
                  <a:gd name="T35" fmla="*/ 1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8" h="1131">
                    <a:moveTo>
                      <a:pt x="795" y="1131"/>
                    </a:moveTo>
                    <a:cubicBezTo>
                      <a:pt x="23" y="1131"/>
                      <a:pt x="23" y="1131"/>
                      <a:pt x="23" y="1131"/>
                    </a:cubicBezTo>
                    <a:cubicBezTo>
                      <a:pt x="10" y="1131"/>
                      <a:pt x="0" y="1121"/>
                      <a:pt x="0" y="110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795" y="0"/>
                      <a:pt x="795" y="0"/>
                      <a:pt x="795" y="0"/>
                    </a:cubicBezTo>
                    <a:cubicBezTo>
                      <a:pt x="808" y="0"/>
                      <a:pt x="818" y="10"/>
                      <a:pt x="818" y="23"/>
                    </a:cubicBezTo>
                    <a:cubicBezTo>
                      <a:pt x="818" y="1108"/>
                      <a:pt x="818" y="1108"/>
                      <a:pt x="818" y="1108"/>
                    </a:cubicBezTo>
                    <a:cubicBezTo>
                      <a:pt x="818" y="1121"/>
                      <a:pt x="808" y="1131"/>
                      <a:pt x="795" y="1131"/>
                    </a:cubicBezTo>
                    <a:moveTo>
                      <a:pt x="23" y="1"/>
                    </a:moveTo>
                    <a:cubicBezTo>
                      <a:pt x="11" y="1"/>
                      <a:pt x="1" y="11"/>
                      <a:pt x="1" y="23"/>
                    </a:cubicBezTo>
                    <a:cubicBezTo>
                      <a:pt x="1" y="1108"/>
                      <a:pt x="1" y="1108"/>
                      <a:pt x="1" y="1108"/>
                    </a:cubicBezTo>
                    <a:cubicBezTo>
                      <a:pt x="1" y="1120"/>
                      <a:pt x="11" y="1130"/>
                      <a:pt x="23" y="1130"/>
                    </a:cubicBezTo>
                    <a:cubicBezTo>
                      <a:pt x="795" y="1130"/>
                      <a:pt x="795" y="1130"/>
                      <a:pt x="795" y="1130"/>
                    </a:cubicBezTo>
                    <a:cubicBezTo>
                      <a:pt x="807" y="1130"/>
                      <a:pt x="817" y="1120"/>
                      <a:pt x="817" y="1108"/>
                    </a:cubicBezTo>
                    <a:cubicBezTo>
                      <a:pt x="817" y="23"/>
                      <a:pt x="817" y="23"/>
                      <a:pt x="817" y="23"/>
                    </a:cubicBezTo>
                    <a:cubicBezTo>
                      <a:pt x="817" y="11"/>
                      <a:pt x="807" y="1"/>
                      <a:pt x="795" y="1"/>
                    </a:cubicBezTo>
                    <a:cubicBezTo>
                      <a:pt x="23" y="1"/>
                      <a:pt x="23" y="1"/>
                      <a:pt x="23" y="1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A461C41-3C66-0ABF-4157-98A361D4C375}"/>
                  </a:ext>
                </a:extLst>
              </p:cNvPr>
              <p:cNvSpPr/>
              <p:nvPr/>
            </p:nvSpPr>
            <p:spPr bwMode="auto">
              <a:xfrm>
                <a:off x="3851276" y="3686175"/>
                <a:ext cx="184150" cy="16049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C88039-FF26-5223-FE7D-DC4B38C09184}"/>
                  </a:ext>
                </a:extLst>
              </p:cNvPr>
              <p:cNvSpPr/>
              <p:nvPr/>
            </p:nvSpPr>
            <p:spPr bwMode="auto">
              <a:xfrm>
                <a:off x="4035426" y="3686175"/>
                <a:ext cx="1749425" cy="16049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D4BC3F8-144F-5757-418E-A9D6632E33CA}"/>
                  </a:ext>
                </a:extLst>
              </p:cNvPr>
              <p:cNvSpPr/>
              <p:nvPr/>
            </p:nvSpPr>
            <p:spPr bwMode="auto">
              <a:xfrm>
                <a:off x="4035426" y="3686175"/>
                <a:ext cx="1749425" cy="160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9AE5AE6-BA4E-3BD2-A339-24C1D7AAE41C}"/>
                  </a:ext>
                </a:extLst>
              </p:cNvPr>
              <p:cNvSpPr/>
              <p:nvPr/>
            </p:nvSpPr>
            <p:spPr bwMode="auto">
              <a:xfrm>
                <a:off x="4098926" y="3748088"/>
                <a:ext cx="1622425" cy="147955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39ADCB7-CF77-1744-6F7D-F19BFE568C2B}"/>
                  </a:ext>
                </a:extLst>
              </p:cNvPr>
              <p:cNvSpPr/>
              <p:nvPr/>
            </p:nvSpPr>
            <p:spPr bwMode="auto">
              <a:xfrm>
                <a:off x="4098926" y="3748088"/>
                <a:ext cx="1622425" cy="147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B8B7E61-016E-1B80-40EB-08C5B25EB595}"/>
                  </a:ext>
                </a:extLst>
              </p:cNvPr>
              <p:cNvSpPr/>
              <p:nvPr/>
            </p:nvSpPr>
            <p:spPr bwMode="auto">
              <a:xfrm>
                <a:off x="4125913" y="3778250"/>
                <a:ext cx="1570038" cy="1619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BB8900C-43B0-262B-951B-EEAEC0950700}"/>
                  </a:ext>
                </a:extLst>
              </p:cNvPr>
              <p:cNvSpPr/>
              <p:nvPr/>
            </p:nvSpPr>
            <p:spPr bwMode="auto">
              <a:xfrm>
                <a:off x="4125913" y="3778250"/>
                <a:ext cx="1570038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B763889-5103-AE05-62ED-E71F53F54B6B}"/>
                  </a:ext>
                </a:extLst>
              </p:cNvPr>
              <p:cNvSpPr/>
              <p:nvPr/>
            </p:nvSpPr>
            <p:spPr bwMode="auto">
              <a:xfrm>
                <a:off x="4125913" y="3959225"/>
                <a:ext cx="1570038" cy="4413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C618F0-4D50-7CC1-F933-85BB37EE612E}"/>
                  </a:ext>
                </a:extLst>
              </p:cNvPr>
              <p:cNvSpPr/>
              <p:nvPr/>
            </p:nvSpPr>
            <p:spPr bwMode="auto">
              <a:xfrm>
                <a:off x="4125913" y="3959225"/>
                <a:ext cx="1570038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B1D6417-A19E-7302-2EFB-F200E8E2E253}"/>
                  </a:ext>
                </a:extLst>
              </p:cNvPr>
              <p:cNvSpPr/>
              <p:nvPr/>
            </p:nvSpPr>
            <p:spPr bwMode="auto">
              <a:xfrm>
                <a:off x="4125913" y="4421188"/>
                <a:ext cx="1570038" cy="7794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BFB7481-5811-91CC-BE09-CAF220326062}"/>
                  </a:ext>
                </a:extLst>
              </p:cNvPr>
              <p:cNvSpPr/>
              <p:nvPr/>
            </p:nvSpPr>
            <p:spPr bwMode="auto">
              <a:xfrm>
                <a:off x="4125913" y="4421188"/>
                <a:ext cx="1570038" cy="779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 38">
                <a:extLst>
                  <a:ext uri="{FF2B5EF4-FFF2-40B4-BE49-F238E27FC236}">
                    <a16:creationId xmlns:a16="http://schemas.microsoft.com/office/drawing/2014/main" id="{D456750D-DC5B-1489-A7CB-5B4524B871EB}"/>
                  </a:ext>
                </a:extLst>
              </p:cNvPr>
              <p:cNvSpPr/>
              <p:nvPr/>
            </p:nvSpPr>
            <p:spPr bwMode="auto">
              <a:xfrm>
                <a:off x="4441826" y="4456113"/>
                <a:ext cx="936625" cy="26988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任意多边形 39">
                <a:extLst>
                  <a:ext uri="{FF2B5EF4-FFF2-40B4-BE49-F238E27FC236}">
                    <a16:creationId xmlns:a16="http://schemas.microsoft.com/office/drawing/2014/main" id="{DEAF25B6-6FF1-93E2-A97A-3291837E9A2E}"/>
                  </a:ext>
                </a:extLst>
              </p:cNvPr>
              <p:cNvSpPr/>
              <p:nvPr/>
            </p:nvSpPr>
            <p:spPr bwMode="auto">
              <a:xfrm>
                <a:off x="4441826" y="3995738"/>
                <a:ext cx="936625" cy="26988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任意多边形 40">
                <a:extLst>
                  <a:ext uri="{FF2B5EF4-FFF2-40B4-BE49-F238E27FC236}">
                    <a16:creationId xmlns:a16="http://schemas.microsoft.com/office/drawing/2014/main" id="{16391E35-1AC5-362A-3288-763C27EAB813}"/>
                  </a:ext>
                </a:extLst>
              </p:cNvPr>
              <p:cNvSpPr/>
              <p:nvPr/>
            </p:nvSpPr>
            <p:spPr bwMode="auto">
              <a:xfrm>
                <a:off x="4441826" y="3814763"/>
                <a:ext cx="936625" cy="25400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2A79F54-7FD0-CB03-5911-AD8891104835}"/>
                  </a:ext>
                </a:extLst>
              </p:cNvPr>
              <p:cNvSpPr/>
              <p:nvPr/>
            </p:nvSpPr>
            <p:spPr bwMode="auto">
              <a:xfrm>
                <a:off x="3762376" y="2546350"/>
                <a:ext cx="2206625" cy="7112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B3BF1EE-FDBE-E943-8DFB-901D99EAD07D}"/>
                  </a:ext>
                </a:extLst>
              </p:cNvPr>
              <p:cNvSpPr/>
              <p:nvPr/>
            </p:nvSpPr>
            <p:spPr bwMode="auto">
              <a:xfrm>
                <a:off x="3762376" y="2546350"/>
                <a:ext cx="2206625" cy="71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7B1C9B-1390-34D8-8D62-2CD438DD890E}"/>
                  </a:ext>
                </a:extLst>
              </p:cNvPr>
              <p:cNvSpPr/>
              <p:nvPr/>
            </p:nvSpPr>
            <p:spPr bwMode="auto">
              <a:xfrm>
                <a:off x="3821113" y="2608263"/>
                <a:ext cx="2085975" cy="5873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54EC73-0F49-BABD-0518-8D9FF2076CC3}"/>
                  </a:ext>
                </a:extLst>
              </p:cNvPr>
              <p:cNvSpPr/>
              <p:nvPr/>
            </p:nvSpPr>
            <p:spPr bwMode="auto">
              <a:xfrm>
                <a:off x="3821113" y="2608263"/>
                <a:ext cx="2085975" cy="58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2634883-DDBB-12B2-961F-57FC07DDF0B3}"/>
                  </a:ext>
                </a:extLst>
              </p:cNvPr>
              <p:cNvSpPr/>
              <p:nvPr/>
            </p:nvSpPr>
            <p:spPr bwMode="auto">
              <a:xfrm>
                <a:off x="5610226" y="2608263"/>
                <a:ext cx="296863" cy="58737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4B4BF39-289F-3CA7-A125-8287CDCDF54B}"/>
                  </a:ext>
                </a:extLst>
              </p:cNvPr>
              <p:cNvSpPr/>
              <p:nvPr/>
            </p:nvSpPr>
            <p:spPr bwMode="auto">
              <a:xfrm>
                <a:off x="5610226" y="2608263"/>
                <a:ext cx="296863" cy="58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AF256CC-8986-17FE-9DFD-DE09F2C82736}"/>
                  </a:ext>
                </a:extLst>
              </p:cNvPr>
              <p:cNvSpPr/>
              <p:nvPr/>
            </p:nvSpPr>
            <p:spPr bwMode="auto">
              <a:xfrm>
                <a:off x="3606801" y="2546350"/>
                <a:ext cx="155575" cy="7112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2B860B6-D56A-338C-E829-346A35992EEF}"/>
                  </a:ext>
                </a:extLst>
              </p:cNvPr>
              <p:cNvSpPr/>
              <p:nvPr/>
            </p:nvSpPr>
            <p:spPr bwMode="auto">
              <a:xfrm>
                <a:off x="5527676" y="2657475"/>
                <a:ext cx="131763" cy="538163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5307AB0-5724-DCEE-4AEA-85A143329ECD}"/>
                  </a:ext>
                </a:extLst>
              </p:cNvPr>
              <p:cNvSpPr/>
              <p:nvPr/>
            </p:nvSpPr>
            <p:spPr bwMode="auto">
              <a:xfrm>
                <a:off x="5527676" y="2657475"/>
                <a:ext cx="131763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B5735F-F489-46D8-7500-0FA5CC752A61}"/>
                  </a:ext>
                </a:extLst>
              </p:cNvPr>
              <p:cNvSpPr/>
              <p:nvPr/>
            </p:nvSpPr>
            <p:spPr bwMode="auto">
              <a:xfrm>
                <a:off x="5180013" y="2657475"/>
                <a:ext cx="347663" cy="538163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5FC38C6-9836-2E3D-0B8D-4707A0FBFA66}"/>
                  </a:ext>
                </a:extLst>
              </p:cNvPr>
              <p:cNvSpPr/>
              <p:nvPr/>
            </p:nvSpPr>
            <p:spPr bwMode="auto">
              <a:xfrm>
                <a:off x="5180013" y="2657475"/>
                <a:ext cx="347663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8725461-25D5-554A-15CE-A6545CF66DCD}"/>
                  </a:ext>
                </a:extLst>
              </p:cNvPr>
              <p:cNvSpPr/>
              <p:nvPr/>
            </p:nvSpPr>
            <p:spPr bwMode="auto">
              <a:xfrm>
                <a:off x="5411788" y="2717800"/>
                <a:ext cx="73025" cy="47783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4EBFB60-75D0-55D3-40A3-800704D6D1BC}"/>
                  </a:ext>
                </a:extLst>
              </p:cNvPr>
              <p:cNvSpPr/>
              <p:nvPr/>
            </p:nvSpPr>
            <p:spPr bwMode="auto">
              <a:xfrm>
                <a:off x="5411788" y="2717800"/>
                <a:ext cx="73025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D30475C-8166-B37E-91AC-1DDD435DF581}"/>
                  </a:ext>
                </a:extLst>
              </p:cNvPr>
              <p:cNvSpPr/>
              <p:nvPr/>
            </p:nvSpPr>
            <p:spPr bwMode="auto">
              <a:xfrm>
                <a:off x="5216526" y="2717800"/>
                <a:ext cx="195263" cy="47783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61C158B-22F3-5F4E-FFF3-F107F71ACBD3}"/>
                  </a:ext>
                </a:extLst>
              </p:cNvPr>
              <p:cNvSpPr/>
              <p:nvPr/>
            </p:nvSpPr>
            <p:spPr bwMode="auto">
              <a:xfrm>
                <a:off x="5216526" y="2717800"/>
                <a:ext cx="195263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任意多边形 56">
                <a:extLst>
                  <a:ext uri="{FF2B5EF4-FFF2-40B4-BE49-F238E27FC236}">
                    <a16:creationId xmlns:a16="http://schemas.microsoft.com/office/drawing/2014/main" id="{623583D1-AB4E-D5D8-8141-3C21D596105A}"/>
                  </a:ext>
                </a:extLst>
              </p:cNvPr>
              <p:cNvSpPr/>
              <p:nvPr/>
            </p:nvSpPr>
            <p:spPr bwMode="auto">
              <a:xfrm>
                <a:off x="5191126" y="2746375"/>
                <a:ext cx="171450" cy="449263"/>
              </a:xfrm>
              <a:custGeom>
                <a:avLst/>
                <a:gdLst>
                  <a:gd name="T0" fmla="*/ 0 w 108"/>
                  <a:gd name="T1" fmla="*/ 283 h 283"/>
                  <a:gd name="T2" fmla="*/ 68 w 108"/>
                  <a:gd name="T3" fmla="*/ 283 h 283"/>
                  <a:gd name="T4" fmla="*/ 108 w 108"/>
                  <a:gd name="T5" fmla="*/ 0 h 283"/>
                  <a:gd name="T6" fmla="*/ 39 w 108"/>
                  <a:gd name="T7" fmla="*/ 0 h 283"/>
                  <a:gd name="T8" fmla="*/ 0 w 108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83">
                    <a:moveTo>
                      <a:pt x="0" y="283"/>
                    </a:moveTo>
                    <a:lnTo>
                      <a:pt x="68" y="283"/>
                    </a:lnTo>
                    <a:lnTo>
                      <a:pt x="108" y="0"/>
                    </a:lnTo>
                    <a:lnTo>
                      <a:pt x="39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任意多边形 57">
                <a:extLst>
                  <a:ext uri="{FF2B5EF4-FFF2-40B4-BE49-F238E27FC236}">
                    <a16:creationId xmlns:a16="http://schemas.microsoft.com/office/drawing/2014/main" id="{F06BDD08-CD79-4352-59BC-DEBED58E24E7}"/>
                  </a:ext>
                </a:extLst>
              </p:cNvPr>
              <p:cNvSpPr/>
              <p:nvPr/>
            </p:nvSpPr>
            <p:spPr bwMode="auto">
              <a:xfrm>
                <a:off x="5191126" y="2746375"/>
                <a:ext cx="171450" cy="449263"/>
              </a:xfrm>
              <a:custGeom>
                <a:avLst/>
                <a:gdLst>
                  <a:gd name="T0" fmla="*/ 0 w 108"/>
                  <a:gd name="T1" fmla="*/ 283 h 283"/>
                  <a:gd name="T2" fmla="*/ 68 w 108"/>
                  <a:gd name="T3" fmla="*/ 283 h 283"/>
                  <a:gd name="T4" fmla="*/ 108 w 108"/>
                  <a:gd name="T5" fmla="*/ 0 h 283"/>
                  <a:gd name="T6" fmla="*/ 39 w 108"/>
                  <a:gd name="T7" fmla="*/ 0 h 283"/>
                  <a:gd name="T8" fmla="*/ 0 w 108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83">
                    <a:moveTo>
                      <a:pt x="0" y="283"/>
                    </a:moveTo>
                    <a:lnTo>
                      <a:pt x="68" y="283"/>
                    </a:lnTo>
                    <a:lnTo>
                      <a:pt x="108" y="0"/>
                    </a:lnTo>
                    <a:lnTo>
                      <a:pt x="39" y="0"/>
                    </a:lnTo>
                    <a:lnTo>
                      <a:pt x="0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任意多边形 58">
                <a:extLst>
                  <a:ext uri="{FF2B5EF4-FFF2-40B4-BE49-F238E27FC236}">
                    <a16:creationId xmlns:a16="http://schemas.microsoft.com/office/drawing/2014/main" id="{1E6138D8-910C-E80E-8614-3CB19047E0C3}"/>
                  </a:ext>
                </a:extLst>
              </p:cNvPr>
              <p:cNvSpPr/>
              <p:nvPr/>
            </p:nvSpPr>
            <p:spPr bwMode="auto">
              <a:xfrm>
                <a:off x="4900613" y="2746375"/>
                <a:ext cx="352425" cy="449263"/>
              </a:xfrm>
              <a:custGeom>
                <a:avLst/>
                <a:gdLst>
                  <a:gd name="T0" fmla="*/ 183 w 222"/>
                  <a:gd name="T1" fmla="*/ 283 h 283"/>
                  <a:gd name="T2" fmla="*/ 0 w 222"/>
                  <a:gd name="T3" fmla="*/ 283 h 283"/>
                  <a:gd name="T4" fmla="*/ 39 w 222"/>
                  <a:gd name="T5" fmla="*/ 0 h 283"/>
                  <a:gd name="T6" fmla="*/ 222 w 222"/>
                  <a:gd name="T7" fmla="*/ 0 h 283"/>
                  <a:gd name="T8" fmla="*/ 183 w 222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3">
                    <a:moveTo>
                      <a:pt x="183" y="283"/>
                    </a:moveTo>
                    <a:lnTo>
                      <a:pt x="0" y="283"/>
                    </a:lnTo>
                    <a:lnTo>
                      <a:pt x="39" y="0"/>
                    </a:lnTo>
                    <a:lnTo>
                      <a:pt x="222" y="0"/>
                    </a:lnTo>
                    <a:lnTo>
                      <a:pt x="183" y="283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任意多边形 59">
                <a:extLst>
                  <a:ext uri="{FF2B5EF4-FFF2-40B4-BE49-F238E27FC236}">
                    <a16:creationId xmlns:a16="http://schemas.microsoft.com/office/drawing/2014/main" id="{05170E42-155D-DF97-3E83-ACDBBA197C0E}"/>
                  </a:ext>
                </a:extLst>
              </p:cNvPr>
              <p:cNvSpPr/>
              <p:nvPr/>
            </p:nvSpPr>
            <p:spPr bwMode="auto">
              <a:xfrm>
                <a:off x="4900613" y="2746375"/>
                <a:ext cx="352425" cy="449263"/>
              </a:xfrm>
              <a:custGeom>
                <a:avLst/>
                <a:gdLst>
                  <a:gd name="T0" fmla="*/ 183 w 222"/>
                  <a:gd name="T1" fmla="*/ 283 h 283"/>
                  <a:gd name="T2" fmla="*/ 0 w 222"/>
                  <a:gd name="T3" fmla="*/ 283 h 283"/>
                  <a:gd name="T4" fmla="*/ 39 w 222"/>
                  <a:gd name="T5" fmla="*/ 0 h 283"/>
                  <a:gd name="T6" fmla="*/ 222 w 222"/>
                  <a:gd name="T7" fmla="*/ 0 h 283"/>
                  <a:gd name="T8" fmla="*/ 183 w 222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3">
                    <a:moveTo>
                      <a:pt x="183" y="283"/>
                    </a:moveTo>
                    <a:lnTo>
                      <a:pt x="0" y="283"/>
                    </a:lnTo>
                    <a:lnTo>
                      <a:pt x="39" y="0"/>
                    </a:lnTo>
                    <a:lnTo>
                      <a:pt x="222" y="0"/>
                    </a:lnTo>
                    <a:lnTo>
                      <a:pt x="183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72BF38B-9204-FD9D-1046-D96C354848FC}"/>
                  </a:ext>
                </a:extLst>
              </p:cNvPr>
              <p:cNvSpPr/>
              <p:nvPr/>
            </p:nvSpPr>
            <p:spPr bwMode="auto">
              <a:xfrm>
                <a:off x="4548188" y="3067050"/>
                <a:ext cx="539750" cy="1285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C86E77F-0372-7A19-1D93-EBBE1A2E9E07}"/>
                  </a:ext>
                </a:extLst>
              </p:cNvPr>
              <p:cNvSpPr/>
              <p:nvPr/>
            </p:nvSpPr>
            <p:spPr bwMode="auto">
              <a:xfrm>
                <a:off x="4548188" y="3067050"/>
                <a:ext cx="539750" cy="128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22C15E6-11A1-E259-5E2D-C510C38A5781}"/>
                  </a:ext>
                </a:extLst>
              </p:cNvPr>
              <p:cNvSpPr/>
              <p:nvPr/>
            </p:nvSpPr>
            <p:spPr bwMode="auto">
              <a:xfrm>
                <a:off x="4349751" y="3067050"/>
                <a:ext cx="198438" cy="12858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3826A73-2880-8837-F1DE-B60BA4D30805}"/>
                  </a:ext>
                </a:extLst>
              </p:cNvPr>
              <p:cNvSpPr/>
              <p:nvPr/>
            </p:nvSpPr>
            <p:spPr bwMode="auto">
              <a:xfrm>
                <a:off x="4349751" y="3079750"/>
                <a:ext cx="180975" cy="1016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97394D6-BA48-2228-EE59-887FA9084CAE}"/>
                  </a:ext>
                </a:extLst>
              </p:cNvPr>
              <p:cNvSpPr/>
              <p:nvPr/>
            </p:nvSpPr>
            <p:spPr bwMode="auto">
              <a:xfrm>
                <a:off x="4514851" y="2963863"/>
                <a:ext cx="541338" cy="10318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68BB0C0-41C6-A2EA-5F8C-2B6528B7B78F}"/>
                  </a:ext>
                </a:extLst>
              </p:cNvPr>
              <p:cNvSpPr/>
              <p:nvPr/>
            </p:nvSpPr>
            <p:spPr bwMode="auto">
              <a:xfrm>
                <a:off x="4514851" y="2963863"/>
                <a:ext cx="541338" cy="103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2DC7F0D-87B2-65C5-42D9-8581A6C0504A}"/>
                  </a:ext>
                </a:extLst>
              </p:cNvPr>
              <p:cNvSpPr/>
              <p:nvPr/>
            </p:nvSpPr>
            <p:spPr bwMode="auto">
              <a:xfrm>
                <a:off x="4316413" y="2963863"/>
                <a:ext cx="198438" cy="1031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BC9C16AD-03DD-B4C2-28FD-67CEABD34DF8}"/>
                  </a:ext>
                </a:extLst>
              </p:cNvPr>
              <p:cNvSpPr/>
              <p:nvPr/>
            </p:nvSpPr>
            <p:spPr bwMode="auto">
              <a:xfrm>
                <a:off x="4316413" y="2978150"/>
                <a:ext cx="180975" cy="74613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B8D1D57-1275-BA73-4F7B-CAB19E4E93DF}"/>
                  </a:ext>
                </a:extLst>
              </p:cNvPr>
              <p:cNvSpPr/>
              <p:nvPr/>
            </p:nvSpPr>
            <p:spPr bwMode="auto">
              <a:xfrm>
                <a:off x="4181476" y="2760663"/>
                <a:ext cx="104775" cy="43497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A7450A8-EAFA-8F7B-CBF5-D2BFE0A9C066}"/>
                  </a:ext>
                </a:extLst>
              </p:cNvPr>
              <p:cNvSpPr/>
              <p:nvPr/>
            </p:nvSpPr>
            <p:spPr bwMode="auto">
              <a:xfrm>
                <a:off x="3900488" y="2760663"/>
                <a:ext cx="280988" cy="43497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1BEE4D8-6225-7834-9653-454FBB0AEA1A}"/>
                  </a:ext>
                </a:extLst>
              </p:cNvPr>
              <p:cNvSpPr/>
              <p:nvPr/>
            </p:nvSpPr>
            <p:spPr bwMode="auto">
              <a:xfrm>
                <a:off x="3949701" y="2809875"/>
                <a:ext cx="100013" cy="38576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1033A78-6C82-A6EA-2CFC-46585FE6CFFE}"/>
                  </a:ext>
                </a:extLst>
              </p:cNvPr>
              <p:cNvSpPr/>
              <p:nvPr/>
            </p:nvSpPr>
            <p:spPr bwMode="auto">
              <a:xfrm>
                <a:off x="3821113" y="2809875"/>
                <a:ext cx="128588" cy="3857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9ED62F0-7210-0DBA-4DE4-A07AE95A21D9}"/>
                  </a:ext>
                </a:extLst>
              </p:cNvPr>
              <p:cNvSpPr/>
              <p:nvPr/>
            </p:nvSpPr>
            <p:spPr bwMode="auto">
              <a:xfrm>
                <a:off x="3762376" y="1649413"/>
                <a:ext cx="2206625" cy="71278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C97FF51-A8CA-FD47-3E48-2B7D5A89558A}"/>
                  </a:ext>
                </a:extLst>
              </p:cNvPr>
              <p:cNvSpPr/>
              <p:nvPr/>
            </p:nvSpPr>
            <p:spPr bwMode="auto">
              <a:xfrm>
                <a:off x="3762376" y="1649413"/>
                <a:ext cx="2206625" cy="712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5A93A22-8310-F47F-FA59-94595F64EAE1}"/>
                  </a:ext>
                </a:extLst>
              </p:cNvPr>
              <p:cNvSpPr/>
              <p:nvPr/>
            </p:nvSpPr>
            <p:spPr bwMode="auto">
              <a:xfrm>
                <a:off x="3821113" y="1712913"/>
                <a:ext cx="2085975" cy="5857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92FEF65-EE0E-7D80-67C2-F043B95AA3AD}"/>
                  </a:ext>
                </a:extLst>
              </p:cNvPr>
              <p:cNvSpPr/>
              <p:nvPr/>
            </p:nvSpPr>
            <p:spPr bwMode="auto">
              <a:xfrm>
                <a:off x="5610226" y="1712913"/>
                <a:ext cx="296863" cy="58578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1D10F56-9FFA-E497-A72E-4C8E6B416B25}"/>
                  </a:ext>
                </a:extLst>
              </p:cNvPr>
              <p:cNvSpPr/>
              <p:nvPr/>
            </p:nvSpPr>
            <p:spPr bwMode="auto">
              <a:xfrm>
                <a:off x="3606801" y="1649413"/>
                <a:ext cx="155575" cy="7127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0F260BD-CD69-0C91-D467-281AEAEC9896}"/>
                  </a:ext>
                </a:extLst>
              </p:cNvPr>
              <p:cNvSpPr/>
              <p:nvPr/>
            </p:nvSpPr>
            <p:spPr bwMode="auto">
              <a:xfrm>
                <a:off x="4851401" y="1955800"/>
                <a:ext cx="111125" cy="3429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041C7A9-8692-15B2-8B50-8CD7586B6E7C}"/>
                  </a:ext>
                </a:extLst>
              </p:cNvPr>
              <p:cNvSpPr/>
              <p:nvPr/>
            </p:nvSpPr>
            <p:spPr bwMode="auto">
              <a:xfrm>
                <a:off x="4683126" y="1955800"/>
                <a:ext cx="168275" cy="34290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3053E8F-957D-CD8F-44C7-071E552DBBAE}"/>
                  </a:ext>
                </a:extLst>
              </p:cNvPr>
              <p:cNvSpPr/>
              <p:nvPr/>
            </p:nvSpPr>
            <p:spPr bwMode="auto">
              <a:xfrm>
                <a:off x="4725988" y="1884363"/>
                <a:ext cx="65088" cy="41433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85A5017-0FC9-3836-5DA7-7D3590BE851D}"/>
                  </a:ext>
                </a:extLst>
              </p:cNvPr>
              <p:cNvSpPr/>
              <p:nvPr/>
            </p:nvSpPr>
            <p:spPr bwMode="auto">
              <a:xfrm>
                <a:off x="4554538" y="1884363"/>
                <a:ext cx="171450" cy="41433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任意多边形 81">
                <a:extLst>
                  <a:ext uri="{FF2B5EF4-FFF2-40B4-BE49-F238E27FC236}">
                    <a16:creationId xmlns:a16="http://schemas.microsoft.com/office/drawing/2014/main" id="{04E9F5A8-1577-E8DE-B57B-8083F91FE830}"/>
                  </a:ext>
                </a:extLst>
              </p:cNvPr>
              <p:cNvSpPr/>
              <p:nvPr/>
            </p:nvSpPr>
            <p:spPr bwMode="auto">
              <a:xfrm>
                <a:off x="5665788" y="1906588"/>
                <a:ext cx="152400" cy="392113"/>
              </a:xfrm>
              <a:custGeom>
                <a:avLst/>
                <a:gdLst>
                  <a:gd name="T0" fmla="*/ 0 w 96"/>
                  <a:gd name="T1" fmla="*/ 247 h 247"/>
                  <a:gd name="T2" fmla="*/ 60 w 96"/>
                  <a:gd name="T3" fmla="*/ 247 h 247"/>
                  <a:gd name="T4" fmla="*/ 96 w 96"/>
                  <a:gd name="T5" fmla="*/ 0 h 247"/>
                  <a:gd name="T6" fmla="*/ 35 w 96"/>
                  <a:gd name="T7" fmla="*/ 0 h 247"/>
                  <a:gd name="T8" fmla="*/ 0 w 96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7">
                    <a:moveTo>
                      <a:pt x="0" y="247"/>
                    </a:moveTo>
                    <a:lnTo>
                      <a:pt x="60" y="247"/>
                    </a:lnTo>
                    <a:lnTo>
                      <a:pt x="96" y="0"/>
                    </a:lnTo>
                    <a:lnTo>
                      <a:pt x="35" y="0"/>
                    </a:lnTo>
                    <a:lnTo>
                      <a:pt x="0" y="24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任意多边形 82">
                <a:extLst>
                  <a:ext uri="{FF2B5EF4-FFF2-40B4-BE49-F238E27FC236}">
                    <a16:creationId xmlns:a16="http://schemas.microsoft.com/office/drawing/2014/main" id="{E9539480-1C9B-19F0-4B77-EE87BFA3BE31}"/>
                  </a:ext>
                </a:extLst>
              </p:cNvPr>
              <p:cNvSpPr/>
              <p:nvPr/>
            </p:nvSpPr>
            <p:spPr bwMode="auto">
              <a:xfrm>
                <a:off x="5414963" y="1906588"/>
                <a:ext cx="306388" cy="392113"/>
              </a:xfrm>
              <a:custGeom>
                <a:avLst/>
                <a:gdLst>
                  <a:gd name="T0" fmla="*/ 158 w 193"/>
                  <a:gd name="T1" fmla="*/ 247 h 247"/>
                  <a:gd name="T2" fmla="*/ 0 w 193"/>
                  <a:gd name="T3" fmla="*/ 247 h 247"/>
                  <a:gd name="T4" fmla="*/ 33 w 193"/>
                  <a:gd name="T5" fmla="*/ 0 h 247"/>
                  <a:gd name="T6" fmla="*/ 193 w 193"/>
                  <a:gd name="T7" fmla="*/ 0 h 247"/>
                  <a:gd name="T8" fmla="*/ 158 w 193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47">
                    <a:moveTo>
                      <a:pt x="158" y="247"/>
                    </a:moveTo>
                    <a:lnTo>
                      <a:pt x="0" y="247"/>
                    </a:lnTo>
                    <a:lnTo>
                      <a:pt x="33" y="0"/>
                    </a:lnTo>
                    <a:lnTo>
                      <a:pt x="193" y="0"/>
                    </a:lnTo>
                    <a:lnTo>
                      <a:pt x="158" y="24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7687730B-84B5-E6B1-7D47-35987136807E}"/>
                  </a:ext>
                </a:extLst>
              </p:cNvPr>
              <p:cNvSpPr/>
              <p:nvPr/>
            </p:nvSpPr>
            <p:spPr bwMode="auto">
              <a:xfrm>
                <a:off x="4092576" y="2176463"/>
                <a:ext cx="504825" cy="122238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00322E-0211-B0CD-B9B6-AD64FACBDB2A}"/>
                  </a:ext>
                </a:extLst>
              </p:cNvPr>
              <p:cNvSpPr/>
              <p:nvPr/>
            </p:nvSpPr>
            <p:spPr bwMode="auto">
              <a:xfrm>
                <a:off x="3903663" y="2176463"/>
                <a:ext cx="188913" cy="12223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453EADE-7A7A-FAD5-103E-22C2893E14C8}"/>
                  </a:ext>
                </a:extLst>
              </p:cNvPr>
              <p:cNvSpPr/>
              <p:nvPr/>
            </p:nvSpPr>
            <p:spPr bwMode="auto">
              <a:xfrm>
                <a:off x="3903663" y="2190750"/>
                <a:ext cx="171450" cy="9525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AEF7206E-50E3-5B22-F9F9-A276FDEDF53F}"/>
                  </a:ext>
                </a:extLst>
              </p:cNvPr>
              <p:cNvSpPr/>
              <p:nvPr/>
            </p:nvSpPr>
            <p:spPr bwMode="auto">
              <a:xfrm>
                <a:off x="4117976" y="1982788"/>
                <a:ext cx="409575" cy="9842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3AD6CB2-B360-CFF6-C373-6DAEF0DB1545}"/>
                  </a:ext>
                </a:extLst>
              </p:cNvPr>
              <p:cNvSpPr/>
              <p:nvPr/>
            </p:nvSpPr>
            <p:spPr bwMode="auto">
              <a:xfrm>
                <a:off x="3967163" y="1982788"/>
                <a:ext cx="150813" cy="9842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D14D74C-1B8E-A8C4-7983-CB795CEC1840}"/>
                  </a:ext>
                </a:extLst>
              </p:cNvPr>
              <p:cNvSpPr/>
              <p:nvPr/>
            </p:nvSpPr>
            <p:spPr bwMode="auto">
              <a:xfrm>
                <a:off x="3967163" y="1995488"/>
                <a:ext cx="138113" cy="762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0CB6B76-CBD4-8769-A74B-8BCA7CB0E184}"/>
                  </a:ext>
                </a:extLst>
              </p:cNvPr>
              <p:cNvSpPr/>
              <p:nvPr/>
            </p:nvSpPr>
            <p:spPr bwMode="auto">
              <a:xfrm>
                <a:off x="5180013" y="2200275"/>
                <a:ext cx="409575" cy="9842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D8F5841D-11EC-2BED-66C2-A026975B2B70}"/>
                  </a:ext>
                </a:extLst>
              </p:cNvPr>
              <p:cNvSpPr/>
              <p:nvPr/>
            </p:nvSpPr>
            <p:spPr bwMode="auto">
              <a:xfrm>
                <a:off x="5029201" y="2200275"/>
                <a:ext cx="150813" cy="9842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DC013A3-9B7C-9C93-226B-8F8D623DCFA6}"/>
                  </a:ext>
                </a:extLst>
              </p:cNvPr>
              <p:cNvSpPr/>
              <p:nvPr/>
            </p:nvSpPr>
            <p:spPr bwMode="auto">
              <a:xfrm>
                <a:off x="5029201" y="2212975"/>
                <a:ext cx="138113" cy="762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3A22DCA-5F48-1359-567D-374DE44C1808}"/>
                  </a:ext>
                </a:extLst>
              </p:cNvPr>
              <p:cNvSpPr/>
              <p:nvPr/>
            </p:nvSpPr>
            <p:spPr bwMode="auto">
              <a:xfrm>
                <a:off x="4059238" y="2081213"/>
                <a:ext cx="508000" cy="9525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CA6DE54-9411-7E44-7262-E4F24E3561D3}"/>
                  </a:ext>
                </a:extLst>
              </p:cNvPr>
              <p:cNvSpPr/>
              <p:nvPr/>
            </p:nvSpPr>
            <p:spPr bwMode="auto">
              <a:xfrm>
                <a:off x="3871913" y="2081213"/>
                <a:ext cx="187325" cy="9525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79D886D-7F6E-32DB-1A99-A02F6C911461}"/>
                  </a:ext>
                </a:extLst>
              </p:cNvPr>
              <p:cNvSpPr/>
              <p:nvPr/>
            </p:nvSpPr>
            <p:spPr bwMode="auto">
              <a:xfrm>
                <a:off x="3871913" y="2095500"/>
                <a:ext cx="171450" cy="7143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>
                <a:extLst>
                  <a:ext uri="{FF2B5EF4-FFF2-40B4-BE49-F238E27FC236}">
                    <a16:creationId xmlns:a16="http://schemas.microsoft.com/office/drawing/2014/main" id="{EF33CBB4-5E24-A330-DDE6-0D8524A7CA14}"/>
                  </a:ext>
                </a:extLst>
              </p:cNvPr>
              <p:cNvSpPr/>
              <p:nvPr/>
            </p:nvSpPr>
            <p:spPr bwMode="auto">
              <a:xfrm>
                <a:off x="6843713" y="1804988"/>
                <a:ext cx="1616075" cy="3486150"/>
              </a:xfrm>
              <a:custGeom>
                <a:avLst/>
                <a:gdLst>
                  <a:gd name="T0" fmla="*/ 0 w 1018"/>
                  <a:gd name="T1" fmla="*/ 0 h 2196"/>
                  <a:gd name="T2" fmla="*/ 976 w 1018"/>
                  <a:gd name="T3" fmla="*/ 0 h 2196"/>
                  <a:gd name="T4" fmla="*/ 1018 w 1018"/>
                  <a:gd name="T5" fmla="*/ 2196 h 2196"/>
                  <a:gd name="T6" fmla="*/ 41 w 1018"/>
                  <a:gd name="T7" fmla="*/ 2196 h 2196"/>
                  <a:gd name="T8" fmla="*/ 0 w 1018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8" h="2196">
                    <a:moveTo>
                      <a:pt x="0" y="0"/>
                    </a:moveTo>
                    <a:lnTo>
                      <a:pt x="976" y="0"/>
                    </a:lnTo>
                    <a:lnTo>
                      <a:pt x="1018" y="2196"/>
                    </a:lnTo>
                    <a:lnTo>
                      <a:pt x="41" y="2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任意多边形 96">
                <a:extLst>
                  <a:ext uri="{FF2B5EF4-FFF2-40B4-BE49-F238E27FC236}">
                    <a16:creationId xmlns:a16="http://schemas.microsoft.com/office/drawing/2014/main" id="{F21A322C-F5C2-24ED-CAB7-4C38FA3FC03A}"/>
                  </a:ext>
                </a:extLst>
              </p:cNvPr>
              <p:cNvSpPr/>
              <p:nvPr/>
            </p:nvSpPr>
            <p:spPr bwMode="auto">
              <a:xfrm>
                <a:off x="6843713" y="1804988"/>
                <a:ext cx="1616075" cy="3486150"/>
              </a:xfrm>
              <a:custGeom>
                <a:avLst/>
                <a:gdLst>
                  <a:gd name="T0" fmla="*/ 0 w 1018"/>
                  <a:gd name="T1" fmla="*/ 0 h 2196"/>
                  <a:gd name="T2" fmla="*/ 976 w 1018"/>
                  <a:gd name="T3" fmla="*/ 0 h 2196"/>
                  <a:gd name="T4" fmla="*/ 1018 w 1018"/>
                  <a:gd name="T5" fmla="*/ 2196 h 2196"/>
                  <a:gd name="T6" fmla="*/ 41 w 1018"/>
                  <a:gd name="T7" fmla="*/ 2196 h 2196"/>
                  <a:gd name="T8" fmla="*/ 0 w 1018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8" h="2196">
                    <a:moveTo>
                      <a:pt x="0" y="0"/>
                    </a:moveTo>
                    <a:lnTo>
                      <a:pt x="976" y="0"/>
                    </a:lnTo>
                    <a:lnTo>
                      <a:pt x="1018" y="2196"/>
                    </a:lnTo>
                    <a:lnTo>
                      <a:pt x="41" y="219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 97">
                <a:extLst>
                  <a:ext uri="{FF2B5EF4-FFF2-40B4-BE49-F238E27FC236}">
                    <a16:creationId xmlns:a16="http://schemas.microsoft.com/office/drawing/2014/main" id="{D9EF6A0A-4EDE-4624-0699-02C4E949BC11}"/>
                  </a:ext>
                </a:extLst>
              </p:cNvPr>
              <p:cNvSpPr/>
              <p:nvPr/>
            </p:nvSpPr>
            <p:spPr bwMode="auto">
              <a:xfrm>
                <a:off x="6899276" y="1857375"/>
                <a:ext cx="1504950" cy="3379788"/>
              </a:xfrm>
              <a:custGeom>
                <a:avLst/>
                <a:gdLst>
                  <a:gd name="T0" fmla="*/ 455 w 456"/>
                  <a:gd name="T1" fmla="*/ 963 h 1026"/>
                  <a:gd name="T2" fmla="*/ 438 w 456"/>
                  <a:gd name="T3" fmla="*/ 61 h 1026"/>
                  <a:gd name="T4" fmla="*/ 376 w 456"/>
                  <a:gd name="T5" fmla="*/ 0 h 1026"/>
                  <a:gd name="T6" fmla="*/ 62 w 456"/>
                  <a:gd name="T7" fmla="*/ 0 h 1026"/>
                  <a:gd name="T8" fmla="*/ 1 w 456"/>
                  <a:gd name="T9" fmla="*/ 63 h 1026"/>
                  <a:gd name="T10" fmla="*/ 18 w 456"/>
                  <a:gd name="T11" fmla="*/ 965 h 1026"/>
                  <a:gd name="T12" fmla="*/ 79 w 456"/>
                  <a:gd name="T13" fmla="*/ 1026 h 1026"/>
                  <a:gd name="T14" fmla="*/ 394 w 456"/>
                  <a:gd name="T15" fmla="*/ 1026 h 1026"/>
                  <a:gd name="T16" fmla="*/ 455 w 456"/>
                  <a:gd name="T17" fmla="*/ 963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1026">
                    <a:moveTo>
                      <a:pt x="455" y="963"/>
                    </a:moveTo>
                    <a:cubicBezTo>
                      <a:pt x="438" y="61"/>
                      <a:pt x="438" y="61"/>
                      <a:pt x="438" y="61"/>
                    </a:cubicBezTo>
                    <a:cubicBezTo>
                      <a:pt x="437" y="27"/>
                      <a:pt x="410" y="0"/>
                      <a:pt x="376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28" y="0"/>
                      <a:pt x="0" y="29"/>
                      <a:pt x="1" y="63"/>
                    </a:cubicBezTo>
                    <a:cubicBezTo>
                      <a:pt x="18" y="965"/>
                      <a:pt x="18" y="965"/>
                      <a:pt x="18" y="965"/>
                    </a:cubicBezTo>
                    <a:cubicBezTo>
                      <a:pt x="18" y="999"/>
                      <a:pt x="46" y="1026"/>
                      <a:pt x="79" y="1026"/>
                    </a:cubicBezTo>
                    <a:cubicBezTo>
                      <a:pt x="394" y="1026"/>
                      <a:pt x="394" y="1026"/>
                      <a:pt x="394" y="1026"/>
                    </a:cubicBezTo>
                    <a:cubicBezTo>
                      <a:pt x="428" y="1026"/>
                      <a:pt x="456" y="997"/>
                      <a:pt x="455" y="963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 98">
                <a:extLst>
                  <a:ext uri="{FF2B5EF4-FFF2-40B4-BE49-F238E27FC236}">
                    <a16:creationId xmlns:a16="http://schemas.microsoft.com/office/drawing/2014/main" id="{F0CA0F74-B9D6-84EF-F744-52D152FBD393}"/>
                  </a:ext>
                </a:extLst>
              </p:cNvPr>
              <p:cNvSpPr/>
              <p:nvPr/>
            </p:nvSpPr>
            <p:spPr bwMode="auto">
              <a:xfrm>
                <a:off x="6813551" y="1804988"/>
                <a:ext cx="95250" cy="3486150"/>
              </a:xfrm>
              <a:custGeom>
                <a:avLst/>
                <a:gdLst>
                  <a:gd name="T0" fmla="*/ 19 w 60"/>
                  <a:gd name="T1" fmla="*/ 0 h 2196"/>
                  <a:gd name="T2" fmla="*/ 0 w 60"/>
                  <a:gd name="T3" fmla="*/ 0 h 2196"/>
                  <a:gd name="T4" fmla="*/ 42 w 60"/>
                  <a:gd name="T5" fmla="*/ 2196 h 2196"/>
                  <a:gd name="T6" fmla="*/ 60 w 60"/>
                  <a:gd name="T7" fmla="*/ 2196 h 2196"/>
                  <a:gd name="T8" fmla="*/ 19 w 60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196">
                    <a:moveTo>
                      <a:pt x="19" y="0"/>
                    </a:moveTo>
                    <a:lnTo>
                      <a:pt x="0" y="0"/>
                    </a:lnTo>
                    <a:lnTo>
                      <a:pt x="42" y="2196"/>
                    </a:lnTo>
                    <a:lnTo>
                      <a:pt x="60" y="219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任意多边形 99">
                <a:extLst>
                  <a:ext uri="{FF2B5EF4-FFF2-40B4-BE49-F238E27FC236}">
                    <a16:creationId xmlns:a16="http://schemas.microsoft.com/office/drawing/2014/main" id="{80B401F9-A291-E10B-96FE-F29646CD68F3}"/>
                  </a:ext>
                </a:extLst>
              </p:cNvPr>
              <p:cNvSpPr/>
              <p:nvPr/>
            </p:nvSpPr>
            <p:spPr bwMode="auto">
              <a:xfrm>
                <a:off x="6813551" y="1804988"/>
                <a:ext cx="95250" cy="3486150"/>
              </a:xfrm>
              <a:custGeom>
                <a:avLst/>
                <a:gdLst>
                  <a:gd name="T0" fmla="*/ 19 w 60"/>
                  <a:gd name="T1" fmla="*/ 0 h 2196"/>
                  <a:gd name="T2" fmla="*/ 0 w 60"/>
                  <a:gd name="T3" fmla="*/ 0 h 2196"/>
                  <a:gd name="T4" fmla="*/ 42 w 60"/>
                  <a:gd name="T5" fmla="*/ 2196 h 2196"/>
                  <a:gd name="T6" fmla="*/ 60 w 60"/>
                  <a:gd name="T7" fmla="*/ 2196 h 2196"/>
                  <a:gd name="T8" fmla="*/ 19 w 60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196">
                    <a:moveTo>
                      <a:pt x="19" y="0"/>
                    </a:moveTo>
                    <a:lnTo>
                      <a:pt x="0" y="0"/>
                    </a:lnTo>
                    <a:lnTo>
                      <a:pt x="42" y="2196"/>
                    </a:lnTo>
                    <a:lnTo>
                      <a:pt x="60" y="2196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任意多边形 100">
                <a:extLst>
                  <a:ext uri="{FF2B5EF4-FFF2-40B4-BE49-F238E27FC236}">
                    <a16:creationId xmlns:a16="http://schemas.microsoft.com/office/drawing/2014/main" id="{EE8481A9-5155-3AC1-D30B-BF871B630D9D}"/>
                  </a:ext>
                </a:extLst>
              </p:cNvPr>
              <p:cNvSpPr/>
              <p:nvPr/>
            </p:nvSpPr>
            <p:spPr bwMode="auto">
              <a:xfrm>
                <a:off x="7670801" y="1857375"/>
                <a:ext cx="425450" cy="3379788"/>
              </a:xfrm>
              <a:custGeom>
                <a:avLst/>
                <a:gdLst>
                  <a:gd name="T0" fmla="*/ 0 w 268"/>
                  <a:gd name="T1" fmla="*/ 0 h 2129"/>
                  <a:gd name="T2" fmla="*/ 148 w 268"/>
                  <a:gd name="T3" fmla="*/ 0 h 2129"/>
                  <a:gd name="T4" fmla="*/ 268 w 268"/>
                  <a:gd name="T5" fmla="*/ 2129 h 2129"/>
                  <a:gd name="T6" fmla="*/ 121 w 268"/>
                  <a:gd name="T7" fmla="*/ 2129 h 2129"/>
                  <a:gd name="T8" fmla="*/ 0 w 268"/>
                  <a:gd name="T9" fmla="*/ 0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29">
                    <a:moveTo>
                      <a:pt x="0" y="0"/>
                    </a:moveTo>
                    <a:lnTo>
                      <a:pt x="148" y="0"/>
                    </a:lnTo>
                    <a:lnTo>
                      <a:pt x="268" y="2129"/>
                    </a:lnTo>
                    <a:lnTo>
                      <a:pt x="121" y="2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任意多边形 101">
                <a:extLst>
                  <a:ext uri="{FF2B5EF4-FFF2-40B4-BE49-F238E27FC236}">
                    <a16:creationId xmlns:a16="http://schemas.microsoft.com/office/drawing/2014/main" id="{CDC6A5E7-9927-3C6B-FEC2-CCDBF56C3445}"/>
                  </a:ext>
                </a:extLst>
              </p:cNvPr>
              <p:cNvSpPr/>
              <p:nvPr/>
            </p:nvSpPr>
            <p:spPr bwMode="auto">
              <a:xfrm>
                <a:off x="7486651" y="1857375"/>
                <a:ext cx="309563" cy="3379788"/>
              </a:xfrm>
              <a:custGeom>
                <a:avLst/>
                <a:gdLst>
                  <a:gd name="T0" fmla="*/ 0 w 195"/>
                  <a:gd name="T1" fmla="*/ 0 h 2129"/>
                  <a:gd name="T2" fmla="*/ 75 w 195"/>
                  <a:gd name="T3" fmla="*/ 0 h 2129"/>
                  <a:gd name="T4" fmla="*/ 195 w 195"/>
                  <a:gd name="T5" fmla="*/ 2129 h 2129"/>
                  <a:gd name="T6" fmla="*/ 120 w 195"/>
                  <a:gd name="T7" fmla="*/ 2129 h 2129"/>
                  <a:gd name="T8" fmla="*/ 0 w 195"/>
                  <a:gd name="T9" fmla="*/ 0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129">
                    <a:moveTo>
                      <a:pt x="0" y="0"/>
                    </a:moveTo>
                    <a:lnTo>
                      <a:pt x="75" y="0"/>
                    </a:lnTo>
                    <a:lnTo>
                      <a:pt x="195" y="2129"/>
                    </a:lnTo>
                    <a:lnTo>
                      <a:pt x="120" y="2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0F356D61-C9D8-79E7-0B55-995D6AF7DC96}"/>
                  </a:ext>
                </a:extLst>
              </p:cNvPr>
              <p:cNvSpPr/>
              <p:nvPr/>
            </p:nvSpPr>
            <p:spPr bwMode="auto">
              <a:xfrm>
                <a:off x="3538538" y="5586413"/>
                <a:ext cx="5119688" cy="296863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任意多边形 103">
                <a:extLst>
                  <a:ext uri="{FF2B5EF4-FFF2-40B4-BE49-F238E27FC236}">
                    <a16:creationId xmlns:a16="http://schemas.microsoft.com/office/drawing/2014/main" id="{30B25E0D-015C-49AB-ACE9-01B5E43CAE4E}"/>
                  </a:ext>
                </a:extLst>
              </p:cNvPr>
              <p:cNvSpPr/>
              <p:nvPr/>
            </p:nvSpPr>
            <p:spPr bwMode="auto">
              <a:xfrm>
                <a:off x="5203826" y="4278313"/>
                <a:ext cx="1138238" cy="139700"/>
              </a:xfrm>
              <a:custGeom>
                <a:avLst/>
                <a:gdLst>
                  <a:gd name="T0" fmla="*/ 0 w 345"/>
                  <a:gd name="T1" fmla="*/ 42 h 42"/>
                  <a:gd name="T2" fmla="*/ 345 w 345"/>
                  <a:gd name="T3" fmla="*/ 42 h 42"/>
                  <a:gd name="T4" fmla="*/ 288 w 345"/>
                  <a:gd name="T5" fmla="*/ 0 h 42"/>
                  <a:gd name="T6" fmla="*/ 20 w 345"/>
                  <a:gd name="T7" fmla="*/ 0 h 42"/>
                  <a:gd name="T8" fmla="*/ 0 w 34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2">
                    <a:moveTo>
                      <a:pt x="0" y="42"/>
                    </a:moveTo>
                    <a:cubicBezTo>
                      <a:pt x="345" y="42"/>
                      <a:pt x="345" y="42"/>
                      <a:pt x="345" y="42"/>
                    </a:cubicBezTo>
                    <a:cubicBezTo>
                      <a:pt x="333" y="16"/>
                      <a:pt x="311" y="0"/>
                      <a:pt x="28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42"/>
                      <a:pt x="0" y="42"/>
                      <a:pt x="0" y="42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 104">
                <a:extLst>
                  <a:ext uri="{FF2B5EF4-FFF2-40B4-BE49-F238E27FC236}">
                    <a16:creationId xmlns:a16="http://schemas.microsoft.com/office/drawing/2014/main" id="{45134D7C-2114-77F4-6054-328878BD9AF5}"/>
                  </a:ext>
                </a:extLst>
              </p:cNvPr>
              <p:cNvSpPr/>
              <p:nvPr/>
            </p:nvSpPr>
            <p:spPr bwMode="auto">
              <a:xfrm>
                <a:off x="5002213" y="4278313"/>
                <a:ext cx="465138" cy="139700"/>
              </a:xfrm>
              <a:custGeom>
                <a:avLst/>
                <a:gdLst>
                  <a:gd name="T0" fmla="*/ 3 w 141"/>
                  <a:gd name="T1" fmla="*/ 42 h 42"/>
                  <a:gd name="T2" fmla="*/ 141 w 141"/>
                  <a:gd name="T3" fmla="*/ 42 h 42"/>
                  <a:gd name="T4" fmla="*/ 84 w 141"/>
                  <a:gd name="T5" fmla="*/ 0 h 42"/>
                  <a:gd name="T6" fmla="*/ 35 w 141"/>
                  <a:gd name="T7" fmla="*/ 0 h 42"/>
                  <a:gd name="T8" fmla="*/ 3 w 14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42">
                    <a:moveTo>
                      <a:pt x="3" y="42"/>
                    </a:moveTo>
                    <a:cubicBezTo>
                      <a:pt x="141" y="42"/>
                      <a:pt x="141" y="42"/>
                      <a:pt x="141" y="42"/>
                    </a:cubicBezTo>
                    <a:cubicBezTo>
                      <a:pt x="129" y="16"/>
                      <a:pt x="107" y="0"/>
                      <a:pt x="84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1" y="0"/>
                      <a:pt x="0" y="13"/>
                      <a:pt x="3" y="42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 105">
                <a:extLst>
                  <a:ext uri="{FF2B5EF4-FFF2-40B4-BE49-F238E27FC236}">
                    <a16:creationId xmlns:a16="http://schemas.microsoft.com/office/drawing/2014/main" id="{57B53EFE-5441-4A51-6EEE-8164A63ED2C7}"/>
                  </a:ext>
                </a:extLst>
              </p:cNvPr>
              <p:cNvSpPr/>
              <p:nvPr/>
            </p:nvSpPr>
            <p:spPr bwMode="auto">
              <a:xfrm>
                <a:off x="5008563" y="4278313"/>
                <a:ext cx="458788" cy="139700"/>
              </a:xfrm>
              <a:custGeom>
                <a:avLst/>
                <a:gdLst>
                  <a:gd name="T0" fmla="*/ 53 w 139"/>
                  <a:gd name="T1" fmla="*/ 0 h 42"/>
                  <a:gd name="T2" fmla="*/ 33 w 139"/>
                  <a:gd name="T3" fmla="*/ 0 h 42"/>
                  <a:gd name="T4" fmla="*/ 0 w 139"/>
                  <a:gd name="T5" fmla="*/ 33 h 42"/>
                  <a:gd name="T6" fmla="*/ 1 w 139"/>
                  <a:gd name="T7" fmla="*/ 42 h 42"/>
                  <a:gd name="T8" fmla="*/ 139 w 139"/>
                  <a:gd name="T9" fmla="*/ 42 h 42"/>
                  <a:gd name="T10" fmla="*/ 107 w 139"/>
                  <a:gd name="T11" fmla="*/ 6 h 42"/>
                  <a:gd name="T12" fmla="*/ 53 w 139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42">
                    <a:moveTo>
                      <a:pt x="5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2" y="0"/>
                      <a:pt x="0" y="10"/>
                      <a:pt x="0" y="33"/>
                    </a:cubicBezTo>
                    <a:cubicBezTo>
                      <a:pt x="1" y="35"/>
                      <a:pt x="1" y="39"/>
                      <a:pt x="1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2" y="25"/>
                      <a:pt x="120" y="13"/>
                      <a:pt x="107" y="6"/>
                    </a:cubicBezTo>
                    <a:cubicBezTo>
                      <a:pt x="88" y="5"/>
                      <a:pt x="69" y="3"/>
                      <a:pt x="53" y="0"/>
                    </a:cubicBezTo>
                  </a:path>
                </a:pathLst>
              </a:custGeom>
              <a:solidFill>
                <a:srgbClr val="335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 106">
                <a:extLst>
                  <a:ext uri="{FF2B5EF4-FFF2-40B4-BE49-F238E27FC236}">
                    <a16:creationId xmlns:a16="http://schemas.microsoft.com/office/drawing/2014/main" id="{AD72F05E-5CB6-33D0-81F5-B4A0BEE550B0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259 w 328"/>
                  <a:gd name="T1" fmla="*/ 757 h 819"/>
                  <a:gd name="T2" fmla="*/ 197 w 328"/>
                  <a:gd name="T3" fmla="*/ 757 h 819"/>
                  <a:gd name="T4" fmla="*/ 197 w 328"/>
                  <a:gd name="T5" fmla="*/ 0 h 819"/>
                  <a:gd name="T6" fmla="*/ 131 w 328"/>
                  <a:gd name="T7" fmla="*/ 0 h 819"/>
                  <a:gd name="T8" fmla="*/ 131 w 328"/>
                  <a:gd name="T9" fmla="*/ 757 h 819"/>
                  <a:gd name="T10" fmla="*/ 68 w 328"/>
                  <a:gd name="T11" fmla="*/ 757 h 819"/>
                  <a:gd name="T12" fmla="*/ 0 w 328"/>
                  <a:gd name="T13" fmla="*/ 819 h 819"/>
                  <a:gd name="T14" fmla="*/ 131 w 328"/>
                  <a:gd name="T15" fmla="*/ 819 h 819"/>
                  <a:gd name="T16" fmla="*/ 197 w 328"/>
                  <a:gd name="T17" fmla="*/ 819 h 819"/>
                  <a:gd name="T18" fmla="*/ 328 w 328"/>
                  <a:gd name="T19" fmla="*/ 819 h 819"/>
                  <a:gd name="T20" fmla="*/ 259 w 328"/>
                  <a:gd name="T21" fmla="*/ 75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8" h="819">
                    <a:moveTo>
                      <a:pt x="259" y="757"/>
                    </a:moveTo>
                    <a:lnTo>
                      <a:pt x="197" y="757"/>
                    </a:lnTo>
                    <a:lnTo>
                      <a:pt x="197" y="0"/>
                    </a:ln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任意多边形 107">
                <a:extLst>
                  <a:ext uri="{FF2B5EF4-FFF2-40B4-BE49-F238E27FC236}">
                    <a16:creationId xmlns:a16="http://schemas.microsoft.com/office/drawing/2014/main" id="{522B0B77-CC84-28BF-16F1-92D5711FC6EE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259 w 328"/>
                  <a:gd name="T1" fmla="*/ 757 h 819"/>
                  <a:gd name="T2" fmla="*/ 197 w 328"/>
                  <a:gd name="T3" fmla="*/ 757 h 819"/>
                  <a:gd name="T4" fmla="*/ 197 w 328"/>
                  <a:gd name="T5" fmla="*/ 0 h 819"/>
                  <a:gd name="T6" fmla="*/ 131 w 328"/>
                  <a:gd name="T7" fmla="*/ 0 h 819"/>
                  <a:gd name="T8" fmla="*/ 131 w 328"/>
                  <a:gd name="T9" fmla="*/ 757 h 819"/>
                  <a:gd name="T10" fmla="*/ 68 w 328"/>
                  <a:gd name="T11" fmla="*/ 757 h 819"/>
                  <a:gd name="T12" fmla="*/ 0 w 328"/>
                  <a:gd name="T13" fmla="*/ 819 h 819"/>
                  <a:gd name="T14" fmla="*/ 131 w 328"/>
                  <a:gd name="T15" fmla="*/ 819 h 819"/>
                  <a:gd name="T16" fmla="*/ 197 w 328"/>
                  <a:gd name="T17" fmla="*/ 819 h 819"/>
                  <a:gd name="T18" fmla="*/ 328 w 328"/>
                  <a:gd name="T19" fmla="*/ 819 h 819"/>
                  <a:gd name="T20" fmla="*/ 259 w 328"/>
                  <a:gd name="T21" fmla="*/ 75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8" h="819">
                    <a:moveTo>
                      <a:pt x="259" y="757"/>
                    </a:moveTo>
                    <a:lnTo>
                      <a:pt x="197" y="757"/>
                    </a:lnTo>
                    <a:lnTo>
                      <a:pt x="197" y="0"/>
                    </a:ln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 108">
                <a:extLst>
                  <a:ext uri="{FF2B5EF4-FFF2-40B4-BE49-F238E27FC236}">
                    <a16:creationId xmlns:a16="http://schemas.microsoft.com/office/drawing/2014/main" id="{24E7622A-D615-751D-1A4B-3C64F1027AFC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131 w 328"/>
                  <a:gd name="T1" fmla="*/ 0 h 819"/>
                  <a:gd name="T2" fmla="*/ 131 w 328"/>
                  <a:gd name="T3" fmla="*/ 0 h 819"/>
                  <a:gd name="T4" fmla="*/ 131 w 328"/>
                  <a:gd name="T5" fmla="*/ 757 h 819"/>
                  <a:gd name="T6" fmla="*/ 68 w 328"/>
                  <a:gd name="T7" fmla="*/ 757 h 819"/>
                  <a:gd name="T8" fmla="*/ 0 w 328"/>
                  <a:gd name="T9" fmla="*/ 819 h 819"/>
                  <a:gd name="T10" fmla="*/ 131 w 328"/>
                  <a:gd name="T11" fmla="*/ 819 h 819"/>
                  <a:gd name="T12" fmla="*/ 197 w 328"/>
                  <a:gd name="T13" fmla="*/ 819 h 819"/>
                  <a:gd name="T14" fmla="*/ 328 w 328"/>
                  <a:gd name="T15" fmla="*/ 819 h 819"/>
                  <a:gd name="T16" fmla="*/ 259 w 328"/>
                  <a:gd name="T17" fmla="*/ 757 h 819"/>
                  <a:gd name="T18" fmla="*/ 197 w 328"/>
                  <a:gd name="T19" fmla="*/ 757 h 819"/>
                  <a:gd name="T20" fmla="*/ 197 w 328"/>
                  <a:gd name="T21" fmla="*/ 736 h 819"/>
                  <a:gd name="T22" fmla="*/ 197 w 328"/>
                  <a:gd name="T23" fmla="*/ 552 h 819"/>
                  <a:gd name="T24" fmla="*/ 197 w 328"/>
                  <a:gd name="T25" fmla="*/ 550 h 819"/>
                  <a:gd name="T26" fmla="*/ 197 w 328"/>
                  <a:gd name="T27" fmla="*/ 24 h 819"/>
                  <a:gd name="T28" fmla="*/ 131 w 328"/>
                  <a:gd name="T29" fmla="*/ 24 h 819"/>
                  <a:gd name="T30" fmla="*/ 131 w 328"/>
                  <a:gd name="T31" fmla="*/ 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8" h="819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lnTo>
                      <a:pt x="197" y="757"/>
                    </a:lnTo>
                    <a:lnTo>
                      <a:pt x="197" y="736"/>
                    </a:lnTo>
                    <a:lnTo>
                      <a:pt x="197" y="552"/>
                    </a:lnTo>
                    <a:lnTo>
                      <a:pt x="197" y="550"/>
                    </a:lnTo>
                    <a:lnTo>
                      <a:pt x="197" y="24"/>
                    </a:lnTo>
                    <a:lnTo>
                      <a:pt x="131" y="24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C6D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任意多边形 109">
                <a:extLst>
                  <a:ext uri="{FF2B5EF4-FFF2-40B4-BE49-F238E27FC236}">
                    <a16:creationId xmlns:a16="http://schemas.microsoft.com/office/drawing/2014/main" id="{F09DFEBE-7E0B-3942-BE16-AB5CA75BA570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131 w 328"/>
                  <a:gd name="T1" fmla="*/ 0 h 819"/>
                  <a:gd name="T2" fmla="*/ 131 w 328"/>
                  <a:gd name="T3" fmla="*/ 0 h 819"/>
                  <a:gd name="T4" fmla="*/ 131 w 328"/>
                  <a:gd name="T5" fmla="*/ 757 h 819"/>
                  <a:gd name="T6" fmla="*/ 68 w 328"/>
                  <a:gd name="T7" fmla="*/ 757 h 819"/>
                  <a:gd name="T8" fmla="*/ 0 w 328"/>
                  <a:gd name="T9" fmla="*/ 819 h 819"/>
                  <a:gd name="T10" fmla="*/ 131 w 328"/>
                  <a:gd name="T11" fmla="*/ 819 h 819"/>
                  <a:gd name="T12" fmla="*/ 197 w 328"/>
                  <a:gd name="T13" fmla="*/ 819 h 819"/>
                  <a:gd name="T14" fmla="*/ 328 w 328"/>
                  <a:gd name="T15" fmla="*/ 819 h 819"/>
                  <a:gd name="T16" fmla="*/ 259 w 328"/>
                  <a:gd name="T17" fmla="*/ 757 h 819"/>
                  <a:gd name="T18" fmla="*/ 197 w 328"/>
                  <a:gd name="T19" fmla="*/ 757 h 819"/>
                  <a:gd name="T20" fmla="*/ 197 w 328"/>
                  <a:gd name="T21" fmla="*/ 736 h 819"/>
                  <a:gd name="T22" fmla="*/ 197 w 328"/>
                  <a:gd name="T23" fmla="*/ 552 h 819"/>
                  <a:gd name="T24" fmla="*/ 197 w 328"/>
                  <a:gd name="T25" fmla="*/ 550 h 819"/>
                  <a:gd name="T26" fmla="*/ 197 w 328"/>
                  <a:gd name="T27" fmla="*/ 24 h 819"/>
                  <a:gd name="T28" fmla="*/ 131 w 328"/>
                  <a:gd name="T29" fmla="*/ 24 h 819"/>
                  <a:gd name="T30" fmla="*/ 131 w 328"/>
                  <a:gd name="T31" fmla="*/ 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8" h="819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lnTo>
                      <a:pt x="197" y="757"/>
                    </a:lnTo>
                    <a:lnTo>
                      <a:pt x="197" y="736"/>
                    </a:lnTo>
                    <a:lnTo>
                      <a:pt x="197" y="552"/>
                    </a:lnTo>
                    <a:lnTo>
                      <a:pt x="197" y="550"/>
                    </a:lnTo>
                    <a:lnTo>
                      <a:pt x="197" y="24"/>
                    </a:lnTo>
                    <a:lnTo>
                      <a:pt x="131" y="24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373F0638-F16E-BCC2-A780-E0F4CE833F0A}"/>
                  </a:ext>
                </a:extLst>
              </p:cNvPr>
              <p:cNvSpPr/>
              <p:nvPr/>
            </p:nvSpPr>
            <p:spPr bwMode="auto">
              <a:xfrm>
                <a:off x="5610226" y="4418013"/>
                <a:ext cx="104775" cy="38100"/>
              </a:xfrm>
              <a:prstGeom prst="rect">
                <a:avLst/>
              </a:prstGeom>
              <a:solidFill>
                <a:srgbClr val="83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0F51DCD-E09A-048A-E849-B4326EDBA477}"/>
                  </a:ext>
                </a:extLst>
              </p:cNvPr>
              <p:cNvSpPr/>
              <p:nvPr/>
            </p:nvSpPr>
            <p:spPr bwMode="auto">
              <a:xfrm>
                <a:off x="5610226" y="4418013"/>
                <a:ext cx="104775" cy="3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任意多边形 112">
                <a:extLst>
                  <a:ext uri="{FF2B5EF4-FFF2-40B4-BE49-F238E27FC236}">
                    <a16:creationId xmlns:a16="http://schemas.microsoft.com/office/drawing/2014/main" id="{9D81D5CA-ED49-4F52-1120-5A22F5CB39A3}"/>
                  </a:ext>
                </a:extLst>
              </p:cNvPr>
              <p:cNvSpPr/>
              <p:nvPr/>
            </p:nvSpPr>
            <p:spPr bwMode="auto">
              <a:xfrm>
                <a:off x="6394451" y="5273675"/>
                <a:ext cx="149225" cy="312738"/>
              </a:xfrm>
              <a:custGeom>
                <a:avLst/>
                <a:gdLst>
                  <a:gd name="T0" fmla="*/ 19 w 94"/>
                  <a:gd name="T1" fmla="*/ 197 h 197"/>
                  <a:gd name="T2" fmla="*/ 94 w 94"/>
                  <a:gd name="T3" fmla="*/ 179 h 197"/>
                  <a:gd name="T4" fmla="*/ 75 w 94"/>
                  <a:gd name="T5" fmla="*/ 0 h 197"/>
                  <a:gd name="T6" fmla="*/ 0 w 94"/>
                  <a:gd name="T7" fmla="*/ 19 h 197"/>
                  <a:gd name="T8" fmla="*/ 19 w 94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7">
                    <a:moveTo>
                      <a:pt x="19" y="197"/>
                    </a:moveTo>
                    <a:lnTo>
                      <a:pt x="94" y="179"/>
                    </a:lnTo>
                    <a:lnTo>
                      <a:pt x="75" y="0"/>
                    </a:lnTo>
                    <a:lnTo>
                      <a:pt x="0" y="19"/>
                    </a:lnTo>
                    <a:lnTo>
                      <a:pt x="19" y="197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任意多边形 113">
                <a:extLst>
                  <a:ext uri="{FF2B5EF4-FFF2-40B4-BE49-F238E27FC236}">
                    <a16:creationId xmlns:a16="http://schemas.microsoft.com/office/drawing/2014/main" id="{D45F4E89-E4F9-21C0-7F46-280C86B74F9E}"/>
                  </a:ext>
                </a:extLst>
              </p:cNvPr>
              <p:cNvSpPr/>
              <p:nvPr/>
            </p:nvSpPr>
            <p:spPr bwMode="auto">
              <a:xfrm>
                <a:off x="6394451" y="5273675"/>
                <a:ext cx="149225" cy="312738"/>
              </a:xfrm>
              <a:custGeom>
                <a:avLst/>
                <a:gdLst>
                  <a:gd name="T0" fmla="*/ 19 w 94"/>
                  <a:gd name="T1" fmla="*/ 197 h 197"/>
                  <a:gd name="T2" fmla="*/ 94 w 94"/>
                  <a:gd name="T3" fmla="*/ 179 h 197"/>
                  <a:gd name="T4" fmla="*/ 75 w 94"/>
                  <a:gd name="T5" fmla="*/ 0 h 197"/>
                  <a:gd name="T6" fmla="*/ 0 w 94"/>
                  <a:gd name="T7" fmla="*/ 19 h 197"/>
                  <a:gd name="T8" fmla="*/ 19 w 94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7">
                    <a:moveTo>
                      <a:pt x="19" y="197"/>
                    </a:moveTo>
                    <a:lnTo>
                      <a:pt x="94" y="179"/>
                    </a:lnTo>
                    <a:lnTo>
                      <a:pt x="75" y="0"/>
                    </a:lnTo>
                    <a:lnTo>
                      <a:pt x="0" y="19"/>
                    </a:lnTo>
                    <a:lnTo>
                      <a:pt x="19" y="19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任意多边形 114">
                <a:extLst>
                  <a:ext uri="{FF2B5EF4-FFF2-40B4-BE49-F238E27FC236}">
                    <a16:creationId xmlns:a16="http://schemas.microsoft.com/office/drawing/2014/main" id="{351C56F9-0013-B5AA-BB71-2A8B63A67FE3}"/>
                  </a:ext>
                </a:extLst>
              </p:cNvPr>
              <p:cNvSpPr/>
              <p:nvPr/>
            </p:nvSpPr>
            <p:spPr bwMode="auto">
              <a:xfrm>
                <a:off x="6403976" y="5503863"/>
                <a:ext cx="376238" cy="155575"/>
              </a:xfrm>
              <a:custGeom>
                <a:avLst/>
                <a:gdLst>
                  <a:gd name="T0" fmla="*/ 43 w 114"/>
                  <a:gd name="T1" fmla="*/ 0 h 47"/>
                  <a:gd name="T2" fmla="*/ 2 w 114"/>
                  <a:gd name="T3" fmla="*/ 5 h 47"/>
                  <a:gd name="T4" fmla="*/ 0 w 114"/>
                  <a:gd name="T5" fmla="*/ 8 h 47"/>
                  <a:gd name="T6" fmla="*/ 2 w 114"/>
                  <a:gd name="T7" fmla="*/ 41 h 47"/>
                  <a:gd name="T8" fmla="*/ 9 w 114"/>
                  <a:gd name="T9" fmla="*/ 47 h 47"/>
                  <a:gd name="T10" fmla="*/ 47 w 114"/>
                  <a:gd name="T11" fmla="*/ 39 h 47"/>
                  <a:gd name="T12" fmla="*/ 99 w 114"/>
                  <a:gd name="T13" fmla="*/ 27 h 47"/>
                  <a:gd name="T14" fmla="*/ 102 w 114"/>
                  <a:gd name="T15" fmla="*/ 8 h 47"/>
                  <a:gd name="T16" fmla="*/ 50 w 114"/>
                  <a:gd name="T17" fmla="*/ 1 h 47"/>
                  <a:gd name="T18" fmla="*/ 43 w 11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47">
                    <a:moveTo>
                      <a:pt x="43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4"/>
                      <a:pt x="6" y="47"/>
                      <a:pt x="9" y="47"/>
                    </a:cubicBezTo>
                    <a:cubicBezTo>
                      <a:pt x="23" y="44"/>
                      <a:pt x="29" y="43"/>
                      <a:pt x="47" y="39"/>
                    </a:cubicBezTo>
                    <a:cubicBezTo>
                      <a:pt x="58" y="37"/>
                      <a:pt x="85" y="32"/>
                      <a:pt x="99" y="27"/>
                    </a:cubicBezTo>
                    <a:cubicBezTo>
                      <a:pt x="114" y="22"/>
                      <a:pt x="109" y="7"/>
                      <a:pt x="102" y="8"/>
                    </a:cubicBezTo>
                    <a:cubicBezTo>
                      <a:pt x="86" y="10"/>
                      <a:pt x="61" y="8"/>
                      <a:pt x="50" y="1"/>
                    </a:cubicBezTo>
                    <a:cubicBezTo>
                      <a:pt x="48" y="0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任意多边形 115">
                <a:extLst>
                  <a:ext uri="{FF2B5EF4-FFF2-40B4-BE49-F238E27FC236}">
                    <a16:creationId xmlns:a16="http://schemas.microsoft.com/office/drawing/2014/main" id="{3ADC0C4C-CAB9-8C2A-6F53-CDC30D27935D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2238" cy="103188"/>
              </a:xfrm>
              <a:custGeom>
                <a:avLst/>
                <a:gdLst>
                  <a:gd name="T0" fmla="*/ 0 w 77"/>
                  <a:gd name="T1" fmla="*/ 11 h 65"/>
                  <a:gd name="T2" fmla="*/ 0 w 77"/>
                  <a:gd name="T3" fmla="*/ 11 h 65"/>
                  <a:gd name="T4" fmla="*/ 4 w 77"/>
                  <a:gd name="T5" fmla="*/ 65 h 65"/>
                  <a:gd name="T6" fmla="*/ 4 w 77"/>
                  <a:gd name="T7" fmla="*/ 65 h 65"/>
                  <a:gd name="T8" fmla="*/ 0 w 77"/>
                  <a:gd name="T9" fmla="*/ 11 h 65"/>
                  <a:gd name="T10" fmla="*/ 75 w 77"/>
                  <a:gd name="T11" fmla="*/ 0 h 65"/>
                  <a:gd name="T12" fmla="*/ 75 w 77"/>
                  <a:gd name="T13" fmla="*/ 0 h 65"/>
                  <a:gd name="T14" fmla="*/ 77 w 77"/>
                  <a:gd name="T15" fmla="*/ 17 h 65"/>
                  <a:gd name="T16" fmla="*/ 75 w 77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5">
                    <a:moveTo>
                      <a:pt x="0" y="11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4" y="65"/>
                    </a:lnTo>
                    <a:lnTo>
                      <a:pt x="0" y="11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7" y="1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任意多边形 116">
                <a:extLst>
                  <a:ext uri="{FF2B5EF4-FFF2-40B4-BE49-F238E27FC236}">
                    <a16:creationId xmlns:a16="http://schemas.microsoft.com/office/drawing/2014/main" id="{F12D52C8-0DCD-226C-7F03-FFF3AC82BA94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2238" cy="103188"/>
              </a:xfrm>
              <a:custGeom>
                <a:avLst/>
                <a:gdLst>
                  <a:gd name="T0" fmla="*/ 0 w 77"/>
                  <a:gd name="T1" fmla="*/ 11 h 65"/>
                  <a:gd name="T2" fmla="*/ 0 w 77"/>
                  <a:gd name="T3" fmla="*/ 11 h 65"/>
                  <a:gd name="T4" fmla="*/ 4 w 77"/>
                  <a:gd name="T5" fmla="*/ 65 h 65"/>
                  <a:gd name="T6" fmla="*/ 4 w 77"/>
                  <a:gd name="T7" fmla="*/ 65 h 65"/>
                  <a:gd name="T8" fmla="*/ 0 w 77"/>
                  <a:gd name="T9" fmla="*/ 11 h 65"/>
                  <a:gd name="T10" fmla="*/ 75 w 77"/>
                  <a:gd name="T11" fmla="*/ 0 h 65"/>
                  <a:gd name="T12" fmla="*/ 75 w 77"/>
                  <a:gd name="T13" fmla="*/ 0 h 65"/>
                  <a:gd name="T14" fmla="*/ 77 w 77"/>
                  <a:gd name="T15" fmla="*/ 17 h 65"/>
                  <a:gd name="T16" fmla="*/ 75 w 77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5">
                    <a:moveTo>
                      <a:pt x="0" y="11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4" y="65"/>
                    </a:lnTo>
                    <a:lnTo>
                      <a:pt x="0" y="11"/>
                    </a:lnTo>
                    <a:moveTo>
                      <a:pt x="75" y="0"/>
                    </a:moveTo>
                    <a:lnTo>
                      <a:pt x="75" y="0"/>
                    </a:lnTo>
                    <a:lnTo>
                      <a:pt x="77" y="17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任意多边形 117">
                <a:extLst>
                  <a:ext uri="{FF2B5EF4-FFF2-40B4-BE49-F238E27FC236}">
                    <a16:creationId xmlns:a16="http://schemas.microsoft.com/office/drawing/2014/main" id="{86FF620E-0E12-DB29-898F-0B2211C73BC4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5413" cy="103188"/>
              </a:xfrm>
              <a:custGeom>
                <a:avLst/>
                <a:gdLst>
                  <a:gd name="T0" fmla="*/ 75 w 79"/>
                  <a:gd name="T1" fmla="*/ 0 h 65"/>
                  <a:gd name="T2" fmla="*/ 0 w 79"/>
                  <a:gd name="T3" fmla="*/ 11 h 65"/>
                  <a:gd name="T4" fmla="*/ 4 w 79"/>
                  <a:gd name="T5" fmla="*/ 65 h 65"/>
                  <a:gd name="T6" fmla="*/ 79 w 79"/>
                  <a:gd name="T7" fmla="*/ 48 h 65"/>
                  <a:gd name="T8" fmla="*/ 77 w 79"/>
                  <a:gd name="T9" fmla="*/ 17 h 65"/>
                  <a:gd name="T10" fmla="*/ 75 w 79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5">
                    <a:moveTo>
                      <a:pt x="75" y="0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79" y="48"/>
                    </a:lnTo>
                    <a:lnTo>
                      <a:pt x="77" y="1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任意多边形 118">
                <a:extLst>
                  <a:ext uri="{FF2B5EF4-FFF2-40B4-BE49-F238E27FC236}">
                    <a16:creationId xmlns:a16="http://schemas.microsoft.com/office/drawing/2014/main" id="{48D01749-0B1E-B87A-114F-126D97BDFF26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5413" cy="103188"/>
              </a:xfrm>
              <a:custGeom>
                <a:avLst/>
                <a:gdLst>
                  <a:gd name="T0" fmla="*/ 75 w 79"/>
                  <a:gd name="T1" fmla="*/ 0 h 65"/>
                  <a:gd name="T2" fmla="*/ 0 w 79"/>
                  <a:gd name="T3" fmla="*/ 11 h 65"/>
                  <a:gd name="T4" fmla="*/ 4 w 79"/>
                  <a:gd name="T5" fmla="*/ 65 h 65"/>
                  <a:gd name="T6" fmla="*/ 79 w 79"/>
                  <a:gd name="T7" fmla="*/ 48 h 65"/>
                  <a:gd name="T8" fmla="*/ 77 w 79"/>
                  <a:gd name="T9" fmla="*/ 17 h 65"/>
                  <a:gd name="T10" fmla="*/ 75 w 79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5">
                    <a:moveTo>
                      <a:pt x="75" y="0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79" y="48"/>
                    </a:lnTo>
                    <a:lnTo>
                      <a:pt x="77" y="17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任意多边形 119">
                <a:extLst>
                  <a:ext uri="{FF2B5EF4-FFF2-40B4-BE49-F238E27FC236}">
                    <a16:creationId xmlns:a16="http://schemas.microsoft.com/office/drawing/2014/main" id="{23ABD79A-DB39-C648-0FBF-886B9A0AA3C0}"/>
                  </a:ext>
                </a:extLst>
              </p:cNvPr>
              <p:cNvSpPr/>
              <p:nvPr/>
            </p:nvSpPr>
            <p:spPr bwMode="auto">
              <a:xfrm>
                <a:off x="5167313" y="3851275"/>
                <a:ext cx="1392238" cy="1508125"/>
              </a:xfrm>
              <a:custGeom>
                <a:avLst/>
                <a:gdLst>
                  <a:gd name="T0" fmla="*/ 138 w 422"/>
                  <a:gd name="T1" fmla="*/ 9 h 458"/>
                  <a:gd name="T2" fmla="*/ 405 w 422"/>
                  <a:gd name="T3" fmla="*/ 106 h 458"/>
                  <a:gd name="T4" fmla="*/ 422 w 422"/>
                  <a:gd name="T5" fmla="*/ 448 h 458"/>
                  <a:gd name="T6" fmla="*/ 355 w 422"/>
                  <a:gd name="T7" fmla="*/ 458 h 458"/>
                  <a:gd name="T8" fmla="*/ 311 w 422"/>
                  <a:gd name="T9" fmla="*/ 157 h 458"/>
                  <a:gd name="T10" fmla="*/ 19 w 422"/>
                  <a:gd name="T11" fmla="*/ 88 h 458"/>
                  <a:gd name="T12" fmla="*/ 10 w 422"/>
                  <a:gd name="T13" fmla="*/ 9 h 458"/>
                  <a:gd name="T14" fmla="*/ 138 w 422"/>
                  <a:gd name="T15" fmla="*/ 9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2" h="458">
                    <a:moveTo>
                      <a:pt x="138" y="9"/>
                    </a:moveTo>
                    <a:cubicBezTo>
                      <a:pt x="138" y="9"/>
                      <a:pt x="404" y="0"/>
                      <a:pt x="405" y="106"/>
                    </a:cubicBezTo>
                    <a:cubicBezTo>
                      <a:pt x="406" y="259"/>
                      <a:pt x="422" y="448"/>
                      <a:pt x="422" y="448"/>
                    </a:cubicBezTo>
                    <a:cubicBezTo>
                      <a:pt x="355" y="458"/>
                      <a:pt x="355" y="458"/>
                      <a:pt x="355" y="458"/>
                    </a:cubicBezTo>
                    <a:cubicBezTo>
                      <a:pt x="355" y="458"/>
                      <a:pt x="310" y="276"/>
                      <a:pt x="311" y="157"/>
                    </a:cubicBezTo>
                    <a:cubicBezTo>
                      <a:pt x="236" y="136"/>
                      <a:pt x="42" y="150"/>
                      <a:pt x="19" y="88"/>
                    </a:cubicBezTo>
                    <a:cubicBezTo>
                      <a:pt x="0" y="37"/>
                      <a:pt x="10" y="9"/>
                      <a:pt x="10" y="9"/>
                    </a:cubicBezTo>
                    <a:cubicBezTo>
                      <a:pt x="138" y="9"/>
                      <a:pt x="138" y="9"/>
                      <a:pt x="138" y="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任意多边形 120">
                <a:extLst>
                  <a:ext uri="{FF2B5EF4-FFF2-40B4-BE49-F238E27FC236}">
                    <a16:creationId xmlns:a16="http://schemas.microsoft.com/office/drawing/2014/main" id="{A6B59008-C5CB-E2B3-0FD1-ACCAE9E0740D}"/>
                  </a:ext>
                </a:extLst>
              </p:cNvPr>
              <p:cNvSpPr/>
              <p:nvPr/>
            </p:nvSpPr>
            <p:spPr bwMode="auto">
              <a:xfrm>
                <a:off x="5978526" y="3989388"/>
                <a:ext cx="366713" cy="493713"/>
              </a:xfrm>
              <a:custGeom>
                <a:avLst/>
                <a:gdLst>
                  <a:gd name="T0" fmla="*/ 1 w 111"/>
                  <a:gd name="T1" fmla="*/ 0 h 150"/>
                  <a:gd name="T2" fmla="*/ 0 w 111"/>
                  <a:gd name="T3" fmla="*/ 11 h 150"/>
                  <a:gd name="T4" fmla="*/ 57 w 111"/>
                  <a:gd name="T5" fmla="*/ 72 h 150"/>
                  <a:gd name="T6" fmla="*/ 53 w 111"/>
                  <a:gd name="T7" fmla="*/ 112 h 150"/>
                  <a:gd name="T8" fmla="*/ 65 w 111"/>
                  <a:gd name="T9" fmla="*/ 115 h 150"/>
                  <a:gd name="T10" fmla="*/ 67 w 111"/>
                  <a:gd name="T11" fmla="*/ 150 h 150"/>
                  <a:gd name="T12" fmla="*/ 1 w 11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50">
                    <a:moveTo>
                      <a:pt x="1" y="0"/>
                    </a:moveTo>
                    <a:cubicBezTo>
                      <a:pt x="1" y="0"/>
                      <a:pt x="0" y="4"/>
                      <a:pt x="0" y="11"/>
                    </a:cubicBezTo>
                    <a:cubicBezTo>
                      <a:pt x="36" y="27"/>
                      <a:pt x="60" y="47"/>
                      <a:pt x="57" y="72"/>
                    </a:cubicBezTo>
                    <a:cubicBezTo>
                      <a:pt x="56" y="84"/>
                      <a:pt x="55" y="98"/>
                      <a:pt x="53" y="112"/>
                    </a:cubicBezTo>
                    <a:cubicBezTo>
                      <a:pt x="57" y="113"/>
                      <a:pt x="61" y="114"/>
                      <a:pt x="65" y="115"/>
                    </a:cubicBezTo>
                    <a:cubicBezTo>
                      <a:pt x="65" y="126"/>
                      <a:pt x="65" y="138"/>
                      <a:pt x="67" y="150"/>
                    </a:cubicBezTo>
                    <a:cubicBezTo>
                      <a:pt x="111" y="83"/>
                      <a:pt x="75" y="8"/>
                      <a:pt x="1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任意多边形 121">
                <a:extLst>
                  <a:ext uri="{FF2B5EF4-FFF2-40B4-BE49-F238E27FC236}">
                    <a16:creationId xmlns:a16="http://schemas.microsoft.com/office/drawing/2014/main" id="{D56F1E65-4B08-C761-EFC1-B8D5798D8F26}"/>
                  </a:ext>
                </a:extLst>
              </p:cNvPr>
              <p:cNvSpPr/>
              <p:nvPr/>
            </p:nvSpPr>
            <p:spPr bwMode="auto">
              <a:xfrm>
                <a:off x="6299201" y="5270500"/>
                <a:ext cx="284163" cy="144463"/>
              </a:xfrm>
              <a:custGeom>
                <a:avLst/>
                <a:gdLst>
                  <a:gd name="T0" fmla="*/ 14 w 179"/>
                  <a:gd name="T1" fmla="*/ 91 h 91"/>
                  <a:gd name="T2" fmla="*/ 177 w 179"/>
                  <a:gd name="T3" fmla="*/ 62 h 91"/>
                  <a:gd name="T4" fmla="*/ 179 w 179"/>
                  <a:gd name="T5" fmla="*/ 0 h 91"/>
                  <a:gd name="T6" fmla="*/ 0 w 179"/>
                  <a:gd name="T7" fmla="*/ 31 h 91"/>
                  <a:gd name="T8" fmla="*/ 14 w 17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91">
                    <a:moveTo>
                      <a:pt x="14" y="91"/>
                    </a:moveTo>
                    <a:lnTo>
                      <a:pt x="177" y="62"/>
                    </a:lnTo>
                    <a:lnTo>
                      <a:pt x="179" y="0"/>
                    </a:lnTo>
                    <a:lnTo>
                      <a:pt x="0" y="31"/>
                    </a:lnTo>
                    <a:lnTo>
                      <a:pt x="14" y="9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 122">
                <a:extLst>
                  <a:ext uri="{FF2B5EF4-FFF2-40B4-BE49-F238E27FC236}">
                    <a16:creationId xmlns:a16="http://schemas.microsoft.com/office/drawing/2014/main" id="{9776B4E9-4C66-7C0A-DE96-0971C389F8FE}"/>
                  </a:ext>
                </a:extLst>
              </p:cNvPr>
              <p:cNvSpPr/>
              <p:nvPr/>
            </p:nvSpPr>
            <p:spPr bwMode="auto">
              <a:xfrm>
                <a:off x="6556376" y="5484813"/>
                <a:ext cx="61913" cy="36513"/>
              </a:xfrm>
              <a:custGeom>
                <a:avLst/>
                <a:gdLst>
                  <a:gd name="T0" fmla="*/ 11 w 19"/>
                  <a:gd name="T1" fmla="*/ 11 h 11"/>
                  <a:gd name="T2" fmla="*/ 1 w 19"/>
                  <a:gd name="T3" fmla="*/ 11 h 11"/>
                  <a:gd name="T4" fmla="*/ 0 w 19"/>
                  <a:gd name="T5" fmla="*/ 10 h 11"/>
                  <a:gd name="T6" fmla="*/ 1 w 19"/>
                  <a:gd name="T7" fmla="*/ 9 h 11"/>
                  <a:gd name="T8" fmla="*/ 16 w 19"/>
                  <a:gd name="T9" fmla="*/ 1 h 11"/>
                  <a:gd name="T10" fmla="*/ 18 w 19"/>
                  <a:gd name="T11" fmla="*/ 3 h 11"/>
                  <a:gd name="T12" fmla="*/ 18 w 19"/>
                  <a:gd name="T13" fmla="*/ 8 h 11"/>
                  <a:gd name="T14" fmla="*/ 11 w 19"/>
                  <a:gd name="T15" fmla="*/ 11 h 11"/>
                  <a:gd name="T16" fmla="*/ 3 w 19"/>
                  <a:gd name="T17" fmla="*/ 9 h 11"/>
                  <a:gd name="T18" fmla="*/ 16 w 19"/>
                  <a:gd name="T19" fmla="*/ 7 h 11"/>
                  <a:gd name="T20" fmla="*/ 17 w 19"/>
                  <a:gd name="T21" fmla="*/ 4 h 11"/>
                  <a:gd name="T22" fmla="*/ 15 w 19"/>
                  <a:gd name="T23" fmla="*/ 2 h 11"/>
                  <a:gd name="T24" fmla="*/ 3 w 19"/>
                  <a:gd name="T2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1">
                    <a:moveTo>
                      <a:pt x="11" y="11"/>
                    </a:moveTo>
                    <a:cubicBezTo>
                      <a:pt x="8" y="11"/>
                      <a:pt x="4" y="11"/>
                      <a:pt x="1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11" y="0"/>
                      <a:pt x="16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9" y="5"/>
                      <a:pt x="19" y="6"/>
                      <a:pt x="18" y="8"/>
                    </a:cubicBezTo>
                    <a:cubicBezTo>
                      <a:pt x="16" y="9"/>
                      <a:pt x="14" y="10"/>
                      <a:pt x="11" y="11"/>
                    </a:cubicBezTo>
                    <a:close/>
                    <a:moveTo>
                      <a:pt x="3" y="9"/>
                    </a:moveTo>
                    <a:cubicBezTo>
                      <a:pt x="10" y="9"/>
                      <a:pt x="15" y="9"/>
                      <a:pt x="16" y="7"/>
                    </a:cubicBezTo>
                    <a:cubicBezTo>
                      <a:pt x="17" y="6"/>
                      <a:pt x="17" y="5"/>
                      <a:pt x="17" y="4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3" y="2"/>
                      <a:pt x="7" y="6"/>
                      <a:pt x="3" y="9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 123">
                <a:extLst>
                  <a:ext uri="{FF2B5EF4-FFF2-40B4-BE49-F238E27FC236}">
                    <a16:creationId xmlns:a16="http://schemas.microsoft.com/office/drawing/2014/main" id="{0C1813E6-05EC-2906-2F07-C184CA358345}"/>
                  </a:ext>
                </a:extLst>
              </p:cNvPr>
              <p:cNvSpPr/>
              <p:nvPr/>
            </p:nvSpPr>
            <p:spPr bwMode="auto">
              <a:xfrm>
                <a:off x="6550026" y="5461000"/>
                <a:ext cx="39688" cy="60325"/>
              </a:xfrm>
              <a:custGeom>
                <a:avLst/>
                <a:gdLst>
                  <a:gd name="T0" fmla="*/ 3 w 12"/>
                  <a:gd name="T1" fmla="*/ 18 h 18"/>
                  <a:gd name="T2" fmla="*/ 3 w 12"/>
                  <a:gd name="T3" fmla="*/ 17 h 18"/>
                  <a:gd name="T4" fmla="*/ 2 w 12"/>
                  <a:gd name="T5" fmla="*/ 17 h 18"/>
                  <a:gd name="T6" fmla="*/ 3 w 12"/>
                  <a:gd name="T7" fmla="*/ 2 h 18"/>
                  <a:gd name="T8" fmla="*/ 7 w 12"/>
                  <a:gd name="T9" fmla="*/ 0 h 18"/>
                  <a:gd name="T10" fmla="*/ 10 w 12"/>
                  <a:gd name="T11" fmla="*/ 2 h 18"/>
                  <a:gd name="T12" fmla="*/ 4 w 12"/>
                  <a:gd name="T13" fmla="*/ 17 h 18"/>
                  <a:gd name="T14" fmla="*/ 3 w 12"/>
                  <a:gd name="T15" fmla="*/ 18 h 18"/>
                  <a:gd name="T16" fmla="*/ 6 w 12"/>
                  <a:gd name="T17" fmla="*/ 2 h 18"/>
                  <a:gd name="T18" fmla="*/ 5 w 12"/>
                  <a:gd name="T19" fmla="*/ 3 h 18"/>
                  <a:gd name="T20" fmla="*/ 4 w 12"/>
                  <a:gd name="T21" fmla="*/ 15 h 18"/>
                  <a:gd name="T22" fmla="*/ 9 w 12"/>
                  <a:gd name="T23" fmla="*/ 3 h 18"/>
                  <a:gd name="T24" fmla="*/ 7 w 12"/>
                  <a:gd name="T25" fmla="*/ 2 h 18"/>
                  <a:gd name="T26" fmla="*/ 6 w 1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8">
                    <a:moveTo>
                      <a:pt x="3" y="18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0" y="6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2" y="6"/>
                      <a:pt x="7" y="15"/>
                      <a:pt x="4" y="17"/>
                    </a:cubicBezTo>
                    <a:lnTo>
                      <a:pt x="3" y="18"/>
                    </a:lnTo>
                    <a:close/>
                    <a:moveTo>
                      <a:pt x="6" y="2"/>
                    </a:moveTo>
                    <a:cubicBezTo>
                      <a:pt x="6" y="2"/>
                      <a:pt x="5" y="2"/>
                      <a:pt x="5" y="3"/>
                    </a:cubicBezTo>
                    <a:cubicBezTo>
                      <a:pt x="3" y="5"/>
                      <a:pt x="3" y="11"/>
                      <a:pt x="4" y="15"/>
                    </a:cubicBezTo>
                    <a:cubicBezTo>
                      <a:pt x="7" y="12"/>
                      <a:pt x="10" y="6"/>
                      <a:pt x="9" y="3"/>
                    </a:cubicBezTo>
                    <a:cubicBezTo>
                      <a:pt x="8" y="3"/>
                      <a:pt x="8" y="2"/>
                      <a:pt x="7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 124">
                <a:extLst>
                  <a:ext uri="{FF2B5EF4-FFF2-40B4-BE49-F238E27FC236}">
                    <a16:creationId xmlns:a16="http://schemas.microsoft.com/office/drawing/2014/main" id="{D13BA5E5-F2C1-ED6B-4524-3CFA204FDEC0}"/>
                  </a:ext>
                </a:extLst>
              </p:cNvPr>
              <p:cNvSpPr/>
              <p:nvPr/>
            </p:nvSpPr>
            <p:spPr bwMode="auto">
              <a:xfrm>
                <a:off x="5913438" y="5310188"/>
                <a:ext cx="138113" cy="303213"/>
              </a:xfrm>
              <a:custGeom>
                <a:avLst/>
                <a:gdLst>
                  <a:gd name="T0" fmla="*/ 0 w 87"/>
                  <a:gd name="T1" fmla="*/ 191 h 191"/>
                  <a:gd name="T2" fmla="*/ 75 w 87"/>
                  <a:gd name="T3" fmla="*/ 181 h 191"/>
                  <a:gd name="T4" fmla="*/ 87 w 87"/>
                  <a:gd name="T5" fmla="*/ 0 h 191"/>
                  <a:gd name="T6" fmla="*/ 12 w 87"/>
                  <a:gd name="T7" fmla="*/ 10 h 191"/>
                  <a:gd name="T8" fmla="*/ 0 w 87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91">
                    <a:moveTo>
                      <a:pt x="0" y="191"/>
                    </a:moveTo>
                    <a:lnTo>
                      <a:pt x="75" y="181"/>
                    </a:lnTo>
                    <a:lnTo>
                      <a:pt x="87" y="0"/>
                    </a:lnTo>
                    <a:lnTo>
                      <a:pt x="12" y="10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 125">
                <a:extLst>
                  <a:ext uri="{FF2B5EF4-FFF2-40B4-BE49-F238E27FC236}">
                    <a16:creationId xmlns:a16="http://schemas.microsoft.com/office/drawing/2014/main" id="{3A21EA6E-16BE-0817-12F5-BE759BBC1EB8}"/>
                  </a:ext>
                </a:extLst>
              </p:cNvPr>
              <p:cNvSpPr/>
              <p:nvPr/>
            </p:nvSpPr>
            <p:spPr bwMode="auto">
              <a:xfrm>
                <a:off x="5913438" y="5310188"/>
                <a:ext cx="138113" cy="303213"/>
              </a:xfrm>
              <a:custGeom>
                <a:avLst/>
                <a:gdLst>
                  <a:gd name="T0" fmla="*/ 0 w 87"/>
                  <a:gd name="T1" fmla="*/ 191 h 191"/>
                  <a:gd name="T2" fmla="*/ 75 w 87"/>
                  <a:gd name="T3" fmla="*/ 181 h 191"/>
                  <a:gd name="T4" fmla="*/ 87 w 87"/>
                  <a:gd name="T5" fmla="*/ 0 h 191"/>
                  <a:gd name="T6" fmla="*/ 12 w 87"/>
                  <a:gd name="T7" fmla="*/ 10 h 191"/>
                  <a:gd name="T8" fmla="*/ 0 w 87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91">
                    <a:moveTo>
                      <a:pt x="0" y="191"/>
                    </a:moveTo>
                    <a:lnTo>
                      <a:pt x="75" y="181"/>
                    </a:lnTo>
                    <a:lnTo>
                      <a:pt x="87" y="0"/>
                    </a:lnTo>
                    <a:lnTo>
                      <a:pt x="12" y="10"/>
                    </a:lnTo>
                    <a:lnTo>
                      <a:pt x="0" y="19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 126">
                <a:extLst>
                  <a:ext uri="{FF2B5EF4-FFF2-40B4-BE49-F238E27FC236}">
                    <a16:creationId xmlns:a16="http://schemas.microsoft.com/office/drawing/2014/main" id="{9FBA1B28-B1D8-116B-58A2-A34DADA46654}"/>
                  </a:ext>
                </a:extLst>
              </p:cNvPr>
              <p:cNvSpPr/>
              <p:nvPr/>
            </p:nvSpPr>
            <p:spPr bwMode="auto">
              <a:xfrm>
                <a:off x="5876926" y="5576888"/>
                <a:ext cx="361950" cy="144463"/>
              </a:xfrm>
              <a:custGeom>
                <a:avLst/>
                <a:gdLst>
                  <a:gd name="T0" fmla="*/ 48 w 110"/>
                  <a:gd name="T1" fmla="*/ 1 h 44"/>
                  <a:gd name="T2" fmla="*/ 7 w 110"/>
                  <a:gd name="T3" fmla="*/ 0 h 44"/>
                  <a:gd name="T4" fmla="*/ 4 w 110"/>
                  <a:gd name="T5" fmla="*/ 2 h 44"/>
                  <a:gd name="T6" fmla="*/ 1 w 110"/>
                  <a:gd name="T7" fmla="*/ 35 h 44"/>
                  <a:gd name="T8" fmla="*/ 7 w 110"/>
                  <a:gd name="T9" fmla="*/ 42 h 44"/>
                  <a:gd name="T10" fmla="*/ 47 w 110"/>
                  <a:gd name="T11" fmla="*/ 42 h 44"/>
                  <a:gd name="T12" fmla="*/ 95 w 110"/>
                  <a:gd name="T13" fmla="*/ 42 h 44"/>
                  <a:gd name="T14" fmla="*/ 102 w 110"/>
                  <a:gd name="T15" fmla="*/ 24 h 44"/>
                  <a:gd name="T16" fmla="*/ 54 w 110"/>
                  <a:gd name="T17" fmla="*/ 3 h 44"/>
                  <a:gd name="T18" fmla="*/ 48 w 110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" h="44">
                    <a:moveTo>
                      <a:pt x="48" y="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8"/>
                      <a:pt x="4" y="42"/>
                      <a:pt x="7" y="42"/>
                    </a:cubicBezTo>
                    <a:cubicBezTo>
                      <a:pt x="22" y="42"/>
                      <a:pt x="28" y="41"/>
                      <a:pt x="47" y="42"/>
                    </a:cubicBezTo>
                    <a:cubicBezTo>
                      <a:pt x="58" y="42"/>
                      <a:pt x="80" y="44"/>
                      <a:pt x="95" y="42"/>
                    </a:cubicBezTo>
                    <a:cubicBezTo>
                      <a:pt x="110" y="40"/>
                      <a:pt x="108" y="25"/>
                      <a:pt x="102" y="24"/>
                    </a:cubicBezTo>
                    <a:cubicBezTo>
                      <a:pt x="86" y="23"/>
                      <a:pt x="65" y="12"/>
                      <a:pt x="54" y="3"/>
                    </a:cubicBezTo>
                    <a:cubicBezTo>
                      <a:pt x="53" y="2"/>
                      <a:pt x="50" y="1"/>
                      <a:pt x="4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 127">
                <a:extLst>
                  <a:ext uri="{FF2B5EF4-FFF2-40B4-BE49-F238E27FC236}">
                    <a16:creationId xmlns:a16="http://schemas.microsoft.com/office/drawing/2014/main" id="{482D3660-2A8B-ED0F-7A88-4CD37FCC8CB9}"/>
                  </a:ext>
                </a:extLst>
              </p:cNvPr>
              <p:cNvSpPr/>
              <p:nvPr/>
            </p:nvSpPr>
            <p:spPr bwMode="auto">
              <a:xfrm>
                <a:off x="6045201" y="5567363"/>
                <a:ext cx="61913" cy="36513"/>
              </a:xfrm>
              <a:custGeom>
                <a:avLst/>
                <a:gdLst>
                  <a:gd name="T0" fmla="*/ 10 w 19"/>
                  <a:gd name="T1" fmla="*/ 11 h 11"/>
                  <a:gd name="T2" fmla="*/ 0 w 19"/>
                  <a:gd name="T3" fmla="*/ 9 h 11"/>
                  <a:gd name="T4" fmla="*/ 0 w 19"/>
                  <a:gd name="T5" fmla="*/ 9 h 11"/>
                  <a:gd name="T6" fmla="*/ 0 w 19"/>
                  <a:gd name="T7" fmla="*/ 8 h 11"/>
                  <a:gd name="T8" fmla="*/ 16 w 19"/>
                  <a:gd name="T9" fmla="*/ 2 h 11"/>
                  <a:gd name="T10" fmla="*/ 18 w 19"/>
                  <a:gd name="T11" fmla="*/ 4 h 11"/>
                  <a:gd name="T12" fmla="*/ 17 w 19"/>
                  <a:gd name="T13" fmla="*/ 9 h 11"/>
                  <a:gd name="T14" fmla="*/ 10 w 19"/>
                  <a:gd name="T15" fmla="*/ 11 h 11"/>
                  <a:gd name="T16" fmla="*/ 3 w 19"/>
                  <a:gd name="T17" fmla="*/ 8 h 11"/>
                  <a:gd name="T18" fmla="*/ 16 w 19"/>
                  <a:gd name="T19" fmla="*/ 8 h 11"/>
                  <a:gd name="T20" fmla="*/ 17 w 19"/>
                  <a:gd name="T21" fmla="*/ 5 h 11"/>
                  <a:gd name="T22" fmla="*/ 16 w 19"/>
                  <a:gd name="T23" fmla="*/ 4 h 11"/>
                  <a:gd name="T24" fmla="*/ 3 w 19"/>
                  <a:gd name="T2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1">
                    <a:moveTo>
                      <a:pt x="10" y="11"/>
                    </a:moveTo>
                    <a:cubicBezTo>
                      <a:pt x="7" y="11"/>
                      <a:pt x="3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2" y="0"/>
                      <a:pt x="16" y="2"/>
                    </a:cubicBezTo>
                    <a:cubicBezTo>
                      <a:pt x="17" y="2"/>
                      <a:pt x="18" y="3"/>
                      <a:pt x="18" y="4"/>
                    </a:cubicBezTo>
                    <a:cubicBezTo>
                      <a:pt x="19" y="6"/>
                      <a:pt x="18" y="8"/>
                      <a:pt x="17" y="9"/>
                    </a:cubicBezTo>
                    <a:cubicBezTo>
                      <a:pt x="16" y="11"/>
                      <a:pt x="13" y="11"/>
                      <a:pt x="10" y="11"/>
                    </a:cubicBezTo>
                    <a:close/>
                    <a:moveTo>
                      <a:pt x="3" y="8"/>
                    </a:moveTo>
                    <a:cubicBezTo>
                      <a:pt x="9" y="10"/>
                      <a:pt x="14" y="10"/>
                      <a:pt x="16" y="8"/>
                    </a:cubicBezTo>
                    <a:cubicBezTo>
                      <a:pt x="17" y="7"/>
                      <a:pt x="17" y="6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3" y="3"/>
                      <a:pt x="7" y="5"/>
                      <a:pt x="3" y="8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 128">
                <a:extLst>
                  <a:ext uri="{FF2B5EF4-FFF2-40B4-BE49-F238E27FC236}">
                    <a16:creationId xmlns:a16="http://schemas.microsoft.com/office/drawing/2014/main" id="{D3FE564B-24EE-13FD-3EF5-046AB09BE699}"/>
                  </a:ext>
                </a:extLst>
              </p:cNvPr>
              <p:cNvSpPr/>
              <p:nvPr/>
            </p:nvSpPr>
            <p:spPr bwMode="auto">
              <a:xfrm>
                <a:off x="6042026" y="5543550"/>
                <a:ext cx="36513" cy="53975"/>
              </a:xfrm>
              <a:custGeom>
                <a:avLst/>
                <a:gdLst>
                  <a:gd name="T0" fmla="*/ 1 w 11"/>
                  <a:gd name="T1" fmla="*/ 16 h 16"/>
                  <a:gd name="T2" fmla="*/ 1 w 11"/>
                  <a:gd name="T3" fmla="*/ 16 h 16"/>
                  <a:gd name="T4" fmla="*/ 1 w 11"/>
                  <a:gd name="T5" fmla="*/ 15 h 16"/>
                  <a:gd name="T6" fmla="*/ 4 w 11"/>
                  <a:gd name="T7" fmla="*/ 1 h 16"/>
                  <a:gd name="T8" fmla="*/ 8 w 11"/>
                  <a:gd name="T9" fmla="*/ 0 h 16"/>
                  <a:gd name="T10" fmla="*/ 11 w 11"/>
                  <a:gd name="T11" fmla="*/ 2 h 16"/>
                  <a:gd name="T12" fmla="*/ 2 w 11"/>
                  <a:gd name="T13" fmla="*/ 16 h 16"/>
                  <a:gd name="T14" fmla="*/ 1 w 11"/>
                  <a:gd name="T15" fmla="*/ 16 h 16"/>
                  <a:gd name="T16" fmla="*/ 7 w 11"/>
                  <a:gd name="T17" fmla="*/ 1 h 16"/>
                  <a:gd name="T18" fmla="*/ 5 w 11"/>
                  <a:gd name="T19" fmla="*/ 2 h 16"/>
                  <a:gd name="T20" fmla="*/ 2 w 11"/>
                  <a:gd name="T21" fmla="*/ 14 h 16"/>
                  <a:gd name="T22" fmla="*/ 9 w 11"/>
                  <a:gd name="T23" fmla="*/ 3 h 16"/>
                  <a:gd name="T24" fmla="*/ 7 w 11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6">
                    <a:moveTo>
                      <a:pt x="1" y="16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4"/>
                      <a:pt x="4" y="1"/>
                    </a:cubicBezTo>
                    <a:cubicBezTo>
                      <a:pt x="5" y="0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1" y="7"/>
                      <a:pt x="6" y="14"/>
                      <a:pt x="2" y="16"/>
                    </a:cubicBezTo>
                    <a:lnTo>
                      <a:pt x="1" y="16"/>
                    </a:lnTo>
                    <a:close/>
                    <a:moveTo>
                      <a:pt x="7" y="1"/>
                    </a:moveTo>
                    <a:cubicBezTo>
                      <a:pt x="6" y="1"/>
                      <a:pt x="6" y="2"/>
                      <a:pt x="5" y="2"/>
                    </a:cubicBezTo>
                    <a:cubicBezTo>
                      <a:pt x="3" y="4"/>
                      <a:pt x="2" y="10"/>
                      <a:pt x="2" y="14"/>
                    </a:cubicBezTo>
                    <a:cubicBezTo>
                      <a:pt x="6" y="11"/>
                      <a:pt x="9" y="5"/>
                      <a:pt x="9" y="3"/>
                    </a:cubicBezTo>
                    <a:cubicBezTo>
                      <a:pt x="9" y="2"/>
                      <a:pt x="9" y="2"/>
                      <a:pt x="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 129">
                <a:extLst>
                  <a:ext uri="{FF2B5EF4-FFF2-40B4-BE49-F238E27FC236}">
                    <a16:creationId xmlns:a16="http://schemas.microsoft.com/office/drawing/2014/main" id="{D044BB42-E5BA-8F96-E634-EC1B4CF6F81A}"/>
                  </a:ext>
                </a:extLst>
              </p:cNvPr>
              <p:cNvSpPr/>
              <p:nvPr/>
            </p:nvSpPr>
            <p:spPr bwMode="auto">
              <a:xfrm>
                <a:off x="5919788" y="5432425"/>
                <a:ext cx="3175" cy="52388"/>
              </a:xfrm>
              <a:custGeom>
                <a:avLst/>
                <a:gdLst>
                  <a:gd name="T0" fmla="*/ 2 w 2"/>
                  <a:gd name="T1" fmla="*/ 0 h 33"/>
                  <a:gd name="T2" fmla="*/ 2 w 2"/>
                  <a:gd name="T3" fmla="*/ 0 h 33"/>
                  <a:gd name="T4" fmla="*/ 0 w 2"/>
                  <a:gd name="T5" fmla="*/ 33 h 33"/>
                  <a:gd name="T6" fmla="*/ 0 w 2"/>
                  <a:gd name="T7" fmla="*/ 33 h 33"/>
                  <a:gd name="T8" fmla="*/ 2 w 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3">
                    <a:moveTo>
                      <a:pt x="2" y="0"/>
                    </a:moveTo>
                    <a:lnTo>
                      <a:pt x="2" y="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任意多边形 130">
                <a:extLst>
                  <a:ext uri="{FF2B5EF4-FFF2-40B4-BE49-F238E27FC236}">
                    <a16:creationId xmlns:a16="http://schemas.microsoft.com/office/drawing/2014/main" id="{DF661CC3-F1E2-8A1D-5E82-F57631474CDE}"/>
                  </a:ext>
                </a:extLst>
              </p:cNvPr>
              <p:cNvSpPr/>
              <p:nvPr/>
            </p:nvSpPr>
            <p:spPr bwMode="auto">
              <a:xfrm>
                <a:off x="5919788" y="5432425"/>
                <a:ext cx="3175" cy="52388"/>
              </a:xfrm>
              <a:custGeom>
                <a:avLst/>
                <a:gdLst>
                  <a:gd name="T0" fmla="*/ 2 w 2"/>
                  <a:gd name="T1" fmla="*/ 0 h 33"/>
                  <a:gd name="T2" fmla="*/ 2 w 2"/>
                  <a:gd name="T3" fmla="*/ 0 h 33"/>
                  <a:gd name="T4" fmla="*/ 0 w 2"/>
                  <a:gd name="T5" fmla="*/ 33 h 33"/>
                  <a:gd name="T6" fmla="*/ 0 w 2"/>
                  <a:gd name="T7" fmla="*/ 33 h 33"/>
                  <a:gd name="T8" fmla="*/ 2 w 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3">
                    <a:moveTo>
                      <a:pt x="2" y="0"/>
                    </a:moveTo>
                    <a:lnTo>
                      <a:pt x="2" y="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任意多边形 131">
                <a:extLst>
                  <a:ext uri="{FF2B5EF4-FFF2-40B4-BE49-F238E27FC236}">
                    <a16:creationId xmlns:a16="http://schemas.microsoft.com/office/drawing/2014/main" id="{DB27CC4E-CAF6-A7D9-B4E8-10C1D7F96DED}"/>
                  </a:ext>
                </a:extLst>
              </p:cNvPr>
              <p:cNvSpPr/>
              <p:nvPr/>
            </p:nvSpPr>
            <p:spPr bwMode="auto">
              <a:xfrm>
                <a:off x="5919788" y="5429250"/>
                <a:ext cx="125413" cy="55563"/>
              </a:xfrm>
              <a:custGeom>
                <a:avLst/>
                <a:gdLst>
                  <a:gd name="T0" fmla="*/ 79 w 79"/>
                  <a:gd name="T1" fmla="*/ 0 h 35"/>
                  <a:gd name="T2" fmla="*/ 2 w 79"/>
                  <a:gd name="T3" fmla="*/ 2 h 35"/>
                  <a:gd name="T4" fmla="*/ 0 w 79"/>
                  <a:gd name="T5" fmla="*/ 35 h 35"/>
                  <a:gd name="T6" fmla="*/ 77 w 79"/>
                  <a:gd name="T7" fmla="*/ 29 h 35"/>
                  <a:gd name="T8" fmla="*/ 79 w 7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5">
                    <a:moveTo>
                      <a:pt x="79" y="0"/>
                    </a:moveTo>
                    <a:lnTo>
                      <a:pt x="2" y="2"/>
                    </a:lnTo>
                    <a:lnTo>
                      <a:pt x="0" y="35"/>
                    </a:lnTo>
                    <a:lnTo>
                      <a:pt x="77" y="29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 132">
                <a:extLst>
                  <a:ext uri="{FF2B5EF4-FFF2-40B4-BE49-F238E27FC236}">
                    <a16:creationId xmlns:a16="http://schemas.microsoft.com/office/drawing/2014/main" id="{E6E6A974-F569-6E5E-852F-C42211BB476B}"/>
                  </a:ext>
                </a:extLst>
              </p:cNvPr>
              <p:cNvSpPr/>
              <p:nvPr/>
            </p:nvSpPr>
            <p:spPr bwMode="auto">
              <a:xfrm>
                <a:off x="5919788" y="5429250"/>
                <a:ext cx="125413" cy="55563"/>
              </a:xfrm>
              <a:custGeom>
                <a:avLst/>
                <a:gdLst>
                  <a:gd name="T0" fmla="*/ 79 w 79"/>
                  <a:gd name="T1" fmla="*/ 0 h 35"/>
                  <a:gd name="T2" fmla="*/ 2 w 79"/>
                  <a:gd name="T3" fmla="*/ 2 h 35"/>
                  <a:gd name="T4" fmla="*/ 0 w 79"/>
                  <a:gd name="T5" fmla="*/ 35 h 35"/>
                  <a:gd name="T6" fmla="*/ 77 w 79"/>
                  <a:gd name="T7" fmla="*/ 29 h 35"/>
                  <a:gd name="T8" fmla="*/ 79 w 7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5">
                    <a:moveTo>
                      <a:pt x="79" y="0"/>
                    </a:moveTo>
                    <a:lnTo>
                      <a:pt x="2" y="2"/>
                    </a:lnTo>
                    <a:lnTo>
                      <a:pt x="0" y="35"/>
                    </a:lnTo>
                    <a:lnTo>
                      <a:pt x="77" y="29"/>
                    </a:lnTo>
                    <a:lnTo>
                      <a:pt x="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 133">
                <a:extLst>
                  <a:ext uri="{FF2B5EF4-FFF2-40B4-BE49-F238E27FC236}">
                    <a16:creationId xmlns:a16="http://schemas.microsoft.com/office/drawing/2014/main" id="{4968A8F9-4BB2-23F1-0173-6242D35790E2}"/>
                  </a:ext>
                </a:extLst>
              </p:cNvPr>
              <p:cNvSpPr/>
              <p:nvPr/>
            </p:nvSpPr>
            <p:spPr bwMode="auto">
              <a:xfrm>
                <a:off x="4953001" y="3879850"/>
                <a:ext cx="1247775" cy="1555750"/>
              </a:xfrm>
              <a:custGeom>
                <a:avLst/>
                <a:gdLst>
                  <a:gd name="T0" fmla="*/ 113 w 378"/>
                  <a:gd name="T1" fmla="*/ 0 h 472"/>
                  <a:gd name="T2" fmla="*/ 368 w 378"/>
                  <a:gd name="T3" fmla="*/ 105 h 472"/>
                  <a:gd name="T4" fmla="*/ 348 w 378"/>
                  <a:gd name="T5" fmla="*/ 469 h 472"/>
                  <a:gd name="T6" fmla="*/ 280 w 378"/>
                  <a:gd name="T7" fmla="*/ 472 h 472"/>
                  <a:gd name="T8" fmla="*/ 266 w 378"/>
                  <a:gd name="T9" fmla="*/ 129 h 472"/>
                  <a:gd name="T10" fmla="*/ 14 w 378"/>
                  <a:gd name="T11" fmla="*/ 93 h 472"/>
                  <a:gd name="T12" fmla="*/ 5 w 378"/>
                  <a:gd name="T13" fmla="*/ 0 h 472"/>
                  <a:gd name="T14" fmla="*/ 113 w 378"/>
                  <a:gd name="T1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8" h="472">
                    <a:moveTo>
                      <a:pt x="113" y="0"/>
                    </a:moveTo>
                    <a:cubicBezTo>
                      <a:pt x="113" y="0"/>
                      <a:pt x="378" y="25"/>
                      <a:pt x="368" y="105"/>
                    </a:cubicBezTo>
                    <a:cubicBezTo>
                      <a:pt x="354" y="220"/>
                      <a:pt x="348" y="469"/>
                      <a:pt x="348" y="469"/>
                    </a:cubicBezTo>
                    <a:cubicBezTo>
                      <a:pt x="280" y="472"/>
                      <a:pt x="280" y="472"/>
                      <a:pt x="280" y="472"/>
                    </a:cubicBezTo>
                    <a:cubicBezTo>
                      <a:pt x="280" y="472"/>
                      <a:pt x="251" y="247"/>
                      <a:pt x="266" y="129"/>
                    </a:cubicBezTo>
                    <a:cubicBezTo>
                      <a:pt x="197" y="129"/>
                      <a:pt x="29" y="134"/>
                      <a:pt x="14" y="93"/>
                    </a:cubicBezTo>
                    <a:cubicBezTo>
                      <a:pt x="0" y="56"/>
                      <a:pt x="5" y="0"/>
                      <a:pt x="5" y="0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 134">
                <a:extLst>
                  <a:ext uri="{FF2B5EF4-FFF2-40B4-BE49-F238E27FC236}">
                    <a16:creationId xmlns:a16="http://schemas.microsoft.com/office/drawing/2014/main" id="{A53B83F0-ED3D-752A-4A29-27F9DE2683CE}"/>
                  </a:ext>
                </a:extLst>
              </p:cNvPr>
              <p:cNvSpPr/>
              <p:nvPr/>
            </p:nvSpPr>
            <p:spPr bwMode="auto">
              <a:xfrm>
                <a:off x="5834063" y="5316538"/>
                <a:ext cx="296863" cy="131763"/>
              </a:xfrm>
              <a:custGeom>
                <a:avLst/>
                <a:gdLst>
                  <a:gd name="T0" fmla="*/ 10 w 187"/>
                  <a:gd name="T1" fmla="*/ 83 h 83"/>
                  <a:gd name="T2" fmla="*/ 181 w 187"/>
                  <a:gd name="T3" fmla="*/ 75 h 83"/>
                  <a:gd name="T4" fmla="*/ 187 w 187"/>
                  <a:gd name="T5" fmla="*/ 0 h 83"/>
                  <a:gd name="T6" fmla="*/ 0 w 187"/>
                  <a:gd name="T7" fmla="*/ 13 h 83"/>
                  <a:gd name="T8" fmla="*/ 10 w 187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83">
                    <a:moveTo>
                      <a:pt x="10" y="83"/>
                    </a:moveTo>
                    <a:lnTo>
                      <a:pt x="181" y="75"/>
                    </a:lnTo>
                    <a:lnTo>
                      <a:pt x="187" y="0"/>
                    </a:lnTo>
                    <a:lnTo>
                      <a:pt x="0" y="13"/>
                    </a:lnTo>
                    <a:lnTo>
                      <a:pt x="10" y="8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任意多边形 135">
                <a:extLst>
                  <a:ext uri="{FF2B5EF4-FFF2-40B4-BE49-F238E27FC236}">
                    <a16:creationId xmlns:a16="http://schemas.microsoft.com/office/drawing/2014/main" id="{DDE2B605-C502-96D9-5C64-4DD7B6833044}"/>
                  </a:ext>
                </a:extLst>
              </p:cNvPr>
              <p:cNvSpPr/>
              <p:nvPr/>
            </p:nvSpPr>
            <p:spPr bwMode="auto">
              <a:xfrm>
                <a:off x="5519738" y="3092450"/>
                <a:ext cx="676275" cy="768350"/>
              </a:xfrm>
              <a:custGeom>
                <a:avLst/>
                <a:gdLst>
                  <a:gd name="T0" fmla="*/ 55 w 205"/>
                  <a:gd name="T1" fmla="*/ 0 h 233"/>
                  <a:gd name="T2" fmla="*/ 58 w 205"/>
                  <a:gd name="T3" fmla="*/ 19 h 233"/>
                  <a:gd name="T4" fmla="*/ 60 w 205"/>
                  <a:gd name="T5" fmla="*/ 37 h 233"/>
                  <a:gd name="T6" fmla="*/ 67 w 205"/>
                  <a:gd name="T7" fmla="*/ 74 h 233"/>
                  <a:gd name="T8" fmla="*/ 75 w 205"/>
                  <a:gd name="T9" fmla="*/ 110 h 233"/>
                  <a:gd name="T10" fmla="*/ 87 w 205"/>
                  <a:gd name="T11" fmla="*/ 141 h 233"/>
                  <a:gd name="T12" fmla="*/ 94 w 205"/>
                  <a:gd name="T13" fmla="*/ 152 h 233"/>
                  <a:gd name="T14" fmla="*/ 96 w 205"/>
                  <a:gd name="T15" fmla="*/ 154 h 233"/>
                  <a:gd name="T16" fmla="*/ 99 w 205"/>
                  <a:gd name="T17" fmla="*/ 157 h 233"/>
                  <a:gd name="T18" fmla="*/ 105 w 205"/>
                  <a:gd name="T19" fmla="*/ 161 h 233"/>
                  <a:gd name="T20" fmla="*/ 135 w 205"/>
                  <a:gd name="T21" fmla="*/ 178 h 233"/>
                  <a:gd name="T22" fmla="*/ 205 w 205"/>
                  <a:gd name="T23" fmla="*/ 205 h 233"/>
                  <a:gd name="T24" fmla="*/ 201 w 205"/>
                  <a:gd name="T25" fmla="*/ 233 h 233"/>
                  <a:gd name="T26" fmla="*/ 160 w 205"/>
                  <a:gd name="T27" fmla="*/ 228 h 233"/>
                  <a:gd name="T28" fmla="*/ 140 w 205"/>
                  <a:gd name="T29" fmla="*/ 225 h 233"/>
                  <a:gd name="T30" fmla="*/ 120 w 205"/>
                  <a:gd name="T31" fmla="*/ 219 h 233"/>
                  <a:gd name="T32" fmla="*/ 79 w 205"/>
                  <a:gd name="T33" fmla="*/ 203 h 233"/>
                  <a:gd name="T34" fmla="*/ 69 w 205"/>
                  <a:gd name="T35" fmla="*/ 196 h 233"/>
                  <a:gd name="T36" fmla="*/ 64 w 205"/>
                  <a:gd name="T37" fmla="*/ 193 h 233"/>
                  <a:gd name="T38" fmla="*/ 58 w 205"/>
                  <a:gd name="T39" fmla="*/ 188 h 233"/>
                  <a:gd name="T40" fmla="*/ 42 w 205"/>
                  <a:gd name="T41" fmla="*/ 167 h 233"/>
                  <a:gd name="T42" fmla="*/ 24 w 205"/>
                  <a:gd name="T43" fmla="*/ 127 h 233"/>
                  <a:gd name="T44" fmla="*/ 12 w 205"/>
                  <a:gd name="T45" fmla="*/ 86 h 233"/>
                  <a:gd name="T46" fmla="*/ 4 w 205"/>
                  <a:gd name="T47" fmla="*/ 46 h 233"/>
                  <a:gd name="T48" fmla="*/ 2 w 205"/>
                  <a:gd name="T49" fmla="*/ 26 h 233"/>
                  <a:gd name="T50" fmla="*/ 0 w 205"/>
                  <a:gd name="T51" fmla="*/ 5 h 233"/>
                  <a:gd name="T52" fmla="*/ 55 w 205"/>
                  <a:gd name="T5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33">
                    <a:moveTo>
                      <a:pt x="55" y="0"/>
                    </a:move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5"/>
                      <a:pt x="59" y="31"/>
                      <a:pt x="60" y="37"/>
                    </a:cubicBezTo>
                    <a:cubicBezTo>
                      <a:pt x="62" y="50"/>
                      <a:pt x="64" y="62"/>
                      <a:pt x="67" y="74"/>
                    </a:cubicBezTo>
                    <a:cubicBezTo>
                      <a:pt x="69" y="87"/>
                      <a:pt x="72" y="99"/>
                      <a:pt x="75" y="110"/>
                    </a:cubicBezTo>
                    <a:cubicBezTo>
                      <a:pt x="79" y="121"/>
                      <a:pt x="83" y="132"/>
                      <a:pt x="87" y="141"/>
                    </a:cubicBezTo>
                    <a:cubicBezTo>
                      <a:pt x="89" y="146"/>
                      <a:pt x="92" y="150"/>
                      <a:pt x="94" y="152"/>
                    </a:cubicBezTo>
                    <a:cubicBezTo>
                      <a:pt x="94" y="153"/>
                      <a:pt x="95" y="153"/>
                      <a:pt x="96" y="154"/>
                    </a:cubicBezTo>
                    <a:cubicBezTo>
                      <a:pt x="97" y="155"/>
                      <a:pt x="98" y="156"/>
                      <a:pt x="99" y="157"/>
                    </a:cubicBezTo>
                    <a:cubicBezTo>
                      <a:pt x="101" y="158"/>
                      <a:pt x="103" y="160"/>
                      <a:pt x="105" y="161"/>
                    </a:cubicBezTo>
                    <a:cubicBezTo>
                      <a:pt x="113" y="168"/>
                      <a:pt x="124" y="173"/>
                      <a:pt x="135" y="178"/>
                    </a:cubicBezTo>
                    <a:cubicBezTo>
                      <a:pt x="157" y="189"/>
                      <a:pt x="181" y="197"/>
                      <a:pt x="205" y="205"/>
                    </a:cubicBezTo>
                    <a:cubicBezTo>
                      <a:pt x="201" y="233"/>
                      <a:pt x="201" y="233"/>
                      <a:pt x="201" y="233"/>
                    </a:cubicBezTo>
                    <a:cubicBezTo>
                      <a:pt x="187" y="232"/>
                      <a:pt x="174" y="231"/>
                      <a:pt x="160" y="228"/>
                    </a:cubicBezTo>
                    <a:cubicBezTo>
                      <a:pt x="153" y="227"/>
                      <a:pt x="147" y="226"/>
                      <a:pt x="140" y="225"/>
                    </a:cubicBezTo>
                    <a:cubicBezTo>
                      <a:pt x="133" y="223"/>
                      <a:pt x="126" y="221"/>
                      <a:pt x="120" y="219"/>
                    </a:cubicBezTo>
                    <a:cubicBezTo>
                      <a:pt x="106" y="215"/>
                      <a:pt x="93" y="210"/>
                      <a:pt x="79" y="203"/>
                    </a:cubicBezTo>
                    <a:cubicBezTo>
                      <a:pt x="76" y="201"/>
                      <a:pt x="72" y="199"/>
                      <a:pt x="69" y="196"/>
                    </a:cubicBezTo>
                    <a:cubicBezTo>
                      <a:pt x="67" y="195"/>
                      <a:pt x="65" y="194"/>
                      <a:pt x="64" y="193"/>
                    </a:cubicBezTo>
                    <a:cubicBezTo>
                      <a:pt x="62" y="191"/>
                      <a:pt x="60" y="190"/>
                      <a:pt x="58" y="188"/>
                    </a:cubicBezTo>
                    <a:cubicBezTo>
                      <a:pt x="51" y="181"/>
                      <a:pt x="46" y="174"/>
                      <a:pt x="42" y="167"/>
                    </a:cubicBezTo>
                    <a:cubicBezTo>
                      <a:pt x="34" y="154"/>
                      <a:pt x="28" y="140"/>
                      <a:pt x="24" y="127"/>
                    </a:cubicBezTo>
                    <a:cubicBezTo>
                      <a:pt x="19" y="113"/>
                      <a:pt x="15" y="100"/>
                      <a:pt x="12" y="86"/>
                    </a:cubicBezTo>
                    <a:cubicBezTo>
                      <a:pt x="9" y="73"/>
                      <a:pt x="6" y="59"/>
                      <a:pt x="4" y="46"/>
                    </a:cubicBezTo>
                    <a:cubicBezTo>
                      <a:pt x="3" y="39"/>
                      <a:pt x="2" y="33"/>
                      <a:pt x="2" y="26"/>
                    </a:cubicBezTo>
                    <a:cubicBezTo>
                      <a:pt x="1" y="19"/>
                      <a:pt x="0" y="13"/>
                      <a:pt x="0" y="5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任意多边形 136">
                <a:extLst>
                  <a:ext uri="{FF2B5EF4-FFF2-40B4-BE49-F238E27FC236}">
                    <a16:creationId xmlns:a16="http://schemas.microsoft.com/office/drawing/2014/main" id="{7816CF30-215B-24A1-2AAA-30E3954BEDAF}"/>
                  </a:ext>
                </a:extLst>
              </p:cNvPr>
              <p:cNvSpPr/>
              <p:nvPr/>
            </p:nvSpPr>
            <p:spPr bwMode="auto">
              <a:xfrm>
                <a:off x="5424488" y="2917825"/>
                <a:ext cx="388938" cy="538163"/>
              </a:xfrm>
              <a:custGeom>
                <a:avLst/>
                <a:gdLst>
                  <a:gd name="T0" fmla="*/ 28 w 118"/>
                  <a:gd name="T1" fmla="*/ 27 h 163"/>
                  <a:gd name="T2" fmla="*/ 102 w 118"/>
                  <a:gd name="T3" fmla="*/ 65 h 163"/>
                  <a:gd name="T4" fmla="*/ 118 w 118"/>
                  <a:gd name="T5" fmla="*/ 146 h 163"/>
                  <a:gd name="T6" fmla="*/ 32 w 118"/>
                  <a:gd name="T7" fmla="*/ 163 h 163"/>
                  <a:gd name="T8" fmla="*/ 28 w 118"/>
                  <a:gd name="T9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3">
                    <a:moveTo>
                      <a:pt x="28" y="27"/>
                    </a:moveTo>
                    <a:cubicBezTo>
                      <a:pt x="55" y="0"/>
                      <a:pt x="89" y="16"/>
                      <a:pt x="102" y="65"/>
                    </a:cubicBezTo>
                    <a:cubicBezTo>
                      <a:pt x="116" y="114"/>
                      <a:pt x="118" y="146"/>
                      <a:pt x="118" y="146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16" y="116"/>
                      <a:pt x="0" y="53"/>
                      <a:pt x="28" y="27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任意多边形 137">
                <a:extLst>
                  <a:ext uri="{FF2B5EF4-FFF2-40B4-BE49-F238E27FC236}">
                    <a16:creationId xmlns:a16="http://schemas.microsoft.com/office/drawing/2014/main" id="{89CBB7DD-3F06-670F-1573-BE5BECAA93A6}"/>
                  </a:ext>
                </a:extLst>
              </p:cNvPr>
              <p:cNvSpPr/>
              <p:nvPr/>
            </p:nvSpPr>
            <p:spPr bwMode="auto">
              <a:xfrm>
                <a:off x="5659438" y="3422650"/>
                <a:ext cx="39688" cy="6350"/>
              </a:xfrm>
              <a:custGeom>
                <a:avLst/>
                <a:gdLst>
                  <a:gd name="T0" fmla="*/ 12 w 12"/>
                  <a:gd name="T1" fmla="*/ 0 h 2"/>
                  <a:gd name="T2" fmla="*/ 0 w 12"/>
                  <a:gd name="T3" fmla="*/ 2 h 2"/>
                  <a:gd name="T4" fmla="*/ 0 w 12"/>
                  <a:gd name="T5" fmla="*/ 2 h 2"/>
                  <a:gd name="T6" fmla="*/ 12 w 12"/>
                  <a:gd name="T7" fmla="*/ 0 h 2"/>
                  <a:gd name="T8" fmla="*/ 12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7E4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任意多边形 138">
                <a:extLst>
                  <a:ext uri="{FF2B5EF4-FFF2-40B4-BE49-F238E27FC236}">
                    <a16:creationId xmlns:a16="http://schemas.microsoft.com/office/drawing/2014/main" id="{8254BDF9-C6E6-4A6D-72D3-9920FD0540BD}"/>
                  </a:ext>
                </a:extLst>
              </p:cNvPr>
              <p:cNvSpPr/>
              <p:nvPr/>
            </p:nvSpPr>
            <p:spPr bwMode="auto">
              <a:xfrm>
                <a:off x="5659438" y="3306763"/>
                <a:ext cx="39688" cy="122238"/>
              </a:xfrm>
              <a:custGeom>
                <a:avLst/>
                <a:gdLst>
                  <a:gd name="T0" fmla="*/ 5 w 12"/>
                  <a:gd name="T1" fmla="*/ 0 h 37"/>
                  <a:gd name="T2" fmla="*/ 0 w 12"/>
                  <a:gd name="T3" fmla="*/ 37 h 37"/>
                  <a:gd name="T4" fmla="*/ 12 w 12"/>
                  <a:gd name="T5" fmla="*/ 35 h 37"/>
                  <a:gd name="T6" fmla="*/ 5 w 12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37">
                    <a:moveTo>
                      <a:pt x="5" y="0"/>
                    </a:moveTo>
                    <a:cubicBezTo>
                      <a:pt x="3" y="12"/>
                      <a:pt x="2" y="24"/>
                      <a:pt x="0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23"/>
                      <a:pt x="8" y="11"/>
                      <a:pt x="5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任意多边形 139">
                <a:extLst>
                  <a:ext uri="{FF2B5EF4-FFF2-40B4-BE49-F238E27FC236}">
                    <a16:creationId xmlns:a16="http://schemas.microsoft.com/office/drawing/2014/main" id="{8B13B7C8-DC0C-A294-339C-4561CDBDCDB8}"/>
                  </a:ext>
                </a:extLst>
              </p:cNvPr>
              <p:cNvSpPr/>
              <p:nvPr/>
            </p:nvSpPr>
            <p:spPr bwMode="auto">
              <a:xfrm>
                <a:off x="6078538" y="3744913"/>
                <a:ext cx="168275" cy="128588"/>
              </a:xfrm>
              <a:custGeom>
                <a:avLst/>
                <a:gdLst>
                  <a:gd name="T0" fmla="*/ 31 w 51"/>
                  <a:gd name="T1" fmla="*/ 0 h 39"/>
                  <a:gd name="T2" fmla="*/ 51 w 51"/>
                  <a:gd name="T3" fmla="*/ 1 h 39"/>
                  <a:gd name="T4" fmla="*/ 35 w 51"/>
                  <a:gd name="T5" fmla="*/ 39 h 39"/>
                  <a:gd name="T6" fmla="*/ 1 w 51"/>
                  <a:gd name="T7" fmla="*/ 21 h 39"/>
                  <a:gd name="T8" fmla="*/ 7 w 51"/>
                  <a:gd name="T9" fmla="*/ 12 h 39"/>
                  <a:gd name="T10" fmla="*/ 31 w 51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9">
                    <a:moveTo>
                      <a:pt x="31" y="0"/>
                    </a:moveTo>
                    <a:cubicBezTo>
                      <a:pt x="51" y="1"/>
                      <a:pt x="51" y="1"/>
                      <a:pt x="51" y="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0" y="38"/>
                      <a:pt x="1" y="2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5"/>
                      <a:pt x="21" y="1"/>
                      <a:pt x="31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任意多边形 140">
                <a:extLst>
                  <a:ext uri="{FF2B5EF4-FFF2-40B4-BE49-F238E27FC236}">
                    <a16:creationId xmlns:a16="http://schemas.microsoft.com/office/drawing/2014/main" id="{B7E0B98E-7751-B629-ACEA-ADD9DD56F5E0}"/>
                  </a:ext>
                </a:extLst>
              </p:cNvPr>
              <p:cNvSpPr/>
              <p:nvPr/>
            </p:nvSpPr>
            <p:spPr bwMode="auto">
              <a:xfrm>
                <a:off x="6192838" y="3748088"/>
                <a:ext cx="128588" cy="125413"/>
              </a:xfrm>
              <a:custGeom>
                <a:avLst/>
                <a:gdLst>
                  <a:gd name="T0" fmla="*/ 81 w 81"/>
                  <a:gd name="T1" fmla="*/ 7 h 79"/>
                  <a:gd name="T2" fmla="*/ 44 w 81"/>
                  <a:gd name="T3" fmla="*/ 79 h 79"/>
                  <a:gd name="T4" fmla="*/ 0 w 81"/>
                  <a:gd name="T5" fmla="*/ 79 h 79"/>
                  <a:gd name="T6" fmla="*/ 34 w 81"/>
                  <a:gd name="T7" fmla="*/ 0 h 79"/>
                  <a:gd name="T8" fmla="*/ 81 w 81"/>
                  <a:gd name="T9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9">
                    <a:moveTo>
                      <a:pt x="81" y="7"/>
                    </a:moveTo>
                    <a:lnTo>
                      <a:pt x="44" y="79"/>
                    </a:lnTo>
                    <a:lnTo>
                      <a:pt x="0" y="79"/>
                    </a:lnTo>
                    <a:lnTo>
                      <a:pt x="34" y="0"/>
                    </a:lnTo>
                    <a:lnTo>
                      <a:pt x="81" y="7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任意多边形 141">
                <a:extLst>
                  <a:ext uri="{FF2B5EF4-FFF2-40B4-BE49-F238E27FC236}">
                    <a16:creationId xmlns:a16="http://schemas.microsoft.com/office/drawing/2014/main" id="{6A5464B7-0041-5800-F255-3225765B9FE0}"/>
                  </a:ext>
                </a:extLst>
              </p:cNvPr>
              <p:cNvSpPr/>
              <p:nvPr/>
            </p:nvSpPr>
            <p:spPr bwMode="auto">
              <a:xfrm>
                <a:off x="6192838" y="3748088"/>
                <a:ext cx="128588" cy="125413"/>
              </a:xfrm>
              <a:custGeom>
                <a:avLst/>
                <a:gdLst>
                  <a:gd name="T0" fmla="*/ 81 w 81"/>
                  <a:gd name="T1" fmla="*/ 7 h 79"/>
                  <a:gd name="T2" fmla="*/ 44 w 81"/>
                  <a:gd name="T3" fmla="*/ 79 h 79"/>
                  <a:gd name="T4" fmla="*/ 0 w 81"/>
                  <a:gd name="T5" fmla="*/ 79 h 79"/>
                  <a:gd name="T6" fmla="*/ 34 w 81"/>
                  <a:gd name="T7" fmla="*/ 0 h 79"/>
                  <a:gd name="T8" fmla="*/ 81 w 81"/>
                  <a:gd name="T9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9">
                    <a:moveTo>
                      <a:pt x="81" y="7"/>
                    </a:moveTo>
                    <a:lnTo>
                      <a:pt x="44" y="79"/>
                    </a:lnTo>
                    <a:lnTo>
                      <a:pt x="0" y="79"/>
                    </a:lnTo>
                    <a:lnTo>
                      <a:pt x="34" y="0"/>
                    </a:lnTo>
                    <a:lnTo>
                      <a:pt x="81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任意多边形 142">
                <a:extLst>
                  <a:ext uri="{FF2B5EF4-FFF2-40B4-BE49-F238E27FC236}">
                    <a16:creationId xmlns:a16="http://schemas.microsoft.com/office/drawing/2014/main" id="{FFCB89AB-F151-E8C2-1F6B-77124525041D}"/>
                  </a:ext>
                </a:extLst>
              </p:cNvPr>
              <p:cNvSpPr/>
              <p:nvPr/>
            </p:nvSpPr>
            <p:spPr bwMode="auto">
              <a:xfrm>
                <a:off x="4968876" y="2868613"/>
                <a:ext cx="752475" cy="1011238"/>
              </a:xfrm>
              <a:custGeom>
                <a:avLst/>
                <a:gdLst>
                  <a:gd name="T0" fmla="*/ 169 w 228"/>
                  <a:gd name="T1" fmla="*/ 15 h 307"/>
                  <a:gd name="T2" fmla="*/ 128 w 228"/>
                  <a:gd name="T3" fmla="*/ 4 h 307"/>
                  <a:gd name="T4" fmla="*/ 75 w 228"/>
                  <a:gd name="T5" fmla="*/ 1 h 307"/>
                  <a:gd name="T6" fmla="*/ 39 w 228"/>
                  <a:gd name="T7" fmla="*/ 26 h 307"/>
                  <a:gd name="T8" fmla="*/ 12 w 228"/>
                  <a:gd name="T9" fmla="*/ 140 h 307"/>
                  <a:gd name="T10" fmla="*/ 0 w 228"/>
                  <a:gd name="T11" fmla="*/ 307 h 307"/>
                  <a:gd name="T12" fmla="*/ 198 w 228"/>
                  <a:gd name="T13" fmla="*/ 307 h 307"/>
                  <a:gd name="T14" fmla="*/ 225 w 228"/>
                  <a:gd name="T15" fmla="*/ 71 h 307"/>
                  <a:gd name="T16" fmla="*/ 205 w 228"/>
                  <a:gd name="T17" fmla="*/ 32 h 307"/>
                  <a:gd name="T18" fmla="*/ 169 w 228"/>
                  <a:gd name="T19" fmla="*/ 1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307">
                    <a:moveTo>
                      <a:pt x="169" y="15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59" y="0"/>
                      <a:pt x="44" y="11"/>
                      <a:pt x="39" y="26"/>
                    </a:cubicBezTo>
                    <a:cubicBezTo>
                      <a:pt x="29" y="57"/>
                      <a:pt x="19" y="102"/>
                      <a:pt x="12" y="140"/>
                    </a:cubicBezTo>
                    <a:cubicBezTo>
                      <a:pt x="5" y="183"/>
                      <a:pt x="1" y="248"/>
                      <a:pt x="0" y="307"/>
                    </a:cubicBezTo>
                    <a:cubicBezTo>
                      <a:pt x="198" y="307"/>
                      <a:pt x="198" y="307"/>
                      <a:pt x="198" y="307"/>
                    </a:cubicBezTo>
                    <a:cubicBezTo>
                      <a:pt x="202" y="184"/>
                      <a:pt x="218" y="112"/>
                      <a:pt x="225" y="71"/>
                    </a:cubicBezTo>
                    <a:cubicBezTo>
                      <a:pt x="228" y="55"/>
                      <a:pt x="219" y="39"/>
                      <a:pt x="205" y="32"/>
                    </a:cubicBezTo>
                    <a:cubicBezTo>
                      <a:pt x="169" y="15"/>
                      <a:pt x="169" y="15"/>
                      <a:pt x="169" y="15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任意多边形 143">
                <a:extLst>
                  <a:ext uri="{FF2B5EF4-FFF2-40B4-BE49-F238E27FC236}">
                    <a16:creationId xmlns:a16="http://schemas.microsoft.com/office/drawing/2014/main" id="{5EFA438F-EEFF-1A81-6248-F97905C9F18C}"/>
                  </a:ext>
                </a:extLst>
              </p:cNvPr>
              <p:cNvSpPr/>
              <p:nvPr/>
            </p:nvSpPr>
            <p:spPr bwMode="auto">
              <a:xfrm>
                <a:off x="4979988" y="3024188"/>
                <a:ext cx="300038" cy="615950"/>
              </a:xfrm>
              <a:custGeom>
                <a:avLst/>
                <a:gdLst>
                  <a:gd name="T0" fmla="*/ 35 w 91"/>
                  <a:gd name="T1" fmla="*/ 0 h 187"/>
                  <a:gd name="T2" fmla="*/ 29 w 91"/>
                  <a:gd name="T3" fmla="*/ 1 h 187"/>
                  <a:gd name="T4" fmla="*/ 9 w 91"/>
                  <a:gd name="T5" fmla="*/ 93 h 187"/>
                  <a:gd name="T6" fmla="*/ 0 w 91"/>
                  <a:gd name="T7" fmla="*/ 187 h 187"/>
                  <a:gd name="T8" fmla="*/ 80 w 91"/>
                  <a:gd name="T9" fmla="*/ 95 h 187"/>
                  <a:gd name="T10" fmla="*/ 35 w 91"/>
                  <a:gd name="T1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87">
                    <a:moveTo>
                      <a:pt x="35" y="0"/>
                    </a:moveTo>
                    <a:cubicBezTo>
                      <a:pt x="33" y="0"/>
                      <a:pt x="31" y="0"/>
                      <a:pt x="29" y="1"/>
                    </a:cubicBezTo>
                    <a:cubicBezTo>
                      <a:pt x="22" y="29"/>
                      <a:pt x="15" y="63"/>
                      <a:pt x="9" y="93"/>
                    </a:cubicBezTo>
                    <a:cubicBezTo>
                      <a:pt x="5" y="119"/>
                      <a:pt x="2" y="152"/>
                      <a:pt x="0" y="187"/>
                    </a:cubicBezTo>
                    <a:cubicBezTo>
                      <a:pt x="32" y="183"/>
                      <a:pt x="68" y="146"/>
                      <a:pt x="80" y="95"/>
                    </a:cubicBezTo>
                    <a:cubicBezTo>
                      <a:pt x="91" y="49"/>
                      <a:pt x="67" y="0"/>
                      <a:pt x="35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任意多边形 144">
                <a:extLst>
                  <a:ext uri="{FF2B5EF4-FFF2-40B4-BE49-F238E27FC236}">
                    <a16:creationId xmlns:a16="http://schemas.microsoft.com/office/drawing/2014/main" id="{9468E580-9EDD-417C-6E9B-EB0CCEA4AE9F}"/>
                  </a:ext>
                </a:extLst>
              </p:cNvPr>
              <p:cNvSpPr/>
              <p:nvPr/>
            </p:nvSpPr>
            <p:spPr bwMode="auto">
              <a:xfrm>
                <a:off x="5345113" y="2660650"/>
                <a:ext cx="254000" cy="376238"/>
              </a:xfrm>
              <a:custGeom>
                <a:avLst/>
                <a:gdLst>
                  <a:gd name="T0" fmla="*/ 31 w 77"/>
                  <a:gd name="T1" fmla="*/ 0 h 114"/>
                  <a:gd name="T2" fmla="*/ 47 w 77"/>
                  <a:gd name="T3" fmla="*/ 24 h 114"/>
                  <a:gd name="T4" fmla="*/ 68 w 77"/>
                  <a:gd name="T5" fmla="*/ 57 h 114"/>
                  <a:gd name="T6" fmla="*/ 62 w 77"/>
                  <a:gd name="T7" fmla="*/ 67 h 114"/>
                  <a:gd name="T8" fmla="*/ 71 w 77"/>
                  <a:gd name="T9" fmla="*/ 93 h 114"/>
                  <a:gd name="T10" fmla="*/ 76 w 77"/>
                  <a:gd name="T11" fmla="*/ 104 h 114"/>
                  <a:gd name="T12" fmla="*/ 52 w 77"/>
                  <a:gd name="T13" fmla="*/ 111 h 114"/>
                  <a:gd name="T14" fmla="*/ 6 w 77"/>
                  <a:gd name="T15" fmla="*/ 86 h 114"/>
                  <a:gd name="T16" fmla="*/ 8 w 77"/>
                  <a:gd name="T17" fmla="*/ 69 h 114"/>
                  <a:gd name="T18" fmla="*/ 31 w 77"/>
                  <a:gd name="T1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114">
                    <a:moveTo>
                      <a:pt x="31" y="0"/>
                    </a:moveTo>
                    <a:cubicBezTo>
                      <a:pt x="47" y="24"/>
                      <a:pt x="47" y="24"/>
                      <a:pt x="47" y="24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7" y="58"/>
                      <a:pt x="64" y="63"/>
                      <a:pt x="62" y="67"/>
                    </a:cubicBezTo>
                    <a:cubicBezTo>
                      <a:pt x="58" y="75"/>
                      <a:pt x="54" y="81"/>
                      <a:pt x="71" y="93"/>
                    </a:cubicBezTo>
                    <a:cubicBezTo>
                      <a:pt x="75" y="95"/>
                      <a:pt x="77" y="100"/>
                      <a:pt x="76" y="104"/>
                    </a:cubicBezTo>
                    <a:cubicBezTo>
                      <a:pt x="75" y="109"/>
                      <a:pt x="70" y="114"/>
                      <a:pt x="52" y="111"/>
                    </a:cubicBezTo>
                    <a:cubicBezTo>
                      <a:pt x="31" y="107"/>
                      <a:pt x="17" y="96"/>
                      <a:pt x="6" y="86"/>
                    </a:cubicBezTo>
                    <a:cubicBezTo>
                      <a:pt x="0" y="79"/>
                      <a:pt x="2" y="75"/>
                      <a:pt x="8" y="69"/>
                    </a:cubicBezTo>
                    <a:cubicBezTo>
                      <a:pt x="24" y="51"/>
                      <a:pt x="29" y="23"/>
                      <a:pt x="31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任意多边形 145">
                <a:extLst>
                  <a:ext uri="{FF2B5EF4-FFF2-40B4-BE49-F238E27FC236}">
                    <a16:creationId xmlns:a16="http://schemas.microsoft.com/office/drawing/2014/main" id="{0C8927F0-BA32-E08B-52E4-3D19669DA025}"/>
                  </a:ext>
                </a:extLst>
              </p:cNvPr>
              <p:cNvSpPr/>
              <p:nvPr/>
            </p:nvSpPr>
            <p:spPr bwMode="auto">
              <a:xfrm>
                <a:off x="5546726" y="2874963"/>
                <a:ext cx="6350" cy="1111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2 h 3"/>
                  <a:gd name="T4" fmla="*/ 0 w 2"/>
                  <a:gd name="T5" fmla="*/ 3 h 3"/>
                  <a:gd name="T6" fmla="*/ 1 w 2"/>
                  <a:gd name="T7" fmla="*/ 2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任意多边形 146">
                <a:extLst>
                  <a:ext uri="{FF2B5EF4-FFF2-40B4-BE49-F238E27FC236}">
                    <a16:creationId xmlns:a16="http://schemas.microsoft.com/office/drawing/2014/main" id="{86EF6918-0CA2-3B49-A701-27F8598B222F}"/>
                  </a:ext>
                </a:extLst>
              </p:cNvPr>
              <p:cNvSpPr/>
              <p:nvPr/>
            </p:nvSpPr>
            <p:spPr bwMode="auto">
              <a:xfrm>
                <a:off x="5500688" y="2819400"/>
                <a:ext cx="63500" cy="69850"/>
              </a:xfrm>
              <a:custGeom>
                <a:avLst/>
                <a:gdLst>
                  <a:gd name="T0" fmla="*/ 0 w 19"/>
                  <a:gd name="T1" fmla="*/ 0 h 21"/>
                  <a:gd name="T2" fmla="*/ 14 w 19"/>
                  <a:gd name="T3" fmla="*/ 21 h 21"/>
                  <a:gd name="T4" fmla="*/ 14 w 19"/>
                  <a:gd name="T5" fmla="*/ 20 h 21"/>
                  <a:gd name="T6" fmla="*/ 15 w 19"/>
                  <a:gd name="T7" fmla="*/ 19 h 21"/>
                  <a:gd name="T8" fmla="*/ 16 w 19"/>
                  <a:gd name="T9" fmla="*/ 17 h 21"/>
                  <a:gd name="T10" fmla="*/ 19 w 19"/>
                  <a:gd name="T11" fmla="*/ 11 h 21"/>
                  <a:gd name="T12" fmla="*/ 0 w 19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1">
                    <a:moveTo>
                      <a:pt x="0" y="0"/>
                    </a:moveTo>
                    <a:cubicBezTo>
                      <a:pt x="2" y="8"/>
                      <a:pt x="8" y="17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5" y="20"/>
                      <a:pt x="15" y="19"/>
                      <a:pt x="15" y="19"/>
                    </a:cubicBezTo>
                    <a:cubicBezTo>
                      <a:pt x="15" y="19"/>
                      <a:pt x="15" y="18"/>
                      <a:pt x="16" y="17"/>
                    </a:cubicBezTo>
                    <a:cubicBezTo>
                      <a:pt x="17" y="15"/>
                      <a:pt x="18" y="13"/>
                      <a:pt x="19" y="11"/>
                    </a:cubicBezTo>
                    <a:cubicBezTo>
                      <a:pt x="12" y="9"/>
                      <a:pt x="6" y="6"/>
                      <a:pt x="0" y="0"/>
                    </a:cubicBezTo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任意多边形 147">
                <a:extLst>
                  <a:ext uri="{FF2B5EF4-FFF2-40B4-BE49-F238E27FC236}">
                    <a16:creationId xmlns:a16="http://schemas.microsoft.com/office/drawing/2014/main" id="{0F7569F5-E794-0A0E-46F6-45BE2E6465D8}"/>
                  </a:ext>
                </a:extLst>
              </p:cNvPr>
              <p:cNvSpPr/>
              <p:nvPr/>
            </p:nvSpPr>
            <p:spPr bwMode="auto">
              <a:xfrm>
                <a:off x="5530851" y="2654300"/>
                <a:ext cx="177800" cy="477838"/>
              </a:xfrm>
              <a:custGeom>
                <a:avLst/>
                <a:gdLst>
                  <a:gd name="T0" fmla="*/ 1 w 54"/>
                  <a:gd name="T1" fmla="*/ 145 h 145"/>
                  <a:gd name="T2" fmla="*/ 0 w 54"/>
                  <a:gd name="T3" fmla="*/ 144 h 145"/>
                  <a:gd name="T4" fmla="*/ 1 w 54"/>
                  <a:gd name="T5" fmla="*/ 143 h 145"/>
                  <a:gd name="T6" fmla="*/ 4 w 54"/>
                  <a:gd name="T7" fmla="*/ 142 h 145"/>
                  <a:gd name="T8" fmla="*/ 49 w 54"/>
                  <a:gd name="T9" fmla="*/ 2 h 145"/>
                  <a:gd name="T10" fmla="*/ 50 w 54"/>
                  <a:gd name="T11" fmla="*/ 0 h 145"/>
                  <a:gd name="T12" fmla="*/ 50 w 54"/>
                  <a:gd name="T13" fmla="*/ 0 h 145"/>
                  <a:gd name="T14" fmla="*/ 51 w 54"/>
                  <a:gd name="T15" fmla="*/ 2 h 145"/>
                  <a:gd name="T16" fmla="*/ 4 w 54"/>
                  <a:gd name="T17" fmla="*/ 145 h 145"/>
                  <a:gd name="T18" fmla="*/ 1 w 54"/>
                  <a:gd name="T1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145">
                    <a:moveTo>
                      <a:pt x="1" y="145"/>
                    </a:moveTo>
                    <a:cubicBezTo>
                      <a:pt x="1" y="145"/>
                      <a:pt x="0" y="145"/>
                      <a:pt x="0" y="144"/>
                    </a:cubicBezTo>
                    <a:cubicBezTo>
                      <a:pt x="0" y="144"/>
                      <a:pt x="0" y="143"/>
                      <a:pt x="1" y="143"/>
                    </a:cubicBezTo>
                    <a:cubicBezTo>
                      <a:pt x="2" y="143"/>
                      <a:pt x="3" y="143"/>
                      <a:pt x="4" y="142"/>
                    </a:cubicBezTo>
                    <a:cubicBezTo>
                      <a:pt x="18" y="139"/>
                      <a:pt x="52" y="132"/>
                      <a:pt x="49" y="2"/>
                    </a:cubicBezTo>
                    <a:cubicBezTo>
                      <a:pt x="49" y="1"/>
                      <a:pt x="49" y="1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1"/>
                      <a:pt x="51" y="2"/>
                    </a:cubicBezTo>
                    <a:cubicBezTo>
                      <a:pt x="54" y="134"/>
                      <a:pt x="19" y="141"/>
                      <a:pt x="4" y="145"/>
                    </a:cubicBezTo>
                    <a:cubicBezTo>
                      <a:pt x="3" y="145"/>
                      <a:pt x="2" y="145"/>
                      <a:pt x="1" y="1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任意多边形 148">
                <a:extLst>
                  <a:ext uri="{FF2B5EF4-FFF2-40B4-BE49-F238E27FC236}">
                    <a16:creationId xmlns:a16="http://schemas.microsoft.com/office/drawing/2014/main" id="{F6B0AA51-7CAA-443F-58B2-2E9BFF728EED}"/>
                  </a:ext>
                </a:extLst>
              </p:cNvPr>
              <p:cNvSpPr/>
              <p:nvPr/>
            </p:nvSpPr>
            <p:spPr bwMode="auto">
              <a:xfrm>
                <a:off x="5711826" y="2482850"/>
                <a:ext cx="109538" cy="220663"/>
              </a:xfrm>
              <a:custGeom>
                <a:avLst/>
                <a:gdLst>
                  <a:gd name="T0" fmla="*/ 27 w 33"/>
                  <a:gd name="T1" fmla="*/ 17 h 67"/>
                  <a:gd name="T2" fmla="*/ 0 w 33"/>
                  <a:gd name="T3" fmla="*/ 12 h 67"/>
                  <a:gd name="T4" fmla="*/ 11 w 33"/>
                  <a:gd name="T5" fmla="*/ 57 h 67"/>
                  <a:gd name="T6" fmla="*/ 27 w 33"/>
                  <a:gd name="T7" fmla="*/ 1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67">
                    <a:moveTo>
                      <a:pt x="27" y="17"/>
                    </a:moveTo>
                    <a:cubicBezTo>
                      <a:pt x="21" y="0"/>
                      <a:pt x="0" y="12"/>
                      <a:pt x="0" y="12"/>
                    </a:cubicBezTo>
                    <a:cubicBezTo>
                      <a:pt x="0" y="12"/>
                      <a:pt x="0" y="48"/>
                      <a:pt x="11" y="57"/>
                    </a:cubicBezTo>
                    <a:cubicBezTo>
                      <a:pt x="23" y="67"/>
                      <a:pt x="33" y="35"/>
                      <a:pt x="27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任意多边形 149">
                <a:extLst>
                  <a:ext uri="{FF2B5EF4-FFF2-40B4-BE49-F238E27FC236}">
                    <a16:creationId xmlns:a16="http://schemas.microsoft.com/office/drawing/2014/main" id="{C020AA16-F57D-F17A-E098-7FC02B7F0D95}"/>
                  </a:ext>
                </a:extLst>
              </p:cNvPr>
              <p:cNvSpPr/>
              <p:nvPr/>
            </p:nvSpPr>
            <p:spPr bwMode="auto">
              <a:xfrm>
                <a:off x="5424488" y="2341563"/>
                <a:ext cx="403225" cy="557213"/>
              </a:xfrm>
              <a:custGeom>
                <a:avLst/>
                <a:gdLst>
                  <a:gd name="T0" fmla="*/ 12 w 122"/>
                  <a:gd name="T1" fmla="*/ 53 h 169"/>
                  <a:gd name="T2" fmla="*/ 14 w 122"/>
                  <a:gd name="T3" fmla="*/ 134 h 169"/>
                  <a:gd name="T4" fmla="*/ 98 w 122"/>
                  <a:gd name="T5" fmla="*/ 131 h 169"/>
                  <a:gd name="T6" fmla="*/ 91 w 122"/>
                  <a:gd name="T7" fmla="*/ 23 h 169"/>
                  <a:gd name="T8" fmla="*/ 12 w 122"/>
                  <a:gd name="T9" fmla="*/ 5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69">
                    <a:moveTo>
                      <a:pt x="12" y="53"/>
                    </a:moveTo>
                    <a:cubicBezTo>
                      <a:pt x="6" y="90"/>
                      <a:pt x="0" y="110"/>
                      <a:pt x="14" y="134"/>
                    </a:cubicBezTo>
                    <a:cubicBezTo>
                      <a:pt x="34" y="169"/>
                      <a:pt x="81" y="164"/>
                      <a:pt x="98" y="131"/>
                    </a:cubicBezTo>
                    <a:cubicBezTo>
                      <a:pt x="114" y="101"/>
                      <a:pt x="122" y="47"/>
                      <a:pt x="91" y="23"/>
                    </a:cubicBezTo>
                    <a:cubicBezTo>
                      <a:pt x="60" y="0"/>
                      <a:pt x="19" y="17"/>
                      <a:pt x="12" y="53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任意多边形 150">
                <a:extLst>
                  <a:ext uri="{FF2B5EF4-FFF2-40B4-BE49-F238E27FC236}">
                    <a16:creationId xmlns:a16="http://schemas.microsoft.com/office/drawing/2014/main" id="{3DA4A869-9652-768D-E37F-B549D9C8FB52}"/>
                  </a:ext>
                </a:extLst>
              </p:cNvPr>
              <p:cNvSpPr/>
              <p:nvPr/>
            </p:nvSpPr>
            <p:spPr bwMode="auto">
              <a:xfrm>
                <a:off x="5411788" y="2490788"/>
                <a:ext cx="177800" cy="166688"/>
              </a:xfrm>
              <a:custGeom>
                <a:avLst/>
                <a:gdLst>
                  <a:gd name="T0" fmla="*/ 9 w 54"/>
                  <a:gd name="T1" fmla="*/ 30 h 51"/>
                  <a:gd name="T2" fmla="*/ 24 w 54"/>
                  <a:gd name="T3" fmla="*/ 51 h 51"/>
                  <a:gd name="T4" fmla="*/ 54 w 54"/>
                  <a:gd name="T5" fmla="*/ 14 h 51"/>
                  <a:gd name="T6" fmla="*/ 9 w 54"/>
                  <a:gd name="T7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51">
                    <a:moveTo>
                      <a:pt x="9" y="30"/>
                    </a:moveTo>
                    <a:cubicBezTo>
                      <a:pt x="0" y="45"/>
                      <a:pt x="24" y="51"/>
                      <a:pt x="24" y="51"/>
                    </a:cubicBezTo>
                    <a:cubicBezTo>
                      <a:pt x="24" y="51"/>
                      <a:pt x="53" y="29"/>
                      <a:pt x="54" y="14"/>
                    </a:cubicBezTo>
                    <a:cubicBezTo>
                      <a:pt x="54" y="0"/>
                      <a:pt x="17" y="17"/>
                      <a:pt x="9" y="3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任意多边形 151">
                <a:extLst>
                  <a:ext uri="{FF2B5EF4-FFF2-40B4-BE49-F238E27FC236}">
                    <a16:creationId xmlns:a16="http://schemas.microsoft.com/office/drawing/2014/main" id="{CCFF4E44-F81E-3A6A-1B5A-6259ACEE2373}"/>
                  </a:ext>
                </a:extLst>
              </p:cNvPr>
              <p:cNvSpPr/>
              <p:nvPr/>
            </p:nvSpPr>
            <p:spPr bwMode="auto">
              <a:xfrm>
                <a:off x="5378451" y="2332038"/>
                <a:ext cx="458788" cy="276225"/>
              </a:xfrm>
              <a:custGeom>
                <a:avLst/>
                <a:gdLst>
                  <a:gd name="T0" fmla="*/ 10 w 139"/>
                  <a:gd name="T1" fmla="*/ 84 h 84"/>
                  <a:gd name="T2" fmla="*/ 4 w 139"/>
                  <a:gd name="T3" fmla="*/ 51 h 84"/>
                  <a:gd name="T4" fmla="*/ 33 w 139"/>
                  <a:gd name="T5" fmla="*/ 28 h 84"/>
                  <a:gd name="T6" fmla="*/ 116 w 139"/>
                  <a:gd name="T7" fmla="*/ 28 h 84"/>
                  <a:gd name="T8" fmla="*/ 108 w 139"/>
                  <a:gd name="T9" fmla="*/ 64 h 84"/>
                  <a:gd name="T10" fmla="*/ 73 w 139"/>
                  <a:gd name="T11" fmla="*/ 53 h 84"/>
                  <a:gd name="T12" fmla="*/ 10 w 139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84">
                    <a:moveTo>
                      <a:pt x="10" y="84"/>
                    </a:moveTo>
                    <a:cubicBezTo>
                      <a:pt x="5" y="80"/>
                      <a:pt x="0" y="64"/>
                      <a:pt x="4" y="51"/>
                    </a:cubicBezTo>
                    <a:cubicBezTo>
                      <a:pt x="8" y="37"/>
                      <a:pt x="21" y="23"/>
                      <a:pt x="33" y="28"/>
                    </a:cubicBezTo>
                    <a:cubicBezTo>
                      <a:pt x="37" y="15"/>
                      <a:pt x="96" y="0"/>
                      <a:pt x="116" y="28"/>
                    </a:cubicBezTo>
                    <a:cubicBezTo>
                      <a:pt x="139" y="60"/>
                      <a:pt x="127" y="77"/>
                      <a:pt x="108" y="64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10" y="84"/>
                      <a:pt x="10" y="84"/>
                      <a:pt x="10" y="8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任意多边形 152">
                <a:extLst>
                  <a:ext uri="{FF2B5EF4-FFF2-40B4-BE49-F238E27FC236}">
                    <a16:creationId xmlns:a16="http://schemas.microsoft.com/office/drawing/2014/main" id="{75A7E52D-5CBD-51EC-6E81-96A56A5BFE46}"/>
                  </a:ext>
                </a:extLst>
              </p:cNvPr>
              <p:cNvSpPr/>
              <p:nvPr/>
            </p:nvSpPr>
            <p:spPr bwMode="auto">
              <a:xfrm>
                <a:off x="5503863" y="2463800"/>
                <a:ext cx="314325" cy="104775"/>
              </a:xfrm>
              <a:custGeom>
                <a:avLst/>
                <a:gdLst>
                  <a:gd name="T0" fmla="*/ 77 w 95"/>
                  <a:gd name="T1" fmla="*/ 21 h 32"/>
                  <a:gd name="T2" fmla="*/ 32 w 95"/>
                  <a:gd name="T3" fmla="*/ 30 h 32"/>
                  <a:gd name="T4" fmla="*/ 44 w 95"/>
                  <a:gd name="T5" fmla="*/ 17 h 32"/>
                  <a:gd name="T6" fmla="*/ 17 w 95"/>
                  <a:gd name="T7" fmla="*/ 24 h 32"/>
                  <a:gd name="T8" fmla="*/ 9 w 95"/>
                  <a:gd name="T9" fmla="*/ 5 h 32"/>
                  <a:gd name="T10" fmla="*/ 77 w 95"/>
                  <a:gd name="T1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32">
                    <a:moveTo>
                      <a:pt x="77" y="21"/>
                    </a:moveTo>
                    <a:cubicBezTo>
                      <a:pt x="68" y="32"/>
                      <a:pt x="32" y="30"/>
                      <a:pt x="32" y="30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35" y="25"/>
                      <a:pt x="17" y="24"/>
                    </a:cubicBezTo>
                    <a:cubicBezTo>
                      <a:pt x="0" y="23"/>
                      <a:pt x="9" y="5"/>
                      <a:pt x="9" y="5"/>
                    </a:cubicBezTo>
                    <a:cubicBezTo>
                      <a:pt x="9" y="5"/>
                      <a:pt x="95" y="0"/>
                      <a:pt x="77" y="2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任意多边形 153">
                <a:extLst>
                  <a:ext uri="{FF2B5EF4-FFF2-40B4-BE49-F238E27FC236}">
                    <a16:creationId xmlns:a16="http://schemas.microsoft.com/office/drawing/2014/main" id="{D3E1B200-9B2D-8FF6-8B1C-90691D8D9048}"/>
                  </a:ext>
                </a:extLst>
              </p:cNvPr>
              <p:cNvSpPr/>
              <p:nvPr/>
            </p:nvSpPr>
            <p:spPr bwMode="auto">
              <a:xfrm>
                <a:off x="5399088" y="2546350"/>
                <a:ext cx="98425" cy="157163"/>
              </a:xfrm>
              <a:custGeom>
                <a:avLst/>
                <a:gdLst>
                  <a:gd name="T0" fmla="*/ 1 w 30"/>
                  <a:gd name="T1" fmla="*/ 18 h 48"/>
                  <a:gd name="T2" fmla="*/ 8 w 30"/>
                  <a:gd name="T3" fmla="*/ 40 h 48"/>
                  <a:gd name="T4" fmla="*/ 27 w 30"/>
                  <a:gd name="T5" fmla="*/ 31 h 48"/>
                  <a:gd name="T6" fmla="*/ 18 w 30"/>
                  <a:gd name="T7" fmla="*/ 5 h 48"/>
                  <a:gd name="T8" fmla="*/ 1 w 30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1" y="18"/>
                    </a:moveTo>
                    <a:cubicBezTo>
                      <a:pt x="0" y="26"/>
                      <a:pt x="4" y="34"/>
                      <a:pt x="8" y="40"/>
                    </a:cubicBezTo>
                    <a:cubicBezTo>
                      <a:pt x="15" y="48"/>
                      <a:pt x="25" y="41"/>
                      <a:pt x="27" y="31"/>
                    </a:cubicBezTo>
                    <a:cubicBezTo>
                      <a:pt x="30" y="23"/>
                      <a:pt x="27" y="9"/>
                      <a:pt x="18" y="5"/>
                    </a:cubicBezTo>
                    <a:cubicBezTo>
                      <a:pt x="9" y="0"/>
                      <a:pt x="1" y="8"/>
                      <a:pt x="1" y="18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任意多边形 154">
                <a:extLst>
                  <a:ext uri="{FF2B5EF4-FFF2-40B4-BE49-F238E27FC236}">
                    <a16:creationId xmlns:a16="http://schemas.microsoft.com/office/drawing/2014/main" id="{436AACC1-7A49-4A1C-4CB6-CE513A62DF29}"/>
                  </a:ext>
                </a:extLst>
              </p:cNvPr>
              <p:cNvSpPr/>
              <p:nvPr/>
            </p:nvSpPr>
            <p:spPr bwMode="auto">
              <a:xfrm>
                <a:off x="5375276" y="2305050"/>
                <a:ext cx="446088" cy="223838"/>
              </a:xfrm>
              <a:custGeom>
                <a:avLst/>
                <a:gdLst>
                  <a:gd name="T0" fmla="*/ 4 w 135"/>
                  <a:gd name="T1" fmla="*/ 68 h 68"/>
                  <a:gd name="T2" fmla="*/ 14 w 135"/>
                  <a:gd name="T3" fmla="*/ 34 h 68"/>
                  <a:gd name="T4" fmla="*/ 19 w 135"/>
                  <a:gd name="T5" fmla="*/ 16 h 68"/>
                  <a:gd name="T6" fmla="*/ 97 w 135"/>
                  <a:gd name="T7" fmla="*/ 9 h 68"/>
                  <a:gd name="T8" fmla="*/ 125 w 135"/>
                  <a:gd name="T9" fmla="*/ 50 h 68"/>
                  <a:gd name="T10" fmla="*/ 4 w 135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68">
                    <a:moveTo>
                      <a:pt x="4" y="68"/>
                    </a:moveTo>
                    <a:cubicBezTo>
                      <a:pt x="2" y="57"/>
                      <a:pt x="6" y="42"/>
                      <a:pt x="14" y="34"/>
                    </a:cubicBezTo>
                    <a:cubicBezTo>
                      <a:pt x="10" y="34"/>
                      <a:pt x="0" y="28"/>
                      <a:pt x="19" y="16"/>
                    </a:cubicBezTo>
                    <a:cubicBezTo>
                      <a:pt x="38" y="3"/>
                      <a:pt x="77" y="0"/>
                      <a:pt x="97" y="9"/>
                    </a:cubicBezTo>
                    <a:cubicBezTo>
                      <a:pt x="135" y="28"/>
                      <a:pt x="125" y="50"/>
                      <a:pt x="125" y="50"/>
                    </a:cubicBezTo>
                    <a:cubicBezTo>
                      <a:pt x="4" y="68"/>
                      <a:pt x="4" y="68"/>
                      <a:pt x="4" y="68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任意多边形 155">
                <a:extLst>
                  <a:ext uri="{FF2B5EF4-FFF2-40B4-BE49-F238E27FC236}">
                    <a16:creationId xmlns:a16="http://schemas.microsoft.com/office/drawing/2014/main" id="{ACB4B1F2-B6D9-AF7B-62CF-37D2EF61394F}"/>
                  </a:ext>
                </a:extLst>
              </p:cNvPr>
              <p:cNvSpPr/>
              <p:nvPr/>
            </p:nvSpPr>
            <p:spPr bwMode="auto">
              <a:xfrm>
                <a:off x="5387976" y="2319338"/>
                <a:ext cx="403225" cy="209550"/>
              </a:xfrm>
              <a:custGeom>
                <a:avLst/>
                <a:gdLst>
                  <a:gd name="T0" fmla="*/ 63 w 122"/>
                  <a:gd name="T1" fmla="*/ 0 h 64"/>
                  <a:gd name="T2" fmla="*/ 15 w 122"/>
                  <a:gd name="T3" fmla="*/ 12 h 64"/>
                  <a:gd name="T4" fmla="*/ 4 w 122"/>
                  <a:gd name="T5" fmla="*/ 25 h 64"/>
                  <a:gd name="T6" fmla="*/ 9 w 122"/>
                  <a:gd name="T7" fmla="*/ 30 h 64"/>
                  <a:gd name="T8" fmla="*/ 10 w 122"/>
                  <a:gd name="T9" fmla="*/ 30 h 64"/>
                  <a:gd name="T10" fmla="*/ 10 w 122"/>
                  <a:gd name="T11" fmla="*/ 30 h 64"/>
                  <a:gd name="T12" fmla="*/ 10 w 122"/>
                  <a:gd name="T13" fmla="*/ 30 h 64"/>
                  <a:gd name="T14" fmla="*/ 0 w 122"/>
                  <a:gd name="T15" fmla="*/ 57 h 64"/>
                  <a:gd name="T16" fmla="*/ 0 w 122"/>
                  <a:gd name="T17" fmla="*/ 64 h 64"/>
                  <a:gd name="T18" fmla="*/ 121 w 122"/>
                  <a:gd name="T19" fmla="*/ 46 h 64"/>
                  <a:gd name="T20" fmla="*/ 122 w 122"/>
                  <a:gd name="T21" fmla="*/ 39 h 64"/>
                  <a:gd name="T22" fmla="*/ 93 w 122"/>
                  <a:gd name="T23" fmla="*/ 5 h 64"/>
                  <a:gd name="T24" fmla="*/ 63 w 12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64">
                    <a:moveTo>
                      <a:pt x="63" y="0"/>
                    </a:moveTo>
                    <a:cubicBezTo>
                      <a:pt x="46" y="0"/>
                      <a:pt x="27" y="4"/>
                      <a:pt x="15" y="12"/>
                    </a:cubicBezTo>
                    <a:cubicBezTo>
                      <a:pt x="7" y="17"/>
                      <a:pt x="4" y="22"/>
                      <a:pt x="4" y="25"/>
                    </a:cubicBezTo>
                    <a:cubicBezTo>
                      <a:pt x="4" y="28"/>
                      <a:pt x="7" y="30"/>
                      <a:pt x="9" y="30"/>
                    </a:cubicBezTo>
                    <a:cubicBezTo>
                      <a:pt x="9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4" y="36"/>
                      <a:pt x="0" y="48"/>
                      <a:pt x="0" y="57"/>
                    </a:cubicBezTo>
                    <a:cubicBezTo>
                      <a:pt x="0" y="60"/>
                      <a:pt x="0" y="62"/>
                      <a:pt x="0" y="64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2" y="44"/>
                      <a:pt x="122" y="39"/>
                    </a:cubicBezTo>
                    <a:cubicBezTo>
                      <a:pt x="122" y="31"/>
                      <a:pt x="118" y="18"/>
                      <a:pt x="93" y="5"/>
                    </a:cubicBezTo>
                    <a:cubicBezTo>
                      <a:pt x="85" y="2"/>
                      <a:pt x="74" y="0"/>
                      <a:pt x="63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任意多边形 156">
                <a:extLst>
                  <a:ext uri="{FF2B5EF4-FFF2-40B4-BE49-F238E27FC236}">
                    <a16:creationId xmlns:a16="http://schemas.microsoft.com/office/drawing/2014/main" id="{C387C996-14FF-B86B-4B46-CFBDA41821B3}"/>
                  </a:ext>
                </a:extLst>
              </p:cNvPr>
              <p:cNvSpPr/>
              <p:nvPr/>
            </p:nvSpPr>
            <p:spPr bwMode="auto">
              <a:xfrm>
                <a:off x="5368926" y="2417763"/>
                <a:ext cx="449263" cy="187325"/>
              </a:xfrm>
              <a:custGeom>
                <a:avLst/>
                <a:gdLst>
                  <a:gd name="T0" fmla="*/ 7 w 136"/>
                  <a:gd name="T1" fmla="*/ 56 h 57"/>
                  <a:gd name="T2" fmla="*/ 76 w 136"/>
                  <a:gd name="T3" fmla="*/ 26 h 57"/>
                  <a:gd name="T4" fmla="*/ 130 w 136"/>
                  <a:gd name="T5" fmla="*/ 36 h 57"/>
                  <a:gd name="T6" fmla="*/ 131 w 136"/>
                  <a:gd name="T7" fmla="*/ 14 h 57"/>
                  <a:gd name="T8" fmla="*/ 70 w 136"/>
                  <a:gd name="T9" fmla="*/ 2 h 57"/>
                  <a:gd name="T10" fmla="*/ 4 w 136"/>
                  <a:gd name="T11" fmla="*/ 32 h 57"/>
                  <a:gd name="T12" fmla="*/ 7 w 136"/>
                  <a:gd name="T13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57">
                    <a:moveTo>
                      <a:pt x="7" y="56"/>
                    </a:moveTo>
                    <a:cubicBezTo>
                      <a:pt x="14" y="57"/>
                      <a:pt x="20" y="37"/>
                      <a:pt x="76" y="26"/>
                    </a:cubicBezTo>
                    <a:cubicBezTo>
                      <a:pt x="99" y="22"/>
                      <a:pt x="123" y="30"/>
                      <a:pt x="130" y="36"/>
                    </a:cubicBezTo>
                    <a:cubicBezTo>
                      <a:pt x="136" y="43"/>
                      <a:pt x="133" y="21"/>
                      <a:pt x="131" y="14"/>
                    </a:cubicBezTo>
                    <a:cubicBezTo>
                      <a:pt x="128" y="6"/>
                      <a:pt x="93" y="0"/>
                      <a:pt x="70" y="2"/>
                    </a:cubicBezTo>
                    <a:cubicBezTo>
                      <a:pt x="31" y="7"/>
                      <a:pt x="7" y="27"/>
                      <a:pt x="4" y="32"/>
                    </a:cubicBezTo>
                    <a:cubicBezTo>
                      <a:pt x="0" y="37"/>
                      <a:pt x="1" y="56"/>
                      <a:pt x="7" y="56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任意多边形 157">
                <a:extLst>
                  <a:ext uri="{FF2B5EF4-FFF2-40B4-BE49-F238E27FC236}">
                    <a16:creationId xmlns:a16="http://schemas.microsoft.com/office/drawing/2014/main" id="{3D367A57-A2DB-1011-1CCE-A34172C4B50B}"/>
                  </a:ext>
                </a:extLst>
              </p:cNvPr>
              <p:cNvSpPr/>
              <p:nvPr/>
            </p:nvSpPr>
            <p:spPr bwMode="auto">
              <a:xfrm>
                <a:off x="5421313" y="2598738"/>
                <a:ext cx="42863" cy="55563"/>
              </a:xfrm>
              <a:custGeom>
                <a:avLst/>
                <a:gdLst>
                  <a:gd name="T0" fmla="*/ 12 w 13"/>
                  <a:gd name="T1" fmla="*/ 7 h 17"/>
                  <a:gd name="T2" fmla="*/ 9 w 13"/>
                  <a:gd name="T3" fmla="*/ 16 h 17"/>
                  <a:gd name="T4" fmla="*/ 1 w 13"/>
                  <a:gd name="T5" fmla="*/ 10 h 17"/>
                  <a:gd name="T6" fmla="*/ 4 w 13"/>
                  <a:gd name="T7" fmla="*/ 1 h 17"/>
                  <a:gd name="T8" fmla="*/ 12 w 13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12" y="7"/>
                    </a:moveTo>
                    <a:cubicBezTo>
                      <a:pt x="13" y="11"/>
                      <a:pt x="12" y="15"/>
                      <a:pt x="9" y="16"/>
                    </a:cubicBezTo>
                    <a:cubicBezTo>
                      <a:pt x="6" y="17"/>
                      <a:pt x="3" y="15"/>
                      <a:pt x="1" y="10"/>
                    </a:cubicBezTo>
                    <a:cubicBezTo>
                      <a:pt x="0" y="6"/>
                      <a:pt x="1" y="2"/>
                      <a:pt x="4" y="1"/>
                    </a:cubicBezTo>
                    <a:cubicBezTo>
                      <a:pt x="7" y="0"/>
                      <a:pt x="10" y="3"/>
                      <a:pt x="12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任意多边形 158">
                <a:extLst>
                  <a:ext uri="{FF2B5EF4-FFF2-40B4-BE49-F238E27FC236}">
                    <a16:creationId xmlns:a16="http://schemas.microsoft.com/office/drawing/2014/main" id="{76AC7F3E-275B-49E6-0434-4331E41619CF}"/>
                  </a:ext>
                </a:extLst>
              </p:cNvPr>
              <p:cNvSpPr/>
              <p:nvPr/>
            </p:nvSpPr>
            <p:spPr bwMode="auto">
              <a:xfrm>
                <a:off x="5408613" y="2638425"/>
                <a:ext cx="128588" cy="1228725"/>
              </a:xfrm>
              <a:custGeom>
                <a:avLst/>
                <a:gdLst>
                  <a:gd name="T0" fmla="*/ 20 w 39"/>
                  <a:gd name="T1" fmla="*/ 373 h 373"/>
                  <a:gd name="T2" fmla="*/ 7 w 39"/>
                  <a:gd name="T3" fmla="*/ 368 h 373"/>
                  <a:gd name="T4" fmla="*/ 17 w 39"/>
                  <a:gd name="T5" fmla="*/ 319 h 373"/>
                  <a:gd name="T6" fmla="*/ 30 w 39"/>
                  <a:gd name="T7" fmla="*/ 268 h 373"/>
                  <a:gd name="T8" fmla="*/ 34 w 39"/>
                  <a:gd name="T9" fmla="*/ 179 h 373"/>
                  <a:gd name="T10" fmla="*/ 37 w 39"/>
                  <a:gd name="T11" fmla="*/ 150 h 373"/>
                  <a:gd name="T12" fmla="*/ 14 w 39"/>
                  <a:gd name="T13" fmla="*/ 71 h 373"/>
                  <a:gd name="T14" fmla="*/ 10 w 39"/>
                  <a:gd name="T15" fmla="*/ 2 h 373"/>
                  <a:gd name="T16" fmla="*/ 11 w 39"/>
                  <a:gd name="T17" fmla="*/ 0 h 373"/>
                  <a:gd name="T18" fmla="*/ 12 w 39"/>
                  <a:gd name="T19" fmla="*/ 1 h 373"/>
                  <a:gd name="T20" fmla="*/ 16 w 39"/>
                  <a:gd name="T21" fmla="*/ 71 h 373"/>
                  <a:gd name="T22" fmla="*/ 39 w 39"/>
                  <a:gd name="T23" fmla="*/ 148 h 373"/>
                  <a:gd name="T24" fmla="*/ 39 w 39"/>
                  <a:gd name="T25" fmla="*/ 149 h 373"/>
                  <a:gd name="T26" fmla="*/ 36 w 39"/>
                  <a:gd name="T27" fmla="*/ 179 h 373"/>
                  <a:gd name="T28" fmla="*/ 33 w 39"/>
                  <a:gd name="T29" fmla="*/ 267 h 373"/>
                  <a:gd name="T30" fmla="*/ 19 w 39"/>
                  <a:gd name="T31" fmla="*/ 320 h 373"/>
                  <a:gd name="T32" fmla="*/ 8 w 39"/>
                  <a:gd name="T33" fmla="*/ 366 h 373"/>
                  <a:gd name="T34" fmla="*/ 20 w 39"/>
                  <a:gd name="T35" fmla="*/ 371 h 373"/>
                  <a:gd name="T36" fmla="*/ 22 w 39"/>
                  <a:gd name="T37" fmla="*/ 372 h 373"/>
                  <a:gd name="T38" fmla="*/ 20 w 39"/>
                  <a:gd name="T3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73">
                    <a:moveTo>
                      <a:pt x="20" y="373"/>
                    </a:moveTo>
                    <a:cubicBezTo>
                      <a:pt x="14" y="373"/>
                      <a:pt x="9" y="371"/>
                      <a:pt x="7" y="368"/>
                    </a:cubicBezTo>
                    <a:cubicBezTo>
                      <a:pt x="0" y="358"/>
                      <a:pt x="8" y="339"/>
                      <a:pt x="17" y="319"/>
                    </a:cubicBezTo>
                    <a:cubicBezTo>
                      <a:pt x="24" y="300"/>
                      <a:pt x="33" y="281"/>
                      <a:pt x="30" y="268"/>
                    </a:cubicBezTo>
                    <a:cubicBezTo>
                      <a:pt x="26" y="242"/>
                      <a:pt x="30" y="210"/>
                      <a:pt x="34" y="179"/>
                    </a:cubicBezTo>
                    <a:cubicBezTo>
                      <a:pt x="35" y="169"/>
                      <a:pt x="36" y="159"/>
                      <a:pt x="37" y="150"/>
                    </a:cubicBezTo>
                    <a:cubicBezTo>
                      <a:pt x="21" y="134"/>
                      <a:pt x="6" y="113"/>
                      <a:pt x="14" y="71"/>
                    </a:cubicBezTo>
                    <a:cubicBezTo>
                      <a:pt x="19" y="43"/>
                      <a:pt x="18" y="20"/>
                      <a:pt x="10" y="2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20" y="19"/>
                      <a:pt x="22" y="43"/>
                      <a:pt x="16" y="71"/>
                    </a:cubicBezTo>
                    <a:cubicBezTo>
                      <a:pt x="8" y="113"/>
                      <a:pt x="24" y="133"/>
                      <a:pt x="39" y="148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8" y="159"/>
                      <a:pt x="37" y="169"/>
                      <a:pt x="36" y="179"/>
                    </a:cubicBezTo>
                    <a:cubicBezTo>
                      <a:pt x="32" y="210"/>
                      <a:pt x="29" y="242"/>
                      <a:pt x="33" y="267"/>
                    </a:cubicBezTo>
                    <a:cubicBezTo>
                      <a:pt x="35" y="281"/>
                      <a:pt x="27" y="301"/>
                      <a:pt x="19" y="320"/>
                    </a:cubicBezTo>
                    <a:cubicBezTo>
                      <a:pt x="11" y="340"/>
                      <a:pt x="3" y="358"/>
                      <a:pt x="8" y="366"/>
                    </a:cubicBezTo>
                    <a:cubicBezTo>
                      <a:pt x="11" y="369"/>
                      <a:pt x="14" y="371"/>
                      <a:pt x="20" y="371"/>
                    </a:cubicBezTo>
                    <a:cubicBezTo>
                      <a:pt x="21" y="371"/>
                      <a:pt x="22" y="371"/>
                      <a:pt x="22" y="372"/>
                    </a:cubicBezTo>
                    <a:cubicBezTo>
                      <a:pt x="22" y="373"/>
                      <a:pt x="21" y="373"/>
                      <a:pt x="20" y="37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任意多边形 159">
                <a:extLst>
                  <a:ext uri="{FF2B5EF4-FFF2-40B4-BE49-F238E27FC236}">
                    <a16:creationId xmlns:a16="http://schemas.microsoft.com/office/drawing/2014/main" id="{BABD86AF-6CB7-E191-B75A-E724BA23A78B}"/>
                  </a:ext>
                </a:extLst>
              </p:cNvPr>
              <p:cNvSpPr/>
              <p:nvPr/>
            </p:nvSpPr>
            <p:spPr bwMode="auto">
              <a:xfrm>
                <a:off x="5645151" y="2611438"/>
                <a:ext cx="26988" cy="39688"/>
              </a:xfrm>
              <a:custGeom>
                <a:avLst/>
                <a:gdLst>
                  <a:gd name="T0" fmla="*/ 1 w 8"/>
                  <a:gd name="T1" fmla="*/ 5 h 12"/>
                  <a:gd name="T2" fmla="*/ 2 w 8"/>
                  <a:gd name="T3" fmla="*/ 11 h 12"/>
                  <a:gd name="T4" fmla="*/ 7 w 8"/>
                  <a:gd name="T5" fmla="*/ 7 h 12"/>
                  <a:gd name="T6" fmla="*/ 6 w 8"/>
                  <a:gd name="T7" fmla="*/ 1 h 12"/>
                  <a:gd name="T8" fmla="*/ 1 w 8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1" y="5"/>
                    </a:moveTo>
                    <a:cubicBezTo>
                      <a:pt x="0" y="8"/>
                      <a:pt x="0" y="11"/>
                      <a:pt x="2" y="11"/>
                    </a:cubicBezTo>
                    <a:cubicBezTo>
                      <a:pt x="4" y="12"/>
                      <a:pt x="6" y="10"/>
                      <a:pt x="7" y="7"/>
                    </a:cubicBezTo>
                    <a:cubicBezTo>
                      <a:pt x="8" y="4"/>
                      <a:pt x="7" y="2"/>
                      <a:pt x="6" y="1"/>
                    </a:cubicBezTo>
                    <a:cubicBezTo>
                      <a:pt x="4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任意多边形 160">
                <a:extLst>
                  <a:ext uri="{FF2B5EF4-FFF2-40B4-BE49-F238E27FC236}">
                    <a16:creationId xmlns:a16="http://schemas.microsoft.com/office/drawing/2014/main" id="{75A886C4-4302-707E-E7DB-C9C4BC578297}"/>
                  </a:ext>
                </a:extLst>
              </p:cNvPr>
              <p:cNvSpPr/>
              <p:nvPr/>
            </p:nvSpPr>
            <p:spPr bwMode="auto">
              <a:xfrm>
                <a:off x="5748338" y="2651125"/>
                <a:ext cx="30163" cy="39688"/>
              </a:xfrm>
              <a:custGeom>
                <a:avLst/>
                <a:gdLst>
                  <a:gd name="T0" fmla="*/ 1 w 9"/>
                  <a:gd name="T1" fmla="*/ 5 h 12"/>
                  <a:gd name="T2" fmla="*/ 3 w 9"/>
                  <a:gd name="T3" fmla="*/ 11 h 12"/>
                  <a:gd name="T4" fmla="*/ 8 w 9"/>
                  <a:gd name="T5" fmla="*/ 7 h 12"/>
                  <a:gd name="T6" fmla="*/ 6 w 9"/>
                  <a:gd name="T7" fmla="*/ 1 h 12"/>
                  <a:gd name="T8" fmla="*/ 1 w 9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5"/>
                    </a:moveTo>
                    <a:cubicBezTo>
                      <a:pt x="0" y="7"/>
                      <a:pt x="1" y="10"/>
                      <a:pt x="3" y="11"/>
                    </a:cubicBezTo>
                    <a:cubicBezTo>
                      <a:pt x="5" y="12"/>
                      <a:pt x="7" y="10"/>
                      <a:pt x="8" y="7"/>
                    </a:cubicBezTo>
                    <a:cubicBezTo>
                      <a:pt x="9" y="4"/>
                      <a:pt x="8" y="1"/>
                      <a:pt x="6" y="1"/>
                    </a:cubicBezTo>
                    <a:cubicBezTo>
                      <a:pt x="4" y="0"/>
                      <a:pt x="2" y="2"/>
                      <a:pt x="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任意多边形 161">
                <a:extLst>
                  <a:ext uri="{FF2B5EF4-FFF2-40B4-BE49-F238E27FC236}">
                    <a16:creationId xmlns:a16="http://schemas.microsoft.com/office/drawing/2014/main" id="{8EB1C45F-64F3-4BB0-8AA6-A821AC88F3FC}"/>
                  </a:ext>
                </a:extLst>
              </p:cNvPr>
              <p:cNvSpPr/>
              <p:nvPr/>
            </p:nvSpPr>
            <p:spPr bwMode="auto">
              <a:xfrm>
                <a:off x="5684838" y="2660650"/>
                <a:ext cx="39688" cy="88900"/>
              </a:xfrm>
              <a:custGeom>
                <a:avLst/>
                <a:gdLst>
                  <a:gd name="T0" fmla="*/ 9 w 12"/>
                  <a:gd name="T1" fmla="*/ 0 h 27"/>
                  <a:gd name="T2" fmla="*/ 12 w 12"/>
                  <a:gd name="T3" fmla="*/ 25 h 27"/>
                  <a:gd name="T4" fmla="*/ 0 w 12"/>
                  <a:gd name="T5" fmla="*/ 22 h 27"/>
                  <a:gd name="T6" fmla="*/ 9 w 12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7">
                    <a:moveTo>
                      <a:pt x="9" y="0"/>
                    </a:moveTo>
                    <a:cubicBezTo>
                      <a:pt x="9" y="0"/>
                      <a:pt x="9" y="16"/>
                      <a:pt x="12" y="25"/>
                    </a:cubicBezTo>
                    <a:cubicBezTo>
                      <a:pt x="7" y="27"/>
                      <a:pt x="0" y="22"/>
                      <a:pt x="0" y="2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任意多边形 162">
                <a:extLst>
                  <a:ext uri="{FF2B5EF4-FFF2-40B4-BE49-F238E27FC236}">
                    <a16:creationId xmlns:a16="http://schemas.microsoft.com/office/drawing/2014/main" id="{A8171A41-9E13-B92C-3C34-3F33988CCD35}"/>
                  </a:ext>
                </a:extLst>
              </p:cNvPr>
              <p:cNvSpPr/>
              <p:nvPr/>
            </p:nvSpPr>
            <p:spPr bwMode="auto">
              <a:xfrm>
                <a:off x="5610226" y="2736850"/>
                <a:ext cx="65088" cy="52388"/>
              </a:xfrm>
              <a:custGeom>
                <a:avLst/>
                <a:gdLst>
                  <a:gd name="T0" fmla="*/ 15 w 20"/>
                  <a:gd name="T1" fmla="*/ 15 h 16"/>
                  <a:gd name="T2" fmla="*/ 0 w 20"/>
                  <a:gd name="T3" fmla="*/ 1 h 16"/>
                  <a:gd name="T4" fmla="*/ 1 w 20"/>
                  <a:gd name="T5" fmla="*/ 0 h 16"/>
                  <a:gd name="T6" fmla="*/ 2 w 20"/>
                  <a:gd name="T7" fmla="*/ 1 h 16"/>
                  <a:gd name="T8" fmla="*/ 19 w 20"/>
                  <a:gd name="T9" fmla="*/ 14 h 16"/>
                  <a:gd name="T10" fmla="*/ 20 w 20"/>
                  <a:gd name="T11" fmla="*/ 15 h 16"/>
                  <a:gd name="T12" fmla="*/ 19 w 20"/>
                  <a:gd name="T13" fmla="*/ 16 h 16"/>
                  <a:gd name="T14" fmla="*/ 15 w 20"/>
                  <a:gd name="T1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6">
                    <a:moveTo>
                      <a:pt x="15" y="15"/>
                    </a:moveTo>
                    <a:cubicBezTo>
                      <a:pt x="4" y="11"/>
                      <a:pt x="1" y="2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6" y="11"/>
                      <a:pt x="19" y="14"/>
                    </a:cubicBezTo>
                    <a:cubicBezTo>
                      <a:pt x="20" y="14"/>
                      <a:pt x="20" y="15"/>
                      <a:pt x="20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18" y="15"/>
                      <a:pt x="16" y="15"/>
                      <a:pt x="15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任意多边形 163">
                <a:extLst>
                  <a:ext uri="{FF2B5EF4-FFF2-40B4-BE49-F238E27FC236}">
                    <a16:creationId xmlns:a16="http://schemas.microsoft.com/office/drawing/2014/main" id="{276D4B33-DCBD-CF6B-D071-7CF0010E818C}"/>
                  </a:ext>
                </a:extLst>
              </p:cNvPr>
              <p:cNvSpPr/>
              <p:nvPr/>
            </p:nvSpPr>
            <p:spPr bwMode="auto">
              <a:xfrm>
                <a:off x="5632451" y="2559050"/>
                <a:ext cx="63500" cy="30163"/>
              </a:xfrm>
              <a:custGeom>
                <a:avLst/>
                <a:gdLst>
                  <a:gd name="T0" fmla="*/ 2 w 19"/>
                  <a:gd name="T1" fmla="*/ 9 h 9"/>
                  <a:gd name="T2" fmla="*/ 1 w 19"/>
                  <a:gd name="T3" fmla="*/ 8 h 9"/>
                  <a:gd name="T4" fmla="*/ 2 w 19"/>
                  <a:gd name="T5" fmla="*/ 6 h 9"/>
                  <a:gd name="T6" fmla="*/ 17 w 19"/>
                  <a:gd name="T7" fmla="*/ 4 h 9"/>
                  <a:gd name="T8" fmla="*/ 18 w 19"/>
                  <a:gd name="T9" fmla="*/ 6 h 9"/>
                  <a:gd name="T10" fmla="*/ 16 w 19"/>
                  <a:gd name="T11" fmla="*/ 7 h 9"/>
                  <a:gd name="T12" fmla="*/ 3 w 19"/>
                  <a:gd name="T13" fmla="*/ 9 h 9"/>
                  <a:gd name="T14" fmla="*/ 2 w 1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9">
                    <a:moveTo>
                      <a:pt x="2" y="9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10" y="0"/>
                      <a:pt x="17" y="4"/>
                      <a:pt x="17" y="4"/>
                    </a:cubicBezTo>
                    <a:cubicBezTo>
                      <a:pt x="18" y="4"/>
                      <a:pt x="19" y="5"/>
                      <a:pt x="18" y="6"/>
                    </a:cubicBezTo>
                    <a:cubicBezTo>
                      <a:pt x="18" y="7"/>
                      <a:pt x="17" y="8"/>
                      <a:pt x="16" y="7"/>
                    </a:cubicBezTo>
                    <a:cubicBezTo>
                      <a:pt x="15" y="7"/>
                      <a:pt x="10" y="5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任意多边形 164">
                <a:extLst>
                  <a:ext uri="{FF2B5EF4-FFF2-40B4-BE49-F238E27FC236}">
                    <a16:creationId xmlns:a16="http://schemas.microsoft.com/office/drawing/2014/main" id="{D7C799BE-9F9C-D85F-806C-BE3E83C8EC9F}"/>
                  </a:ext>
                </a:extLst>
              </p:cNvPr>
              <p:cNvSpPr/>
              <p:nvPr/>
            </p:nvSpPr>
            <p:spPr bwMode="auto">
              <a:xfrm>
                <a:off x="5770563" y="2598738"/>
                <a:ext cx="42863" cy="49213"/>
              </a:xfrm>
              <a:custGeom>
                <a:avLst/>
                <a:gdLst>
                  <a:gd name="T0" fmla="*/ 0 w 13"/>
                  <a:gd name="T1" fmla="*/ 2 h 15"/>
                  <a:gd name="T2" fmla="*/ 1 w 13"/>
                  <a:gd name="T3" fmla="*/ 1 h 15"/>
                  <a:gd name="T4" fmla="*/ 3 w 13"/>
                  <a:gd name="T5" fmla="*/ 0 h 15"/>
                  <a:gd name="T6" fmla="*/ 13 w 13"/>
                  <a:gd name="T7" fmla="*/ 12 h 15"/>
                  <a:gd name="T8" fmla="*/ 12 w 13"/>
                  <a:gd name="T9" fmla="*/ 14 h 15"/>
                  <a:gd name="T10" fmla="*/ 10 w 13"/>
                  <a:gd name="T11" fmla="*/ 13 h 15"/>
                  <a:gd name="T12" fmla="*/ 2 w 13"/>
                  <a:gd name="T13" fmla="*/ 4 h 15"/>
                  <a:gd name="T14" fmla="*/ 0 w 13"/>
                  <a:gd name="T1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5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2" y="4"/>
                      <a:pt x="13" y="12"/>
                      <a:pt x="13" y="12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1" y="15"/>
                      <a:pt x="10" y="14"/>
                      <a:pt x="10" y="13"/>
                    </a:cubicBezTo>
                    <a:cubicBezTo>
                      <a:pt x="10" y="13"/>
                      <a:pt x="8" y="6"/>
                      <a:pt x="2" y="4"/>
                    </a:cubicBezTo>
                    <a:cubicBezTo>
                      <a:pt x="1" y="3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任意多边形 165">
                <a:extLst>
                  <a:ext uri="{FF2B5EF4-FFF2-40B4-BE49-F238E27FC236}">
                    <a16:creationId xmlns:a16="http://schemas.microsoft.com/office/drawing/2014/main" id="{ABE1C4FA-21F5-C502-1796-126319AE8A2E}"/>
                  </a:ext>
                </a:extLst>
              </p:cNvPr>
              <p:cNvSpPr/>
              <p:nvPr/>
            </p:nvSpPr>
            <p:spPr bwMode="auto">
              <a:xfrm>
                <a:off x="4922838" y="2960688"/>
                <a:ext cx="669925" cy="854075"/>
              </a:xfrm>
              <a:custGeom>
                <a:avLst/>
                <a:gdLst>
                  <a:gd name="T0" fmla="*/ 108 w 203"/>
                  <a:gd name="T1" fmla="*/ 28 h 259"/>
                  <a:gd name="T2" fmla="*/ 97 w 203"/>
                  <a:gd name="T3" fmla="*/ 47 h 259"/>
                  <a:gd name="T4" fmla="*/ 87 w 203"/>
                  <a:gd name="T5" fmla="*/ 67 h 259"/>
                  <a:gd name="T6" fmla="*/ 69 w 203"/>
                  <a:gd name="T7" fmla="*/ 107 h 259"/>
                  <a:gd name="T8" fmla="*/ 55 w 203"/>
                  <a:gd name="T9" fmla="*/ 147 h 259"/>
                  <a:gd name="T10" fmla="*/ 52 w 203"/>
                  <a:gd name="T11" fmla="*/ 165 h 259"/>
                  <a:gd name="T12" fmla="*/ 52 w 203"/>
                  <a:gd name="T13" fmla="*/ 175 h 259"/>
                  <a:gd name="T14" fmla="*/ 59 w 203"/>
                  <a:gd name="T15" fmla="*/ 183 h 259"/>
                  <a:gd name="T16" fmla="*/ 75 w 203"/>
                  <a:gd name="T17" fmla="*/ 193 h 259"/>
                  <a:gd name="T18" fmla="*/ 115 w 203"/>
                  <a:gd name="T19" fmla="*/ 209 h 259"/>
                  <a:gd name="T20" fmla="*/ 158 w 203"/>
                  <a:gd name="T21" fmla="*/ 221 h 259"/>
                  <a:gd name="T22" fmla="*/ 203 w 203"/>
                  <a:gd name="T23" fmla="*/ 231 h 259"/>
                  <a:gd name="T24" fmla="*/ 200 w 203"/>
                  <a:gd name="T25" fmla="*/ 259 h 259"/>
                  <a:gd name="T26" fmla="*/ 105 w 203"/>
                  <a:gd name="T27" fmla="*/ 249 h 259"/>
                  <a:gd name="T28" fmla="*/ 57 w 203"/>
                  <a:gd name="T29" fmla="*/ 236 h 259"/>
                  <a:gd name="T30" fmla="*/ 32 w 203"/>
                  <a:gd name="T31" fmla="*/ 223 h 259"/>
                  <a:gd name="T32" fmla="*/ 7 w 203"/>
                  <a:gd name="T33" fmla="*/ 199 h 259"/>
                  <a:gd name="T34" fmla="*/ 3 w 203"/>
                  <a:gd name="T35" fmla="*/ 188 h 259"/>
                  <a:gd name="T36" fmla="*/ 2 w 203"/>
                  <a:gd name="T37" fmla="*/ 185 h 259"/>
                  <a:gd name="T38" fmla="*/ 2 w 203"/>
                  <a:gd name="T39" fmla="*/ 183 h 259"/>
                  <a:gd name="T40" fmla="*/ 1 w 203"/>
                  <a:gd name="T41" fmla="*/ 179 h 259"/>
                  <a:gd name="T42" fmla="*/ 0 w 203"/>
                  <a:gd name="T43" fmla="*/ 163 h 259"/>
                  <a:gd name="T44" fmla="*/ 3 w 203"/>
                  <a:gd name="T45" fmla="*/ 136 h 259"/>
                  <a:gd name="T46" fmla="*/ 17 w 203"/>
                  <a:gd name="T47" fmla="*/ 87 h 259"/>
                  <a:gd name="T48" fmla="*/ 37 w 203"/>
                  <a:gd name="T49" fmla="*/ 42 h 259"/>
                  <a:gd name="T50" fmla="*/ 47 w 203"/>
                  <a:gd name="T51" fmla="*/ 21 h 259"/>
                  <a:gd name="T52" fmla="*/ 59 w 203"/>
                  <a:gd name="T53" fmla="*/ 0 h 259"/>
                  <a:gd name="T54" fmla="*/ 108 w 203"/>
                  <a:gd name="T55" fmla="*/ 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3" h="259">
                    <a:moveTo>
                      <a:pt x="108" y="28"/>
                    </a:moveTo>
                    <a:cubicBezTo>
                      <a:pt x="104" y="34"/>
                      <a:pt x="101" y="41"/>
                      <a:pt x="97" y="47"/>
                    </a:cubicBezTo>
                    <a:cubicBezTo>
                      <a:pt x="94" y="54"/>
                      <a:pt x="91" y="60"/>
                      <a:pt x="87" y="67"/>
                    </a:cubicBezTo>
                    <a:cubicBezTo>
                      <a:pt x="81" y="80"/>
                      <a:pt x="74" y="94"/>
                      <a:pt x="69" y="107"/>
                    </a:cubicBezTo>
                    <a:cubicBezTo>
                      <a:pt x="63" y="121"/>
                      <a:pt x="58" y="134"/>
                      <a:pt x="55" y="147"/>
                    </a:cubicBezTo>
                    <a:cubicBezTo>
                      <a:pt x="53" y="154"/>
                      <a:pt x="52" y="160"/>
                      <a:pt x="52" y="165"/>
                    </a:cubicBezTo>
                    <a:cubicBezTo>
                      <a:pt x="51" y="171"/>
                      <a:pt x="52" y="176"/>
                      <a:pt x="52" y="175"/>
                    </a:cubicBezTo>
                    <a:cubicBezTo>
                      <a:pt x="52" y="176"/>
                      <a:pt x="55" y="180"/>
                      <a:pt x="59" y="183"/>
                    </a:cubicBezTo>
                    <a:cubicBezTo>
                      <a:pt x="64" y="187"/>
                      <a:pt x="69" y="190"/>
                      <a:pt x="75" y="193"/>
                    </a:cubicBezTo>
                    <a:cubicBezTo>
                      <a:pt x="87" y="199"/>
                      <a:pt x="101" y="204"/>
                      <a:pt x="115" y="209"/>
                    </a:cubicBezTo>
                    <a:cubicBezTo>
                      <a:pt x="129" y="213"/>
                      <a:pt x="144" y="217"/>
                      <a:pt x="158" y="221"/>
                    </a:cubicBezTo>
                    <a:cubicBezTo>
                      <a:pt x="173" y="225"/>
                      <a:pt x="188" y="228"/>
                      <a:pt x="203" y="231"/>
                    </a:cubicBezTo>
                    <a:cubicBezTo>
                      <a:pt x="200" y="259"/>
                      <a:pt x="200" y="259"/>
                      <a:pt x="200" y="259"/>
                    </a:cubicBezTo>
                    <a:cubicBezTo>
                      <a:pt x="168" y="258"/>
                      <a:pt x="137" y="255"/>
                      <a:pt x="105" y="249"/>
                    </a:cubicBezTo>
                    <a:cubicBezTo>
                      <a:pt x="89" y="246"/>
                      <a:pt x="73" y="242"/>
                      <a:pt x="57" y="236"/>
                    </a:cubicBezTo>
                    <a:cubicBezTo>
                      <a:pt x="49" y="232"/>
                      <a:pt x="40" y="229"/>
                      <a:pt x="32" y="223"/>
                    </a:cubicBezTo>
                    <a:cubicBezTo>
                      <a:pt x="24" y="218"/>
                      <a:pt x="15" y="211"/>
                      <a:pt x="7" y="199"/>
                    </a:cubicBezTo>
                    <a:cubicBezTo>
                      <a:pt x="6" y="196"/>
                      <a:pt x="4" y="192"/>
                      <a:pt x="3" y="188"/>
                    </a:cubicBezTo>
                    <a:cubicBezTo>
                      <a:pt x="3" y="187"/>
                      <a:pt x="2" y="186"/>
                      <a:pt x="2" y="185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1" y="182"/>
                      <a:pt x="1" y="180"/>
                      <a:pt x="1" y="179"/>
                    </a:cubicBezTo>
                    <a:cubicBezTo>
                      <a:pt x="0" y="173"/>
                      <a:pt x="0" y="168"/>
                      <a:pt x="0" y="163"/>
                    </a:cubicBezTo>
                    <a:cubicBezTo>
                      <a:pt x="0" y="153"/>
                      <a:pt x="1" y="144"/>
                      <a:pt x="3" y="136"/>
                    </a:cubicBezTo>
                    <a:cubicBezTo>
                      <a:pt x="7" y="118"/>
                      <a:pt x="12" y="102"/>
                      <a:pt x="17" y="87"/>
                    </a:cubicBezTo>
                    <a:cubicBezTo>
                      <a:pt x="23" y="72"/>
                      <a:pt x="30" y="57"/>
                      <a:pt x="37" y="42"/>
                    </a:cubicBezTo>
                    <a:cubicBezTo>
                      <a:pt x="40" y="35"/>
                      <a:pt x="44" y="28"/>
                      <a:pt x="47" y="21"/>
                    </a:cubicBezTo>
                    <a:cubicBezTo>
                      <a:pt x="51" y="14"/>
                      <a:pt x="55" y="7"/>
                      <a:pt x="59" y="0"/>
                    </a:cubicBezTo>
                    <a:lnTo>
                      <a:pt x="108" y="28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任意多边形 166">
                <a:extLst>
                  <a:ext uri="{FF2B5EF4-FFF2-40B4-BE49-F238E27FC236}">
                    <a16:creationId xmlns:a16="http://schemas.microsoft.com/office/drawing/2014/main" id="{5B30FC22-0B78-8A65-41AB-9F2522169C50}"/>
                  </a:ext>
                </a:extLst>
              </p:cNvPr>
              <p:cNvSpPr/>
              <p:nvPr/>
            </p:nvSpPr>
            <p:spPr bwMode="auto">
              <a:xfrm>
                <a:off x="4926013" y="2855913"/>
                <a:ext cx="436563" cy="506413"/>
              </a:xfrm>
              <a:custGeom>
                <a:avLst/>
                <a:gdLst>
                  <a:gd name="T0" fmla="*/ 77 w 132"/>
                  <a:gd name="T1" fmla="*/ 6 h 154"/>
                  <a:gd name="T2" fmla="*/ 115 w 132"/>
                  <a:gd name="T3" fmla="*/ 80 h 154"/>
                  <a:gd name="T4" fmla="*/ 81 w 132"/>
                  <a:gd name="T5" fmla="*/ 154 h 154"/>
                  <a:gd name="T6" fmla="*/ 0 w 132"/>
                  <a:gd name="T7" fmla="*/ 119 h 154"/>
                  <a:gd name="T8" fmla="*/ 77 w 132"/>
                  <a:gd name="T9" fmla="*/ 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54">
                    <a:moveTo>
                      <a:pt x="77" y="6"/>
                    </a:moveTo>
                    <a:cubicBezTo>
                      <a:pt x="114" y="0"/>
                      <a:pt x="132" y="32"/>
                      <a:pt x="115" y="80"/>
                    </a:cubicBezTo>
                    <a:cubicBezTo>
                      <a:pt x="97" y="128"/>
                      <a:pt x="81" y="154"/>
                      <a:pt x="81" y="154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5" y="72"/>
                      <a:pt x="38" y="11"/>
                      <a:pt x="77" y="6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任意多边形 167">
                <a:extLst>
                  <a:ext uri="{FF2B5EF4-FFF2-40B4-BE49-F238E27FC236}">
                    <a16:creationId xmlns:a16="http://schemas.microsoft.com/office/drawing/2014/main" id="{FB706DF7-8BA2-C4F7-F871-3507D501ABFE}"/>
                  </a:ext>
                </a:extLst>
              </p:cNvPr>
              <p:cNvSpPr/>
              <p:nvPr/>
            </p:nvSpPr>
            <p:spPr bwMode="auto">
              <a:xfrm>
                <a:off x="5457826" y="3711575"/>
                <a:ext cx="217488" cy="131763"/>
              </a:xfrm>
              <a:custGeom>
                <a:avLst/>
                <a:gdLst>
                  <a:gd name="T0" fmla="*/ 44 w 66"/>
                  <a:gd name="T1" fmla="*/ 4 h 40"/>
                  <a:gd name="T2" fmla="*/ 66 w 66"/>
                  <a:gd name="T3" fmla="*/ 11 h 40"/>
                  <a:gd name="T4" fmla="*/ 37 w 66"/>
                  <a:gd name="T5" fmla="*/ 40 h 40"/>
                  <a:gd name="T6" fmla="*/ 8 w 66"/>
                  <a:gd name="T7" fmla="*/ 11 h 40"/>
                  <a:gd name="T8" fmla="*/ 17 w 66"/>
                  <a:gd name="T9" fmla="*/ 6 h 40"/>
                  <a:gd name="T10" fmla="*/ 44 w 66"/>
                  <a:gd name="T11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40">
                    <a:moveTo>
                      <a:pt x="44" y="4"/>
                    </a:moveTo>
                    <a:cubicBezTo>
                      <a:pt x="66" y="11"/>
                      <a:pt x="66" y="11"/>
                      <a:pt x="66" y="1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0"/>
                      <a:pt x="0" y="27"/>
                      <a:pt x="8" y="11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5" y="1"/>
                      <a:pt x="35" y="0"/>
                      <a:pt x="44" y="4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 168">
                <a:extLst>
                  <a:ext uri="{FF2B5EF4-FFF2-40B4-BE49-F238E27FC236}">
                    <a16:creationId xmlns:a16="http://schemas.microsoft.com/office/drawing/2014/main" id="{EBBD992B-4712-1967-65DD-4599088BA911}"/>
                  </a:ext>
                </a:extLst>
              </p:cNvPr>
              <p:cNvSpPr/>
              <p:nvPr/>
            </p:nvSpPr>
            <p:spPr bwMode="auto">
              <a:xfrm>
                <a:off x="5580063" y="3748088"/>
                <a:ext cx="184150" cy="115888"/>
              </a:xfrm>
              <a:custGeom>
                <a:avLst/>
                <a:gdLst>
                  <a:gd name="T0" fmla="*/ 116 w 116"/>
                  <a:gd name="T1" fmla="*/ 31 h 73"/>
                  <a:gd name="T2" fmla="*/ 46 w 116"/>
                  <a:gd name="T3" fmla="*/ 73 h 73"/>
                  <a:gd name="T4" fmla="*/ 0 w 116"/>
                  <a:gd name="T5" fmla="*/ 60 h 73"/>
                  <a:gd name="T6" fmla="*/ 60 w 116"/>
                  <a:gd name="T7" fmla="*/ 0 h 73"/>
                  <a:gd name="T8" fmla="*/ 116 w 116"/>
                  <a:gd name="T9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73">
                    <a:moveTo>
                      <a:pt x="116" y="31"/>
                    </a:moveTo>
                    <a:lnTo>
                      <a:pt x="46" y="73"/>
                    </a:lnTo>
                    <a:lnTo>
                      <a:pt x="0" y="60"/>
                    </a:lnTo>
                    <a:lnTo>
                      <a:pt x="60" y="0"/>
                    </a:lnTo>
                    <a:lnTo>
                      <a:pt x="116" y="3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任意多边形 169">
                <a:extLst>
                  <a:ext uri="{FF2B5EF4-FFF2-40B4-BE49-F238E27FC236}">
                    <a16:creationId xmlns:a16="http://schemas.microsoft.com/office/drawing/2014/main" id="{2809AF3E-5583-E0B0-CA98-EE92ECE493A7}"/>
                  </a:ext>
                </a:extLst>
              </p:cNvPr>
              <p:cNvSpPr/>
              <p:nvPr/>
            </p:nvSpPr>
            <p:spPr bwMode="auto">
              <a:xfrm>
                <a:off x="5580063" y="3748088"/>
                <a:ext cx="184150" cy="115888"/>
              </a:xfrm>
              <a:custGeom>
                <a:avLst/>
                <a:gdLst>
                  <a:gd name="T0" fmla="*/ 116 w 116"/>
                  <a:gd name="T1" fmla="*/ 31 h 73"/>
                  <a:gd name="T2" fmla="*/ 46 w 116"/>
                  <a:gd name="T3" fmla="*/ 73 h 73"/>
                  <a:gd name="T4" fmla="*/ 0 w 116"/>
                  <a:gd name="T5" fmla="*/ 60 h 73"/>
                  <a:gd name="T6" fmla="*/ 60 w 116"/>
                  <a:gd name="T7" fmla="*/ 0 h 73"/>
                  <a:gd name="T8" fmla="*/ 116 w 116"/>
                  <a:gd name="T9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73">
                    <a:moveTo>
                      <a:pt x="116" y="31"/>
                    </a:moveTo>
                    <a:lnTo>
                      <a:pt x="46" y="73"/>
                    </a:lnTo>
                    <a:lnTo>
                      <a:pt x="0" y="60"/>
                    </a:lnTo>
                    <a:lnTo>
                      <a:pt x="60" y="0"/>
                    </a:lnTo>
                    <a:lnTo>
                      <a:pt x="116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FB08439E-B70C-C023-21EF-B3D4A8184BC1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3C5216FD-6900-E936-CFAD-53DCE581BD26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任意多边形 172">
                <a:extLst>
                  <a:ext uri="{FF2B5EF4-FFF2-40B4-BE49-F238E27FC236}">
                    <a16:creationId xmlns:a16="http://schemas.microsoft.com/office/drawing/2014/main" id="{D3DCA6F0-26CB-F8B1-A757-85C7DCE631E0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custGeom>
                <a:avLst/>
                <a:gdLst>
                  <a:gd name="T0" fmla="*/ 1724 w 1724"/>
                  <a:gd name="T1" fmla="*/ 0 h 56"/>
                  <a:gd name="T2" fmla="*/ 1336 w 1724"/>
                  <a:gd name="T3" fmla="*/ 0 h 56"/>
                  <a:gd name="T4" fmla="*/ 1317 w 1724"/>
                  <a:gd name="T5" fmla="*/ 0 h 56"/>
                  <a:gd name="T6" fmla="*/ 947 w 1724"/>
                  <a:gd name="T7" fmla="*/ 0 h 56"/>
                  <a:gd name="T8" fmla="*/ 903 w 1724"/>
                  <a:gd name="T9" fmla="*/ 0 h 56"/>
                  <a:gd name="T10" fmla="*/ 781 w 1724"/>
                  <a:gd name="T11" fmla="*/ 0 h 56"/>
                  <a:gd name="T12" fmla="*/ 779 w 1724"/>
                  <a:gd name="T13" fmla="*/ 0 h 56"/>
                  <a:gd name="T14" fmla="*/ 342 w 1724"/>
                  <a:gd name="T15" fmla="*/ 0 h 56"/>
                  <a:gd name="T16" fmla="*/ 342 w 1724"/>
                  <a:gd name="T17" fmla="*/ 56 h 56"/>
                  <a:gd name="T18" fmla="*/ 0 w 1724"/>
                  <a:gd name="T19" fmla="*/ 56 h 56"/>
                  <a:gd name="T20" fmla="*/ 0 w 1724"/>
                  <a:gd name="T21" fmla="*/ 0 h 56"/>
                  <a:gd name="T22" fmla="*/ 0 w 1724"/>
                  <a:gd name="T23" fmla="*/ 56 h 56"/>
                  <a:gd name="T24" fmla="*/ 1724 w 1724"/>
                  <a:gd name="T25" fmla="*/ 56 h 56"/>
                  <a:gd name="T26" fmla="*/ 1724 w 1724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4" h="56">
                    <a:moveTo>
                      <a:pt x="1724" y="0"/>
                    </a:moveTo>
                    <a:lnTo>
                      <a:pt x="1336" y="0"/>
                    </a:lnTo>
                    <a:lnTo>
                      <a:pt x="1317" y="0"/>
                    </a:lnTo>
                    <a:lnTo>
                      <a:pt x="947" y="0"/>
                    </a:lnTo>
                    <a:lnTo>
                      <a:pt x="903" y="0"/>
                    </a:lnTo>
                    <a:lnTo>
                      <a:pt x="781" y="0"/>
                    </a:lnTo>
                    <a:lnTo>
                      <a:pt x="779" y="0"/>
                    </a:lnTo>
                    <a:lnTo>
                      <a:pt x="342" y="0"/>
                    </a:lnTo>
                    <a:lnTo>
                      <a:pt x="342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724" y="56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B3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任意多边形 173">
                <a:extLst>
                  <a:ext uri="{FF2B5EF4-FFF2-40B4-BE49-F238E27FC236}">
                    <a16:creationId xmlns:a16="http://schemas.microsoft.com/office/drawing/2014/main" id="{C15C0829-BCC7-3A85-6ED7-F5305D69BBC5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custGeom>
                <a:avLst/>
                <a:gdLst>
                  <a:gd name="T0" fmla="*/ 1724 w 1724"/>
                  <a:gd name="T1" fmla="*/ 0 h 56"/>
                  <a:gd name="T2" fmla="*/ 1336 w 1724"/>
                  <a:gd name="T3" fmla="*/ 0 h 56"/>
                  <a:gd name="T4" fmla="*/ 1317 w 1724"/>
                  <a:gd name="T5" fmla="*/ 0 h 56"/>
                  <a:gd name="T6" fmla="*/ 947 w 1724"/>
                  <a:gd name="T7" fmla="*/ 0 h 56"/>
                  <a:gd name="T8" fmla="*/ 903 w 1724"/>
                  <a:gd name="T9" fmla="*/ 0 h 56"/>
                  <a:gd name="T10" fmla="*/ 781 w 1724"/>
                  <a:gd name="T11" fmla="*/ 0 h 56"/>
                  <a:gd name="T12" fmla="*/ 779 w 1724"/>
                  <a:gd name="T13" fmla="*/ 0 h 56"/>
                  <a:gd name="T14" fmla="*/ 342 w 1724"/>
                  <a:gd name="T15" fmla="*/ 0 h 56"/>
                  <a:gd name="T16" fmla="*/ 342 w 1724"/>
                  <a:gd name="T17" fmla="*/ 56 h 56"/>
                  <a:gd name="T18" fmla="*/ 0 w 1724"/>
                  <a:gd name="T19" fmla="*/ 56 h 56"/>
                  <a:gd name="T20" fmla="*/ 0 w 1724"/>
                  <a:gd name="T21" fmla="*/ 0 h 56"/>
                  <a:gd name="T22" fmla="*/ 0 w 1724"/>
                  <a:gd name="T23" fmla="*/ 56 h 56"/>
                  <a:gd name="T24" fmla="*/ 1724 w 1724"/>
                  <a:gd name="T25" fmla="*/ 56 h 56"/>
                  <a:gd name="T26" fmla="*/ 1724 w 1724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4" h="56">
                    <a:moveTo>
                      <a:pt x="1724" y="0"/>
                    </a:moveTo>
                    <a:lnTo>
                      <a:pt x="1336" y="0"/>
                    </a:lnTo>
                    <a:lnTo>
                      <a:pt x="1317" y="0"/>
                    </a:lnTo>
                    <a:lnTo>
                      <a:pt x="947" y="0"/>
                    </a:lnTo>
                    <a:lnTo>
                      <a:pt x="903" y="0"/>
                    </a:lnTo>
                    <a:lnTo>
                      <a:pt x="781" y="0"/>
                    </a:lnTo>
                    <a:lnTo>
                      <a:pt x="779" y="0"/>
                    </a:lnTo>
                    <a:lnTo>
                      <a:pt x="342" y="0"/>
                    </a:lnTo>
                    <a:lnTo>
                      <a:pt x="342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724" y="56"/>
                    </a:lnTo>
                    <a:lnTo>
                      <a:pt x="17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0C1472F2-ACA0-CE71-43E2-63795F1E99AD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542925" cy="88900"/>
              </a:xfrm>
              <a:prstGeom prst="rect">
                <a:avLst/>
              </a:prstGeom>
              <a:solidFill>
                <a:srgbClr val="79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B51520AF-96FB-22C2-5850-BA1CF557C383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542925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任意多边形 176">
                <a:extLst>
                  <a:ext uri="{FF2B5EF4-FFF2-40B4-BE49-F238E27FC236}">
                    <a16:creationId xmlns:a16="http://schemas.microsoft.com/office/drawing/2014/main" id="{FB8C12C2-B24C-3D75-551E-A8458FB9B3B2}"/>
                  </a:ext>
                </a:extLst>
              </p:cNvPr>
              <p:cNvSpPr/>
              <p:nvPr/>
            </p:nvSpPr>
            <p:spPr bwMode="auto">
              <a:xfrm>
                <a:off x="5438776" y="3840163"/>
                <a:ext cx="1347788" cy="30163"/>
              </a:xfrm>
              <a:custGeom>
                <a:avLst/>
                <a:gdLst>
                  <a:gd name="T0" fmla="*/ 400 w 409"/>
                  <a:gd name="T1" fmla="*/ 0 h 9"/>
                  <a:gd name="T2" fmla="*/ 9 w 409"/>
                  <a:gd name="T3" fmla="*/ 0 h 9"/>
                  <a:gd name="T4" fmla="*/ 0 w 409"/>
                  <a:gd name="T5" fmla="*/ 9 h 9"/>
                  <a:gd name="T6" fmla="*/ 409 w 409"/>
                  <a:gd name="T7" fmla="*/ 9 h 9"/>
                  <a:gd name="T8" fmla="*/ 400 w 40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9">
                    <a:moveTo>
                      <a:pt x="40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4"/>
                      <a:pt x="405" y="0"/>
                      <a:pt x="400" y="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任意多边形 177">
                <a:extLst>
                  <a:ext uri="{FF2B5EF4-FFF2-40B4-BE49-F238E27FC236}">
                    <a16:creationId xmlns:a16="http://schemas.microsoft.com/office/drawing/2014/main" id="{EE8432B2-9F9E-BBA2-E8C9-887B7BE3BB6A}"/>
                  </a:ext>
                </a:extLst>
              </p:cNvPr>
              <p:cNvSpPr/>
              <p:nvPr/>
            </p:nvSpPr>
            <p:spPr bwMode="auto">
              <a:xfrm>
                <a:off x="5873751" y="3238500"/>
                <a:ext cx="1071563" cy="579438"/>
              </a:xfrm>
              <a:custGeom>
                <a:avLst/>
                <a:gdLst>
                  <a:gd name="T0" fmla="*/ 320 w 325"/>
                  <a:gd name="T1" fmla="*/ 0 h 176"/>
                  <a:gd name="T2" fmla="*/ 53 w 325"/>
                  <a:gd name="T3" fmla="*/ 0 h 176"/>
                  <a:gd name="T4" fmla="*/ 45 w 325"/>
                  <a:gd name="T5" fmla="*/ 6 h 176"/>
                  <a:gd name="T6" fmla="*/ 1 w 325"/>
                  <a:gd name="T7" fmla="*/ 171 h 176"/>
                  <a:gd name="T8" fmla="*/ 6 w 325"/>
                  <a:gd name="T9" fmla="*/ 176 h 176"/>
                  <a:gd name="T10" fmla="*/ 273 w 325"/>
                  <a:gd name="T11" fmla="*/ 176 h 176"/>
                  <a:gd name="T12" fmla="*/ 281 w 325"/>
                  <a:gd name="T13" fmla="*/ 171 h 176"/>
                  <a:gd name="T14" fmla="*/ 324 w 325"/>
                  <a:gd name="T15" fmla="*/ 6 h 176"/>
                  <a:gd name="T16" fmla="*/ 320 w 325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5" h="176">
                    <a:moveTo>
                      <a:pt x="320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9" y="0"/>
                      <a:pt x="46" y="2"/>
                      <a:pt x="45" y="6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4"/>
                      <a:pt x="2" y="176"/>
                      <a:pt x="6" y="176"/>
                    </a:cubicBezTo>
                    <a:cubicBezTo>
                      <a:pt x="273" y="176"/>
                      <a:pt x="273" y="176"/>
                      <a:pt x="273" y="176"/>
                    </a:cubicBezTo>
                    <a:cubicBezTo>
                      <a:pt x="276" y="176"/>
                      <a:pt x="280" y="174"/>
                      <a:pt x="281" y="171"/>
                    </a:cubicBezTo>
                    <a:cubicBezTo>
                      <a:pt x="324" y="6"/>
                      <a:pt x="324" y="6"/>
                      <a:pt x="324" y="6"/>
                    </a:cubicBezTo>
                    <a:cubicBezTo>
                      <a:pt x="325" y="2"/>
                      <a:pt x="323" y="0"/>
                      <a:pt x="320" y="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任意多边形 178">
                <a:extLst>
                  <a:ext uri="{FF2B5EF4-FFF2-40B4-BE49-F238E27FC236}">
                    <a16:creationId xmlns:a16="http://schemas.microsoft.com/office/drawing/2014/main" id="{A5CCA629-6B40-EA81-1D3C-8CDF4B3E345A}"/>
                  </a:ext>
                </a:extLst>
              </p:cNvPr>
              <p:cNvSpPr/>
              <p:nvPr/>
            </p:nvSpPr>
            <p:spPr bwMode="auto">
              <a:xfrm>
                <a:off x="5876926" y="3238500"/>
                <a:ext cx="171450" cy="579438"/>
              </a:xfrm>
              <a:custGeom>
                <a:avLst/>
                <a:gdLst>
                  <a:gd name="T0" fmla="*/ 52 w 52"/>
                  <a:gd name="T1" fmla="*/ 0 h 176"/>
                  <a:gd name="T2" fmla="*/ 44 w 52"/>
                  <a:gd name="T3" fmla="*/ 6 h 176"/>
                  <a:gd name="T4" fmla="*/ 38 w 52"/>
                  <a:gd name="T5" fmla="*/ 29 h 176"/>
                  <a:gd name="T6" fmla="*/ 37 w 52"/>
                  <a:gd name="T7" fmla="*/ 33 h 176"/>
                  <a:gd name="T8" fmla="*/ 12 w 52"/>
                  <a:gd name="T9" fmla="*/ 127 h 176"/>
                  <a:gd name="T10" fmla="*/ 0 w 52"/>
                  <a:gd name="T11" fmla="*/ 171 h 176"/>
                  <a:gd name="T12" fmla="*/ 0 w 52"/>
                  <a:gd name="T13" fmla="*/ 172 h 176"/>
                  <a:gd name="T14" fmla="*/ 0 w 52"/>
                  <a:gd name="T15" fmla="*/ 172 h 176"/>
                  <a:gd name="T16" fmla="*/ 5 w 52"/>
                  <a:gd name="T17" fmla="*/ 176 h 176"/>
                  <a:gd name="T18" fmla="*/ 52 w 52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76">
                    <a:moveTo>
                      <a:pt x="52" y="0"/>
                    </a:moveTo>
                    <a:cubicBezTo>
                      <a:pt x="48" y="0"/>
                      <a:pt x="45" y="2"/>
                      <a:pt x="44" y="6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12" y="127"/>
                      <a:pt x="12" y="127"/>
                      <a:pt x="12" y="12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0" y="171"/>
                      <a:pt x="0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5"/>
                      <a:pt x="2" y="176"/>
                      <a:pt x="5" y="176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336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任意多边形 179">
                <a:extLst>
                  <a:ext uri="{FF2B5EF4-FFF2-40B4-BE49-F238E27FC236}">
                    <a16:creationId xmlns:a16="http://schemas.microsoft.com/office/drawing/2014/main" id="{3EDF3F3C-DD3F-D63D-5A15-C804303A7E6C}"/>
                  </a:ext>
                </a:extLst>
              </p:cNvPr>
              <p:cNvSpPr/>
              <p:nvPr/>
            </p:nvSpPr>
            <p:spPr bwMode="auto">
              <a:xfrm>
                <a:off x="5438776" y="3840163"/>
                <a:ext cx="434975" cy="30163"/>
              </a:xfrm>
              <a:custGeom>
                <a:avLst/>
                <a:gdLst>
                  <a:gd name="T0" fmla="*/ 123 w 132"/>
                  <a:gd name="T1" fmla="*/ 0 h 9"/>
                  <a:gd name="T2" fmla="*/ 77 w 132"/>
                  <a:gd name="T3" fmla="*/ 0 h 9"/>
                  <a:gd name="T4" fmla="*/ 43 w 132"/>
                  <a:gd name="T5" fmla="*/ 0 h 9"/>
                  <a:gd name="T6" fmla="*/ 9 w 132"/>
                  <a:gd name="T7" fmla="*/ 0 h 9"/>
                  <a:gd name="T8" fmla="*/ 2 w 132"/>
                  <a:gd name="T9" fmla="*/ 4 h 9"/>
                  <a:gd name="T10" fmla="*/ 1 w 132"/>
                  <a:gd name="T11" fmla="*/ 6 h 9"/>
                  <a:gd name="T12" fmla="*/ 0 w 132"/>
                  <a:gd name="T13" fmla="*/ 9 h 9"/>
                  <a:gd name="T14" fmla="*/ 132 w 132"/>
                  <a:gd name="T15" fmla="*/ 9 h 9"/>
                  <a:gd name="T16" fmla="*/ 123 w 13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9">
                    <a:moveTo>
                      <a:pt x="12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4"/>
                      <a:pt x="128" y="0"/>
                      <a:pt x="123" y="0"/>
                    </a:cubicBezTo>
                  </a:path>
                </a:pathLst>
              </a:custGeom>
              <a:solidFill>
                <a:srgbClr val="336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任意多边形 180">
                <a:extLst>
                  <a:ext uri="{FF2B5EF4-FFF2-40B4-BE49-F238E27FC236}">
                    <a16:creationId xmlns:a16="http://schemas.microsoft.com/office/drawing/2014/main" id="{37E3CEFC-BB8D-DD80-1DE4-CF4D37BCB3DA}"/>
                  </a:ext>
                </a:extLst>
              </p:cNvPr>
              <p:cNvSpPr/>
              <p:nvPr/>
            </p:nvSpPr>
            <p:spPr bwMode="auto">
              <a:xfrm>
                <a:off x="4689476" y="3959225"/>
                <a:ext cx="688975" cy="1776413"/>
              </a:xfrm>
              <a:custGeom>
                <a:avLst/>
                <a:gdLst>
                  <a:gd name="T0" fmla="*/ 401 w 434"/>
                  <a:gd name="T1" fmla="*/ 1119 h 1119"/>
                  <a:gd name="T2" fmla="*/ 434 w 434"/>
                  <a:gd name="T3" fmla="*/ 1119 h 1119"/>
                  <a:gd name="T4" fmla="*/ 388 w 434"/>
                  <a:gd name="T5" fmla="*/ 861 h 1119"/>
                  <a:gd name="T6" fmla="*/ 418 w 434"/>
                  <a:gd name="T7" fmla="*/ 861 h 1119"/>
                  <a:gd name="T8" fmla="*/ 418 w 434"/>
                  <a:gd name="T9" fmla="*/ 828 h 1119"/>
                  <a:gd name="T10" fmla="*/ 382 w 434"/>
                  <a:gd name="T11" fmla="*/ 828 h 1119"/>
                  <a:gd name="T12" fmla="*/ 237 w 434"/>
                  <a:gd name="T13" fmla="*/ 33 h 1119"/>
                  <a:gd name="T14" fmla="*/ 258 w 434"/>
                  <a:gd name="T15" fmla="*/ 33 h 1119"/>
                  <a:gd name="T16" fmla="*/ 258 w 434"/>
                  <a:gd name="T17" fmla="*/ 0 h 1119"/>
                  <a:gd name="T18" fmla="*/ 176 w 434"/>
                  <a:gd name="T19" fmla="*/ 0 h 1119"/>
                  <a:gd name="T20" fmla="*/ 176 w 434"/>
                  <a:gd name="T21" fmla="*/ 33 h 1119"/>
                  <a:gd name="T22" fmla="*/ 197 w 434"/>
                  <a:gd name="T23" fmla="*/ 33 h 1119"/>
                  <a:gd name="T24" fmla="*/ 52 w 434"/>
                  <a:gd name="T25" fmla="*/ 828 h 1119"/>
                  <a:gd name="T26" fmla="*/ 16 w 434"/>
                  <a:gd name="T27" fmla="*/ 828 h 1119"/>
                  <a:gd name="T28" fmla="*/ 16 w 434"/>
                  <a:gd name="T29" fmla="*/ 861 h 1119"/>
                  <a:gd name="T30" fmla="*/ 46 w 434"/>
                  <a:gd name="T31" fmla="*/ 861 h 1119"/>
                  <a:gd name="T32" fmla="*/ 0 w 434"/>
                  <a:gd name="T33" fmla="*/ 1119 h 1119"/>
                  <a:gd name="T34" fmla="*/ 33 w 434"/>
                  <a:gd name="T35" fmla="*/ 1119 h 1119"/>
                  <a:gd name="T36" fmla="*/ 79 w 434"/>
                  <a:gd name="T37" fmla="*/ 861 h 1119"/>
                  <a:gd name="T38" fmla="*/ 355 w 434"/>
                  <a:gd name="T39" fmla="*/ 861 h 1119"/>
                  <a:gd name="T40" fmla="*/ 401 w 434"/>
                  <a:gd name="T41" fmla="*/ 1119 h 1119"/>
                  <a:gd name="T42" fmla="*/ 85 w 434"/>
                  <a:gd name="T43" fmla="*/ 828 h 1119"/>
                  <a:gd name="T44" fmla="*/ 218 w 434"/>
                  <a:gd name="T45" fmla="*/ 104 h 1119"/>
                  <a:gd name="T46" fmla="*/ 349 w 434"/>
                  <a:gd name="T47" fmla="*/ 828 h 1119"/>
                  <a:gd name="T48" fmla="*/ 85 w 434"/>
                  <a:gd name="T49" fmla="*/ 828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4" h="1119">
                    <a:moveTo>
                      <a:pt x="401" y="1119"/>
                    </a:moveTo>
                    <a:lnTo>
                      <a:pt x="434" y="1119"/>
                    </a:lnTo>
                    <a:lnTo>
                      <a:pt x="388" y="861"/>
                    </a:lnTo>
                    <a:lnTo>
                      <a:pt x="418" y="861"/>
                    </a:lnTo>
                    <a:lnTo>
                      <a:pt x="418" y="828"/>
                    </a:lnTo>
                    <a:lnTo>
                      <a:pt x="382" y="828"/>
                    </a:lnTo>
                    <a:lnTo>
                      <a:pt x="237" y="33"/>
                    </a:lnTo>
                    <a:lnTo>
                      <a:pt x="258" y="33"/>
                    </a:lnTo>
                    <a:lnTo>
                      <a:pt x="258" y="0"/>
                    </a:lnTo>
                    <a:lnTo>
                      <a:pt x="176" y="0"/>
                    </a:lnTo>
                    <a:lnTo>
                      <a:pt x="176" y="33"/>
                    </a:lnTo>
                    <a:lnTo>
                      <a:pt x="197" y="33"/>
                    </a:lnTo>
                    <a:lnTo>
                      <a:pt x="52" y="828"/>
                    </a:lnTo>
                    <a:lnTo>
                      <a:pt x="16" y="828"/>
                    </a:lnTo>
                    <a:lnTo>
                      <a:pt x="16" y="861"/>
                    </a:lnTo>
                    <a:lnTo>
                      <a:pt x="46" y="861"/>
                    </a:lnTo>
                    <a:lnTo>
                      <a:pt x="0" y="1119"/>
                    </a:lnTo>
                    <a:lnTo>
                      <a:pt x="33" y="1119"/>
                    </a:lnTo>
                    <a:lnTo>
                      <a:pt x="79" y="861"/>
                    </a:lnTo>
                    <a:lnTo>
                      <a:pt x="355" y="861"/>
                    </a:lnTo>
                    <a:lnTo>
                      <a:pt x="401" y="1119"/>
                    </a:lnTo>
                    <a:close/>
                    <a:moveTo>
                      <a:pt x="85" y="828"/>
                    </a:moveTo>
                    <a:lnTo>
                      <a:pt x="218" y="104"/>
                    </a:lnTo>
                    <a:lnTo>
                      <a:pt x="349" y="828"/>
                    </a:lnTo>
                    <a:lnTo>
                      <a:pt x="85" y="828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任意多边形 181">
                <a:extLst>
                  <a:ext uri="{FF2B5EF4-FFF2-40B4-BE49-F238E27FC236}">
                    <a16:creationId xmlns:a16="http://schemas.microsoft.com/office/drawing/2014/main" id="{4C45402B-4FA5-CA15-5D44-BDF512EB5763}"/>
                  </a:ext>
                </a:extLst>
              </p:cNvPr>
              <p:cNvSpPr/>
              <p:nvPr/>
            </p:nvSpPr>
            <p:spPr bwMode="auto">
              <a:xfrm>
                <a:off x="6862763" y="3959225"/>
                <a:ext cx="690563" cy="1727200"/>
              </a:xfrm>
              <a:custGeom>
                <a:avLst/>
                <a:gdLst>
                  <a:gd name="T0" fmla="*/ 401 w 435"/>
                  <a:gd name="T1" fmla="*/ 1088 h 1088"/>
                  <a:gd name="T2" fmla="*/ 435 w 435"/>
                  <a:gd name="T3" fmla="*/ 1088 h 1088"/>
                  <a:gd name="T4" fmla="*/ 387 w 435"/>
                  <a:gd name="T5" fmla="*/ 861 h 1088"/>
                  <a:gd name="T6" fmla="*/ 416 w 435"/>
                  <a:gd name="T7" fmla="*/ 861 h 1088"/>
                  <a:gd name="T8" fmla="*/ 416 w 435"/>
                  <a:gd name="T9" fmla="*/ 828 h 1088"/>
                  <a:gd name="T10" fmla="*/ 383 w 435"/>
                  <a:gd name="T11" fmla="*/ 828 h 1088"/>
                  <a:gd name="T12" fmla="*/ 237 w 435"/>
                  <a:gd name="T13" fmla="*/ 33 h 1088"/>
                  <a:gd name="T14" fmla="*/ 258 w 435"/>
                  <a:gd name="T15" fmla="*/ 33 h 1088"/>
                  <a:gd name="T16" fmla="*/ 258 w 435"/>
                  <a:gd name="T17" fmla="*/ 0 h 1088"/>
                  <a:gd name="T18" fmla="*/ 175 w 435"/>
                  <a:gd name="T19" fmla="*/ 0 h 1088"/>
                  <a:gd name="T20" fmla="*/ 175 w 435"/>
                  <a:gd name="T21" fmla="*/ 33 h 1088"/>
                  <a:gd name="T22" fmla="*/ 198 w 435"/>
                  <a:gd name="T23" fmla="*/ 33 h 1088"/>
                  <a:gd name="T24" fmla="*/ 52 w 435"/>
                  <a:gd name="T25" fmla="*/ 828 h 1088"/>
                  <a:gd name="T26" fmla="*/ 17 w 435"/>
                  <a:gd name="T27" fmla="*/ 828 h 1088"/>
                  <a:gd name="T28" fmla="*/ 17 w 435"/>
                  <a:gd name="T29" fmla="*/ 861 h 1088"/>
                  <a:gd name="T30" fmla="*/ 46 w 435"/>
                  <a:gd name="T31" fmla="*/ 861 h 1088"/>
                  <a:gd name="T32" fmla="*/ 0 w 435"/>
                  <a:gd name="T33" fmla="*/ 1088 h 1088"/>
                  <a:gd name="T34" fmla="*/ 33 w 435"/>
                  <a:gd name="T35" fmla="*/ 1088 h 1088"/>
                  <a:gd name="T36" fmla="*/ 79 w 435"/>
                  <a:gd name="T37" fmla="*/ 861 h 1088"/>
                  <a:gd name="T38" fmla="*/ 356 w 435"/>
                  <a:gd name="T39" fmla="*/ 861 h 1088"/>
                  <a:gd name="T40" fmla="*/ 401 w 435"/>
                  <a:gd name="T41" fmla="*/ 1088 h 1088"/>
                  <a:gd name="T42" fmla="*/ 85 w 435"/>
                  <a:gd name="T43" fmla="*/ 828 h 1088"/>
                  <a:gd name="T44" fmla="*/ 216 w 435"/>
                  <a:gd name="T45" fmla="*/ 104 h 1088"/>
                  <a:gd name="T46" fmla="*/ 349 w 435"/>
                  <a:gd name="T47" fmla="*/ 828 h 1088"/>
                  <a:gd name="T48" fmla="*/ 85 w 435"/>
                  <a:gd name="T49" fmla="*/ 828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5" h="1088">
                    <a:moveTo>
                      <a:pt x="401" y="1088"/>
                    </a:moveTo>
                    <a:lnTo>
                      <a:pt x="435" y="1088"/>
                    </a:lnTo>
                    <a:lnTo>
                      <a:pt x="387" y="861"/>
                    </a:lnTo>
                    <a:lnTo>
                      <a:pt x="416" y="861"/>
                    </a:lnTo>
                    <a:lnTo>
                      <a:pt x="416" y="828"/>
                    </a:lnTo>
                    <a:lnTo>
                      <a:pt x="383" y="828"/>
                    </a:lnTo>
                    <a:lnTo>
                      <a:pt x="237" y="33"/>
                    </a:lnTo>
                    <a:lnTo>
                      <a:pt x="258" y="33"/>
                    </a:lnTo>
                    <a:lnTo>
                      <a:pt x="258" y="0"/>
                    </a:lnTo>
                    <a:lnTo>
                      <a:pt x="175" y="0"/>
                    </a:lnTo>
                    <a:lnTo>
                      <a:pt x="175" y="33"/>
                    </a:lnTo>
                    <a:lnTo>
                      <a:pt x="198" y="33"/>
                    </a:lnTo>
                    <a:lnTo>
                      <a:pt x="52" y="828"/>
                    </a:lnTo>
                    <a:lnTo>
                      <a:pt x="17" y="828"/>
                    </a:lnTo>
                    <a:lnTo>
                      <a:pt x="17" y="861"/>
                    </a:lnTo>
                    <a:lnTo>
                      <a:pt x="46" y="861"/>
                    </a:lnTo>
                    <a:lnTo>
                      <a:pt x="0" y="1088"/>
                    </a:lnTo>
                    <a:lnTo>
                      <a:pt x="33" y="1088"/>
                    </a:lnTo>
                    <a:lnTo>
                      <a:pt x="79" y="861"/>
                    </a:lnTo>
                    <a:lnTo>
                      <a:pt x="356" y="861"/>
                    </a:lnTo>
                    <a:lnTo>
                      <a:pt x="401" y="1088"/>
                    </a:lnTo>
                    <a:close/>
                    <a:moveTo>
                      <a:pt x="85" y="828"/>
                    </a:moveTo>
                    <a:lnTo>
                      <a:pt x="216" y="104"/>
                    </a:lnTo>
                    <a:lnTo>
                      <a:pt x="349" y="828"/>
                    </a:lnTo>
                    <a:lnTo>
                      <a:pt x="85" y="828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任意多边形 182">
                <a:extLst>
                  <a:ext uri="{FF2B5EF4-FFF2-40B4-BE49-F238E27FC236}">
                    <a16:creationId xmlns:a16="http://schemas.microsoft.com/office/drawing/2014/main" id="{199828C8-9F6B-FF62-E8B6-1CAEDA72C87E}"/>
                  </a:ext>
                </a:extLst>
              </p:cNvPr>
              <p:cNvSpPr/>
              <p:nvPr/>
            </p:nvSpPr>
            <p:spPr bwMode="auto">
              <a:xfrm>
                <a:off x="6908801" y="3840163"/>
                <a:ext cx="357188" cy="30163"/>
              </a:xfrm>
              <a:custGeom>
                <a:avLst/>
                <a:gdLst>
                  <a:gd name="T0" fmla="*/ 0 w 108"/>
                  <a:gd name="T1" fmla="*/ 3 h 9"/>
                  <a:gd name="T2" fmla="*/ 0 w 108"/>
                  <a:gd name="T3" fmla="*/ 6 h 9"/>
                  <a:gd name="T4" fmla="*/ 3 w 108"/>
                  <a:gd name="T5" fmla="*/ 9 h 9"/>
                  <a:gd name="T6" fmla="*/ 105 w 108"/>
                  <a:gd name="T7" fmla="*/ 9 h 9"/>
                  <a:gd name="T8" fmla="*/ 108 w 108"/>
                  <a:gd name="T9" fmla="*/ 6 h 9"/>
                  <a:gd name="T10" fmla="*/ 108 w 108"/>
                  <a:gd name="T11" fmla="*/ 3 h 9"/>
                  <a:gd name="T12" fmla="*/ 105 w 108"/>
                  <a:gd name="T13" fmla="*/ 0 h 9"/>
                  <a:gd name="T14" fmla="*/ 3 w 108"/>
                  <a:gd name="T15" fmla="*/ 0 h 9"/>
                  <a:gd name="T16" fmla="*/ 0 w 10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9">
                    <a:moveTo>
                      <a:pt x="0" y="3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7" y="9"/>
                      <a:pt x="108" y="7"/>
                      <a:pt x="108" y="6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1"/>
                      <a:pt x="107" y="0"/>
                      <a:pt x="10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任意多边形 183">
                <a:extLst>
                  <a:ext uri="{FF2B5EF4-FFF2-40B4-BE49-F238E27FC236}">
                    <a16:creationId xmlns:a16="http://schemas.microsoft.com/office/drawing/2014/main" id="{4336E726-56BC-FB45-F123-B72E78308B28}"/>
                  </a:ext>
                </a:extLst>
              </p:cNvPr>
              <p:cNvSpPr/>
              <p:nvPr/>
            </p:nvSpPr>
            <p:spPr bwMode="auto">
              <a:xfrm>
                <a:off x="6299201" y="2486025"/>
                <a:ext cx="541338" cy="649288"/>
              </a:xfrm>
              <a:custGeom>
                <a:avLst/>
                <a:gdLst>
                  <a:gd name="T0" fmla="*/ 160 w 164"/>
                  <a:gd name="T1" fmla="*/ 0 h 197"/>
                  <a:gd name="T2" fmla="*/ 23 w 164"/>
                  <a:gd name="T3" fmla="*/ 0 h 197"/>
                  <a:gd name="T4" fmla="*/ 17 w 164"/>
                  <a:gd name="T5" fmla="*/ 6 h 197"/>
                  <a:gd name="T6" fmla="*/ 0 w 164"/>
                  <a:gd name="T7" fmla="*/ 191 h 197"/>
                  <a:gd name="T8" fmla="*/ 5 w 164"/>
                  <a:gd name="T9" fmla="*/ 197 h 197"/>
                  <a:gd name="T10" fmla="*/ 164 w 164"/>
                  <a:gd name="T11" fmla="*/ 197 h 197"/>
                  <a:gd name="T12" fmla="*/ 160 w 164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97">
                    <a:moveTo>
                      <a:pt x="16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7" y="3"/>
                      <a:pt x="17" y="6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4"/>
                      <a:pt x="2" y="197"/>
                      <a:pt x="5" y="197"/>
                    </a:cubicBezTo>
                    <a:cubicBezTo>
                      <a:pt x="164" y="197"/>
                      <a:pt x="164" y="197"/>
                      <a:pt x="164" y="197"/>
                    </a:cubicBezTo>
                    <a:cubicBezTo>
                      <a:pt x="160" y="0"/>
                      <a:pt x="160" y="0"/>
                      <a:pt x="160" y="0"/>
                    </a:cubicBezTo>
                  </a:path>
                </a:pathLst>
              </a:custGeom>
              <a:solidFill>
                <a:srgbClr val="3B4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任意多边形 184">
                <a:extLst>
                  <a:ext uri="{FF2B5EF4-FFF2-40B4-BE49-F238E27FC236}">
                    <a16:creationId xmlns:a16="http://schemas.microsoft.com/office/drawing/2014/main" id="{78193823-D408-C2B0-C517-A54543199E5C}"/>
                  </a:ext>
                </a:extLst>
              </p:cNvPr>
              <p:cNvSpPr/>
              <p:nvPr/>
            </p:nvSpPr>
            <p:spPr bwMode="auto">
              <a:xfrm>
                <a:off x="6856413" y="2486025"/>
                <a:ext cx="66675" cy="649288"/>
              </a:xfrm>
              <a:custGeom>
                <a:avLst/>
                <a:gdLst>
                  <a:gd name="T0" fmla="*/ 33 w 42"/>
                  <a:gd name="T1" fmla="*/ 0 h 409"/>
                  <a:gd name="T2" fmla="*/ 0 w 42"/>
                  <a:gd name="T3" fmla="*/ 0 h 409"/>
                  <a:gd name="T4" fmla="*/ 8 w 42"/>
                  <a:gd name="T5" fmla="*/ 409 h 409"/>
                  <a:gd name="T6" fmla="*/ 42 w 42"/>
                  <a:gd name="T7" fmla="*/ 409 h 409"/>
                  <a:gd name="T8" fmla="*/ 33 w 42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09">
                    <a:moveTo>
                      <a:pt x="33" y="0"/>
                    </a:moveTo>
                    <a:lnTo>
                      <a:pt x="0" y="0"/>
                    </a:lnTo>
                    <a:lnTo>
                      <a:pt x="8" y="409"/>
                    </a:lnTo>
                    <a:lnTo>
                      <a:pt x="42" y="40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3A45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任意多边形 185">
                <a:extLst>
                  <a:ext uri="{FF2B5EF4-FFF2-40B4-BE49-F238E27FC236}">
                    <a16:creationId xmlns:a16="http://schemas.microsoft.com/office/drawing/2014/main" id="{26D40B22-0D58-9983-C02C-FBA41C29FE08}"/>
                  </a:ext>
                </a:extLst>
              </p:cNvPr>
              <p:cNvSpPr/>
              <p:nvPr/>
            </p:nvSpPr>
            <p:spPr bwMode="auto">
              <a:xfrm>
                <a:off x="6856413" y="2486025"/>
                <a:ext cx="66675" cy="649288"/>
              </a:xfrm>
              <a:custGeom>
                <a:avLst/>
                <a:gdLst>
                  <a:gd name="T0" fmla="*/ 33 w 42"/>
                  <a:gd name="T1" fmla="*/ 0 h 409"/>
                  <a:gd name="T2" fmla="*/ 0 w 42"/>
                  <a:gd name="T3" fmla="*/ 0 h 409"/>
                  <a:gd name="T4" fmla="*/ 8 w 42"/>
                  <a:gd name="T5" fmla="*/ 409 h 409"/>
                  <a:gd name="T6" fmla="*/ 42 w 42"/>
                  <a:gd name="T7" fmla="*/ 409 h 409"/>
                  <a:gd name="T8" fmla="*/ 33 w 42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09">
                    <a:moveTo>
                      <a:pt x="33" y="0"/>
                    </a:moveTo>
                    <a:lnTo>
                      <a:pt x="0" y="0"/>
                    </a:lnTo>
                    <a:lnTo>
                      <a:pt x="8" y="409"/>
                    </a:lnTo>
                    <a:lnTo>
                      <a:pt x="42" y="409"/>
                    </a:lnTo>
                    <a:lnTo>
                      <a:pt x="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任意多边形 186">
                <a:extLst>
                  <a:ext uri="{FF2B5EF4-FFF2-40B4-BE49-F238E27FC236}">
                    <a16:creationId xmlns:a16="http://schemas.microsoft.com/office/drawing/2014/main" id="{014E2C95-2D30-7123-1B0B-9CDD5416CEAE}"/>
                  </a:ext>
                </a:extLst>
              </p:cNvPr>
              <p:cNvSpPr/>
              <p:nvPr/>
            </p:nvSpPr>
            <p:spPr bwMode="auto">
              <a:xfrm>
                <a:off x="6908801" y="2486025"/>
                <a:ext cx="225425" cy="649288"/>
              </a:xfrm>
              <a:custGeom>
                <a:avLst/>
                <a:gdLst>
                  <a:gd name="T0" fmla="*/ 63 w 68"/>
                  <a:gd name="T1" fmla="*/ 0 h 197"/>
                  <a:gd name="T2" fmla="*/ 0 w 68"/>
                  <a:gd name="T3" fmla="*/ 0 h 197"/>
                  <a:gd name="T4" fmla="*/ 4 w 68"/>
                  <a:gd name="T5" fmla="*/ 197 h 197"/>
                  <a:gd name="T6" fmla="*/ 46 w 68"/>
                  <a:gd name="T7" fmla="*/ 197 h 197"/>
                  <a:gd name="T8" fmla="*/ 52 w 68"/>
                  <a:gd name="T9" fmla="*/ 191 h 197"/>
                  <a:gd name="T10" fmla="*/ 68 w 68"/>
                  <a:gd name="T11" fmla="*/ 6 h 197"/>
                  <a:gd name="T12" fmla="*/ 63 w 68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97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6" y="197"/>
                      <a:pt x="46" y="197"/>
                      <a:pt x="46" y="197"/>
                    </a:cubicBezTo>
                    <a:cubicBezTo>
                      <a:pt x="49" y="197"/>
                      <a:pt x="51" y="194"/>
                      <a:pt x="52" y="19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3"/>
                      <a:pt x="66" y="0"/>
                      <a:pt x="63" y="0"/>
                    </a:cubicBezTo>
                  </a:path>
                </a:pathLst>
              </a:custGeom>
              <a:solidFill>
                <a:srgbClr val="3A4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任意多边形 187">
                <a:extLst>
                  <a:ext uri="{FF2B5EF4-FFF2-40B4-BE49-F238E27FC236}">
                    <a16:creationId xmlns:a16="http://schemas.microsoft.com/office/drawing/2014/main" id="{1950BE57-05DA-CA7C-C05F-3024F7DB0764}"/>
                  </a:ext>
                </a:extLst>
              </p:cNvPr>
              <p:cNvSpPr/>
              <p:nvPr/>
            </p:nvSpPr>
            <p:spPr bwMode="auto">
              <a:xfrm>
                <a:off x="6826251" y="2486025"/>
                <a:ext cx="42863" cy="649288"/>
              </a:xfrm>
              <a:custGeom>
                <a:avLst/>
                <a:gdLst>
                  <a:gd name="T0" fmla="*/ 19 w 27"/>
                  <a:gd name="T1" fmla="*/ 0 h 409"/>
                  <a:gd name="T2" fmla="*/ 0 w 27"/>
                  <a:gd name="T3" fmla="*/ 0 h 409"/>
                  <a:gd name="T4" fmla="*/ 9 w 27"/>
                  <a:gd name="T5" fmla="*/ 409 h 409"/>
                  <a:gd name="T6" fmla="*/ 27 w 27"/>
                  <a:gd name="T7" fmla="*/ 409 h 409"/>
                  <a:gd name="T8" fmla="*/ 19 w 27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9">
                    <a:moveTo>
                      <a:pt x="19" y="0"/>
                    </a:moveTo>
                    <a:lnTo>
                      <a:pt x="0" y="0"/>
                    </a:lnTo>
                    <a:lnTo>
                      <a:pt x="9" y="409"/>
                    </a:lnTo>
                    <a:lnTo>
                      <a:pt x="27" y="40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39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任意多边形 188">
                <a:extLst>
                  <a:ext uri="{FF2B5EF4-FFF2-40B4-BE49-F238E27FC236}">
                    <a16:creationId xmlns:a16="http://schemas.microsoft.com/office/drawing/2014/main" id="{3CF86C46-9C2A-CFAA-30F7-4771459FC700}"/>
                  </a:ext>
                </a:extLst>
              </p:cNvPr>
              <p:cNvSpPr/>
              <p:nvPr/>
            </p:nvSpPr>
            <p:spPr bwMode="auto">
              <a:xfrm>
                <a:off x="6826251" y="2486025"/>
                <a:ext cx="42863" cy="649288"/>
              </a:xfrm>
              <a:custGeom>
                <a:avLst/>
                <a:gdLst>
                  <a:gd name="T0" fmla="*/ 19 w 27"/>
                  <a:gd name="T1" fmla="*/ 0 h 409"/>
                  <a:gd name="T2" fmla="*/ 0 w 27"/>
                  <a:gd name="T3" fmla="*/ 0 h 409"/>
                  <a:gd name="T4" fmla="*/ 9 w 27"/>
                  <a:gd name="T5" fmla="*/ 409 h 409"/>
                  <a:gd name="T6" fmla="*/ 27 w 27"/>
                  <a:gd name="T7" fmla="*/ 409 h 409"/>
                  <a:gd name="T8" fmla="*/ 19 w 27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9">
                    <a:moveTo>
                      <a:pt x="19" y="0"/>
                    </a:moveTo>
                    <a:lnTo>
                      <a:pt x="0" y="0"/>
                    </a:lnTo>
                    <a:lnTo>
                      <a:pt x="9" y="409"/>
                    </a:lnTo>
                    <a:lnTo>
                      <a:pt x="27" y="409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任意多边形 189">
                <a:extLst>
                  <a:ext uri="{FF2B5EF4-FFF2-40B4-BE49-F238E27FC236}">
                    <a16:creationId xmlns:a16="http://schemas.microsoft.com/office/drawing/2014/main" id="{C18A9F83-0195-4100-BDB0-B18CF8BCD9BC}"/>
                  </a:ext>
                </a:extLst>
              </p:cNvPr>
              <p:cNvSpPr/>
              <p:nvPr/>
            </p:nvSpPr>
            <p:spPr bwMode="auto">
              <a:xfrm>
                <a:off x="6513513" y="2660650"/>
                <a:ext cx="431800" cy="17463"/>
              </a:xfrm>
              <a:custGeom>
                <a:avLst/>
                <a:gdLst>
                  <a:gd name="T0" fmla="*/ 270 w 272"/>
                  <a:gd name="T1" fmla="*/ 11 h 11"/>
                  <a:gd name="T2" fmla="*/ 0 w 272"/>
                  <a:gd name="T3" fmla="*/ 11 h 11"/>
                  <a:gd name="T4" fmla="*/ 0 w 272"/>
                  <a:gd name="T5" fmla="*/ 0 h 11"/>
                  <a:gd name="T6" fmla="*/ 272 w 272"/>
                  <a:gd name="T7" fmla="*/ 0 h 11"/>
                  <a:gd name="T8" fmla="*/ 270 w 27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11">
                    <a:moveTo>
                      <a:pt x="27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272" y="0"/>
                    </a:lnTo>
                    <a:lnTo>
                      <a:pt x="27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5C8ECE5-BA1A-B016-0F28-F9DE1F0BD67E}"/>
                  </a:ext>
                </a:extLst>
              </p:cNvPr>
              <p:cNvSpPr/>
              <p:nvPr/>
            </p:nvSpPr>
            <p:spPr bwMode="auto">
              <a:xfrm>
                <a:off x="6556376" y="2687638"/>
                <a:ext cx="455613" cy="15875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任意多边形 191">
                <a:extLst>
                  <a:ext uri="{FF2B5EF4-FFF2-40B4-BE49-F238E27FC236}">
                    <a16:creationId xmlns:a16="http://schemas.microsoft.com/office/drawing/2014/main" id="{EA060FD5-E0BF-918B-DC43-31CCFB020957}"/>
                  </a:ext>
                </a:extLst>
              </p:cNvPr>
              <p:cNvSpPr/>
              <p:nvPr/>
            </p:nvSpPr>
            <p:spPr bwMode="auto">
              <a:xfrm>
                <a:off x="6553201" y="2711450"/>
                <a:ext cx="379413" cy="15875"/>
              </a:xfrm>
              <a:custGeom>
                <a:avLst/>
                <a:gdLst>
                  <a:gd name="T0" fmla="*/ 237 w 239"/>
                  <a:gd name="T1" fmla="*/ 10 h 10"/>
                  <a:gd name="T2" fmla="*/ 0 w 239"/>
                  <a:gd name="T3" fmla="*/ 10 h 10"/>
                  <a:gd name="T4" fmla="*/ 0 w 239"/>
                  <a:gd name="T5" fmla="*/ 0 h 10"/>
                  <a:gd name="T6" fmla="*/ 239 w 239"/>
                  <a:gd name="T7" fmla="*/ 0 h 10"/>
                  <a:gd name="T8" fmla="*/ 237 w 23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0">
                    <a:moveTo>
                      <a:pt x="237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7" y="1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任意多边形 192">
                <a:extLst>
                  <a:ext uri="{FF2B5EF4-FFF2-40B4-BE49-F238E27FC236}">
                    <a16:creationId xmlns:a16="http://schemas.microsoft.com/office/drawing/2014/main" id="{389CE796-4EDF-590A-D4F2-457787CE797A}"/>
                  </a:ext>
                </a:extLst>
              </p:cNvPr>
              <p:cNvSpPr/>
              <p:nvPr/>
            </p:nvSpPr>
            <p:spPr bwMode="auto">
              <a:xfrm>
                <a:off x="6550026" y="2736850"/>
                <a:ext cx="339725" cy="17463"/>
              </a:xfrm>
              <a:custGeom>
                <a:avLst/>
                <a:gdLst>
                  <a:gd name="T0" fmla="*/ 214 w 214"/>
                  <a:gd name="T1" fmla="*/ 11 h 11"/>
                  <a:gd name="T2" fmla="*/ 0 w 214"/>
                  <a:gd name="T3" fmla="*/ 11 h 11"/>
                  <a:gd name="T4" fmla="*/ 2 w 214"/>
                  <a:gd name="T5" fmla="*/ 0 h 11"/>
                  <a:gd name="T6" fmla="*/ 214 w 214"/>
                  <a:gd name="T7" fmla="*/ 0 h 11"/>
                  <a:gd name="T8" fmla="*/ 214 w 21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">
                    <a:moveTo>
                      <a:pt x="214" y="11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214" y="0"/>
                    </a:lnTo>
                    <a:lnTo>
                      <a:pt x="214" y="1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EC4A10C0-C410-8E85-ECD1-C179D2ECCF51}"/>
                  </a:ext>
                </a:extLst>
              </p:cNvPr>
              <p:cNvSpPr/>
              <p:nvPr/>
            </p:nvSpPr>
            <p:spPr bwMode="auto">
              <a:xfrm>
                <a:off x="6503988" y="2779713"/>
                <a:ext cx="279400" cy="1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任意多边形 194">
                <a:extLst>
                  <a:ext uri="{FF2B5EF4-FFF2-40B4-BE49-F238E27FC236}">
                    <a16:creationId xmlns:a16="http://schemas.microsoft.com/office/drawing/2014/main" id="{58D22263-F61C-4281-13FD-7BD9221D2FD6}"/>
                  </a:ext>
                </a:extLst>
              </p:cNvPr>
              <p:cNvSpPr/>
              <p:nvPr/>
            </p:nvSpPr>
            <p:spPr bwMode="auto">
              <a:xfrm>
                <a:off x="6540501" y="2855913"/>
                <a:ext cx="303213" cy="15875"/>
              </a:xfrm>
              <a:custGeom>
                <a:avLst/>
                <a:gdLst>
                  <a:gd name="T0" fmla="*/ 191 w 191"/>
                  <a:gd name="T1" fmla="*/ 0 h 10"/>
                  <a:gd name="T2" fmla="*/ 2 w 191"/>
                  <a:gd name="T3" fmla="*/ 0 h 10"/>
                  <a:gd name="T4" fmla="*/ 0 w 191"/>
                  <a:gd name="T5" fmla="*/ 10 h 10"/>
                  <a:gd name="T6" fmla="*/ 189 w 191"/>
                  <a:gd name="T7" fmla="*/ 10 h 10"/>
                  <a:gd name="T8" fmla="*/ 191 w 19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0">
                    <a:moveTo>
                      <a:pt x="191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89" y="1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任意多边形 195">
                <a:extLst>
                  <a:ext uri="{FF2B5EF4-FFF2-40B4-BE49-F238E27FC236}">
                    <a16:creationId xmlns:a16="http://schemas.microsoft.com/office/drawing/2014/main" id="{6CC3BC0C-FD4F-EE3F-F73E-30EE3D5A84D2}"/>
                  </a:ext>
                </a:extLst>
              </p:cNvPr>
              <p:cNvSpPr/>
              <p:nvPr/>
            </p:nvSpPr>
            <p:spPr bwMode="auto">
              <a:xfrm>
                <a:off x="6543676" y="2828925"/>
                <a:ext cx="250825" cy="17463"/>
              </a:xfrm>
              <a:custGeom>
                <a:avLst/>
                <a:gdLst>
                  <a:gd name="T0" fmla="*/ 158 w 158"/>
                  <a:gd name="T1" fmla="*/ 0 h 11"/>
                  <a:gd name="T2" fmla="*/ 0 w 158"/>
                  <a:gd name="T3" fmla="*/ 0 h 11"/>
                  <a:gd name="T4" fmla="*/ 0 w 158"/>
                  <a:gd name="T5" fmla="*/ 11 h 11"/>
                  <a:gd name="T6" fmla="*/ 156 w 158"/>
                  <a:gd name="T7" fmla="*/ 11 h 11"/>
                  <a:gd name="T8" fmla="*/ 158 w 1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1">
                    <a:moveTo>
                      <a:pt x="158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156" y="11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C33FCD64-38D4-07F4-E83D-66FF87247D40}"/>
                  </a:ext>
                </a:extLst>
              </p:cNvPr>
              <p:cNvSpPr/>
              <p:nvPr/>
            </p:nvSpPr>
            <p:spPr bwMode="auto">
              <a:xfrm>
                <a:off x="6546851" y="2803525"/>
                <a:ext cx="273050" cy="15875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任意多边形 197">
                <a:extLst>
                  <a:ext uri="{FF2B5EF4-FFF2-40B4-BE49-F238E27FC236}">
                    <a16:creationId xmlns:a16="http://schemas.microsoft.com/office/drawing/2014/main" id="{A0C533DE-4267-CA00-E1A8-83F6705537C9}"/>
                  </a:ext>
                </a:extLst>
              </p:cNvPr>
              <p:cNvSpPr/>
              <p:nvPr/>
            </p:nvSpPr>
            <p:spPr bwMode="auto">
              <a:xfrm>
                <a:off x="6486526" y="2971800"/>
                <a:ext cx="280988" cy="15875"/>
              </a:xfrm>
              <a:custGeom>
                <a:avLst/>
                <a:gdLst>
                  <a:gd name="T0" fmla="*/ 175 w 177"/>
                  <a:gd name="T1" fmla="*/ 10 h 10"/>
                  <a:gd name="T2" fmla="*/ 0 w 177"/>
                  <a:gd name="T3" fmla="*/ 10 h 10"/>
                  <a:gd name="T4" fmla="*/ 0 w 177"/>
                  <a:gd name="T5" fmla="*/ 0 h 10"/>
                  <a:gd name="T6" fmla="*/ 177 w 177"/>
                  <a:gd name="T7" fmla="*/ 0 h 10"/>
                  <a:gd name="T8" fmla="*/ 175 w 177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0">
                    <a:moveTo>
                      <a:pt x="17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77" y="0"/>
                    </a:lnTo>
                    <a:lnTo>
                      <a:pt x="175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F2CD7A00-4647-C14A-630E-F94B662A272B}"/>
                  </a:ext>
                </a:extLst>
              </p:cNvPr>
              <p:cNvSpPr/>
              <p:nvPr/>
            </p:nvSpPr>
            <p:spPr bwMode="auto">
              <a:xfrm>
                <a:off x="6523038" y="3046413"/>
                <a:ext cx="300038" cy="17463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72820B10-232E-3ED0-44FD-3D29A93A1066}"/>
                  </a:ext>
                </a:extLst>
              </p:cNvPr>
              <p:cNvSpPr/>
              <p:nvPr/>
            </p:nvSpPr>
            <p:spPr bwMode="auto">
              <a:xfrm>
                <a:off x="6526213" y="3024188"/>
                <a:ext cx="247650" cy="12700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任意多边形 200">
                <a:extLst>
                  <a:ext uri="{FF2B5EF4-FFF2-40B4-BE49-F238E27FC236}">
                    <a16:creationId xmlns:a16="http://schemas.microsoft.com/office/drawing/2014/main" id="{A4B34B35-50A8-BAC7-71A9-89E258E006AF}"/>
                  </a:ext>
                </a:extLst>
              </p:cNvPr>
              <p:cNvSpPr/>
              <p:nvPr/>
            </p:nvSpPr>
            <p:spPr bwMode="auto">
              <a:xfrm>
                <a:off x="6526213" y="2997200"/>
                <a:ext cx="277813" cy="17463"/>
              </a:xfrm>
              <a:custGeom>
                <a:avLst/>
                <a:gdLst>
                  <a:gd name="T0" fmla="*/ 175 w 175"/>
                  <a:gd name="T1" fmla="*/ 0 h 11"/>
                  <a:gd name="T2" fmla="*/ 2 w 175"/>
                  <a:gd name="T3" fmla="*/ 0 h 11"/>
                  <a:gd name="T4" fmla="*/ 0 w 175"/>
                  <a:gd name="T5" fmla="*/ 11 h 11"/>
                  <a:gd name="T6" fmla="*/ 173 w 175"/>
                  <a:gd name="T7" fmla="*/ 11 h 11"/>
                  <a:gd name="T8" fmla="*/ 175 w 17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1">
                    <a:moveTo>
                      <a:pt x="175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73" y="1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任意多边形 201">
                <a:extLst>
                  <a:ext uri="{FF2B5EF4-FFF2-40B4-BE49-F238E27FC236}">
                    <a16:creationId xmlns:a16="http://schemas.microsoft.com/office/drawing/2014/main" id="{97760272-1F82-524E-75BD-382C7BD4B673}"/>
                  </a:ext>
                </a:extLst>
              </p:cNvPr>
              <p:cNvSpPr/>
              <p:nvPr/>
            </p:nvSpPr>
            <p:spPr bwMode="auto">
              <a:xfrm>
                <a:off x="6424613" y="2543175"/>
                <a:ext cx="230188" cy="15875"/>
              </a:xfrm>
              <a:custGeom>
                <a:avLst/>
                <a:gdLst>
                  <a:gd name="T0" fmla="*/ 143 w 145"/>
                  <a:gd name="T1" fmla="*/ 10 h 10"/>
                  <a:gd name="T2" fmla="*/ 0 w 145"/>
                  <a:gd name="T3" fmla="*/ 10 h 10"/>
                  <a:gd name="T4" fmla="*/ 2 w 145"/>
                  <a:gd name="T5" fmla="*/ 0 h 10"/>
                  <a:gd name="T6" fmla="*/ 145 w 145"/>
                  <a:gd name="T7" fmla="*/ 0 h 10"/>
                  <a:gd name="T8" fmla="*/ 143 w 14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0">
                    <a:moveTo>
                      <a:pt x="143" y="10"/>
                    </a:moveTo>
                    <a:lnTo>
                      <a:pt x="0" y="10"/>
                    </a:lnTo>
                    <a:lnTo>
                      <a:pt x="2" y="0"/>
                    </a:lnTo>
                    <a:lnTo>
                      <a:pt x="145" y="0"/>
                    </a:lnTo>
                    <a:lnTo>
                      <a:pt x="1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任意多边形 202">
                <a:extLst>
                  <a:ext uri="{FF2B5EF4-FFF2-40B4-BE49-F238E27FC236}">
                    <a16:creationId xmlns:a16="http://schemas.microsoft.com/office/drawing/2014/main" id="{7AA30D70-CE23-D03B-C097-0A4BE090FFA6}"/>
                  </a:ext>
                </a:extLst>
              </p:cNvPr>
              <p:cNvSpPr/>
              <p:nvPr/>
            </p:nvSpPr>
            <p:spPr bwMode="auto">
              <a:xfrm>
                <a:off x="6454776" y="2617788"/>
                <a:ext cx="242888" cy="17463"/>
              </a:xfrm>
              <a:custGeom>
                <a:avLst/>
                <a:gdLst>
                  <a:gd name="T0" fmla="*/ 153 w 153"/>
                  <a:gd name="T1" fmla="*/ 0 h 11"/>
                  <a:gd name="T2" fmla="*/ 2 w 153"/>
                  <a:gd name="T3" fmla="*/ 0 h 11"/>
                  <a:gd name="T4" fmla="*/ 0 w 153"/>
                  <a:gd name="T5" fmla="*/ 11 h 11"/>
                  <a:gd name="T6" fmla="*/ 153 w 153"/>
                  <a:gd name="T7" fmla="*/ 11 h 11"/>
                  <a:gd name="T8" fmla="*/ 153 w 15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1">
                    <a:moveTo>
                      <a:pt x="15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53" y="1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0F6ED50B-D993-CD88-E0F5-7FDAE8C13B7F}"/>
                  </a:ext>
                </a:extLst>
              </p:cNvPr>
              <p:cNvSpPr/>
              <p:nvPr/>
            </p:nvSpPr>
            <p:spPr bwMode="auto">
              <a:xfrm>
                <a:off x="6457951" y="2595563"/>
                <a:ext cx="200025" cy="1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A763D394-ABB8-5961-7D27-97C703A2475B}"/>
                  </a:ext>
                </a:extLst>
              </p:cNvPr>
              <p:cNvSpPr/>
              <p:nvPr/>
            </p:nvSpPr>
            <p:spPr bwMode="auto">
              <a:xfrm>
                <a:off x="6461126" y="2568575"/>
                <a:ext cx="220663" cy="174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任意多边形 205">
                <a:extLst>
                  <a:ext uri="{FF2B5EF4-FFF2-40B4-BE49-F238E27FC236}">
                    <a16:creationId xmlns:a16="http://schemas.microsoft.com/office/drawing/2014/main" id="{473282DC-D102-AC3B-4343-A81E0A27061C}"/>
                  </a:ext>
                </a:extLst>
              </p:cNvPr>
              <p:cNvSpPr/>
              <p:nvPr/>
            </p:nvSpPr>
            <p:spPr bwMode="auto">
              <a:xfrm>
                <a:off x="6532563" y="2932113"/>
                <a:ext cx="301625" cy="15875"/>
              </a:xfrm>
              <a:custGeom>
                <a:avLst/>
                <a:gdLst>
                  <a:gd name="T0" fmla="*/ 190 w 190"/>
                  <a:gd name="T1" fmla="*/ 0 h 10"/>
                  <a:gd name="T2" fmla="*/ 3 w 190"/>
                  <a:gd name="T3" fmla="*/ 0 h 10"/>
                  <a:gd name="T4" fmla="*/ 0 w 190"/>
                  <a:gd name="T5" fmla="*/ 10 h 10"/>
                  <a:gd name="T6" fmla="*/ 190 w 190"/>
                  <a:gd name="T7" fmla="*/ 10 h 10"/>
                  <a:gd name="T8" fmla="*/ 190 w 19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0">
                    <a:moveTo>
                      <a:pt x="190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90" y="10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任意多边形 206">
                <a:extLst>
                  <a:ext uri="{FF2B5EF4-FFF2-40B4-BE49-F238E27FC236}">
                    <a16:creationId xmlns:a16="http://schemas.microsoft.com/office/drawing/2014/main" id="{93FDB879-70B0-76D1-0294-1D2930AB1806}"/>
                  </a:ext>
                </a:extLst>
              </p:cNvPr>
              <p:cNvSpPr/>
              <p:nvPr/>
            </p:nvSpPr>
            <p:spPr bwMode="auto">
              <a:xfrm>
                <a:off x="6537326" y="2905125"/>
                <a:ext cx="249238" cy="15875"/>
              </a:xfrm>
              <a:custGeom>
                <a:avLst/>
                <a:gdLst>
                  <a:gd name="T0" fmla="*/ 157 w 157"/>
                  <a:gd name="T1" fmla="*/ 0 h 10"/>
                  <a:gd name="T2" fmla="*/ 0 w 157"/>
                  <a:gd name="T3" fmla="*/ 0 h 10"/>
                  <a:gd name="T4" fmla="*/ 0 w 157"/>
                  <a:gd name="T5" fmla="*/ 10 h 10"/>
                  <a:gd name="T6" fmla="*/ 155 w 157"/>
                  <a:gd name="T7" fmla="*/ 10 h 10"/>
                  <a:gd name="T8" fmla="*/ 157 w 15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">
                    <a:moveTo>
                      <a:pt x="157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155" y="1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任意多边形 207">
                <a:extLst>
                  <a:ext uri="{FF2B5EF4-FFF2-40B4-BE49-F238E27FC236}">
                    <a16:creationId xmlns:a16="http://schemas.microsoft.com/office/drawing/2014/main" id="{E4194F63-0760-5C6B-F174-15042BA9E840}"/>
                  </a:ext>
                </a:extLst>
              </p:cNvPr>
              <p:cNvSpPr/>
              <p:nvPr/>
            </p:nvSpPr>
            <p:spPr bwMode="auto">
              <a:xfrm>
                <a:off x="6540501" y="2878138"/>
                <a:ext cx="273050" cy="17463"/>
              </a:xfrm>
              <a:custGeom>
                <a:avLst/>
                <a:gdLst>
                  <a:gd name="T0" fmla="*/ 172 w 172"/>
                  <a:gd name="T1" fmla="*/ 0 h 11"/>
                  <a:gd name="T2" fmla="*/ 0 w 172"/>
                  <a:gd name="T3" fmla="*/ 0 h 11"/>
                  <a:gd name="T4" fmla="*/ 0 w 172"/>
                  <a:gd name="T5" fmla="*/ 11 h 11"/>
                  <a:gd name="T6" fmla="*/ 170 w 172"/>
                  <a:gd name="T7" fmla="*/ 11 h 11"/>
                  <a:gd name="T8" fmla="*/ 172 w 1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1">
                    <a:moveTo>
                      <a:pt x="172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170" y="1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任意多边形 208">
                <a:extLst>
                  <a:ext uri="{FF2B5EF4-FFF2-40B4-BE49-F238E27FC236}">
                    <a16:creationId xmlns:a16="http://schemas.microsoft.com/office/drawing/2014/main" id="{A5F9D584-0CBB-6617-C6A5-72D01BE6DA9E}"/>
                  </a:ext>
                </a:extLst>
              </p:cNvPr>
              <p:cNvSpPr/>
              <p:nvPr/>
            </p:nvSpPr>
            <p:spPr bwMode="auto">
              <a:xfrm>
                <a:off x="6834188" y="1916113"/>
                <a:ext cx="600075" cy="488950"/>
              </a:xfrm>
              <a:custGeom>
                <a:avLst/>
                <a:gdLst>
                  <a:gd name="T0" fmla="*/ 160 w 182"/>
                  <a:gd name="T1" fmla="*/ 148 h 148"/>
                  <a:gd name="T2" fmla="*/ 10 w 182"/>
                  <a:gd name="T3" fmla="*/ 148 h 148"/>
                  <a:gd name="T4" fmla="*/ 3 w 182"/>
                  <a:gd name="T5" fmla="*/ 145 h 148"/>
                  <a:gd name="T6" fmla="*/ 0 w 182"/>
                  <a:gd name="T7" fmla="*/ 137 h 148"/>
                  <a:gd name="T8" fmla="*/ 12 w 182"/>
                  <a:gd name="T9" fmla="*/ 10 h 148"/>
                  <a:gd name="T10" fmla="*/ 23 w 182"/>
                  <a:gd name="T11" fmla="*/ 0 h 148"/>
                  <a:gd name="T12" fmla="*/ 173 w 182"/>
                  <a:gd name="T13" fmla="*/ 0 h 148"/>
                  <a:gd name="T14" fmla="*/ 180 w 182"/>
                  <a:gd name="T15" fmla="*/ 4 h 148"/>
                  <a:gd name="T16" fmla="*/ 182 w 182"/>
                  <a:gd name="T17" fmla="*/ 11 h 148"/>
                  <a:gd name="T18" fmla="*/ 171 w 182"/>
                  <a:gd name="T19" fmla="*/ 138 h 148"/>
                  <a:gd name="T20" fmla="*/ 160 w 182"/>
                  <a:gd name="T21" fmla="*/ 148 h 148"/>
                  <a:gd name="T22" fmla="*/ 23 w 182"/>
                  <a:gd name="T23" fmla="*/ 4 h 148"/>
                  <a:gd name="T24" fmla="*/ 16 w 182"/>
                  <a:gd name="T25" fmla="*/ 11 h 148"/>
                  <a:gd name="T26" fmla="*/ 4 w 182"/>
                  <a:gd name="T27" fmla="*/ 138 h 148"/>
                  <a:gd name="T28" fmla="*/ 6 w 182"/>
                  <a:gd name="T29" fmla="*/ 142 h 148"/>
                  <a:gd name="T30" fmla="*/ 10 w 182"/>
                  <a:gd name="T31" fmla="*/ 144 h 148"/>
                  <a:gd name="T32" fmla="*/ 160 w 182"/>
                  <a:gd name="T33" fmla="*/ 144 h 148"/>
                  <a:gd name="T34" fmla="*/ 167 w 182"/>
                  <a:gd name="T35" fmla="*/ 137 h 148"/>
                  <a:gd name="T36" fmla="*/ 178 w 182"/>
                  <a:gd name="T37" fmla="*/ 10 h 148"/>
                  <a:gd name="T38" fmla="*/ 177 w 182"/>
                  <a:gd name="T39" fmla="*/ 6 h 148"/>
                  <a:gd name="T40" fmla="*/ 173 w 182"/>
                  <a:gd name="T41" fmla="*/ 4 h 148"/>
                  <a:gd name="T42" fmla="*/ 23 w 182"/>
                  <a:gd name="T43" fmla="*/ 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" h="148">
                    <a:moveTo>
                      <a:pt x="160" y="148"/>
                    </a:moveTo>
                    <a:cubicBezTo>
                      <a:pt x="10" y="148"/>
                      <a:pt x="10" y="148"/>
                      <a:pt x="10" y="148"/>
                    </a:cubicBezTo>
                    <a:cubicBezTo>
                      <a:pt x="7" y="148"/>
                      <a:pt x="5" y="147"/>
                      <a:pt x="3" y="145"/>
                    </a:cubicBezTo>
                    <a:cubicBezTo>
                      <a:pt x="1" y="143"/>
                      <a:pt x="0" y="140"/>
                      <a:pt x="0" y="13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5"/>
                      <a:pt x="17" y="0"/>
                      <a:pt x="23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5" y="0"/>
                      <a:pt x="178" y="2"/>
                      <a:pt x="180" y="4"/>
                    </a:cubicBezTo>
                    <a:cubicBezTo>
                      <a:pt x="181" y="5"/>
                      <a:pt x="182" y="8"/>
                      <a:pt x="182" y="11"/>
                    </a:cubicBezTo>
                    <a:cubicBezTo>
                      <a:pt x="171" y="138"/>
                      <a:pt x="171" y="138"/>
                      <a:pt x="171" y="138"/>
                    </a:cubicBezTo>
                    <a:cubicBezTo>
                      <a:pt x="170" y="143"/>
                      <a:pt x="165" y="148"/>
                      <a:pt x="160" y="148"/>
                    </a:cubicBezTo>
                    <a:close/>
                    <a:moveTo>
                      <a:pt x="23" y="4"/>
                    </a:moveTo>
                    <a:cubicBezTo>
                      <a:pt x="19" y="4"/>
                      <a:pt x="16" y="7"/>
                      <a:pt x="16" y="11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4" y="139"/>
                      <a:pt x="5" y="141"/>
                      <a:pt x="6" y="142"/>
                    </a:cubicBezTo>
                    <a:cubicBezTo>
                      <a:pt x="7" y="143"/>
                      <a:pt x="8" y="144"/>
                      <a:pt x="10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3" y="144"/>
                      <a:pt x="166" y="141"/>
                      <a:pt x="167" y="137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7"/>
                      <a:pt x="177" y="6"/>
                    </a:cubicBezTo>
                    <a:cubicBezTo>
                      <a:pt x="176" y="5"/>
                      <a:pt x="174" y="4"/>
                      <a:pt x="173" y="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任意多边形 209">
                <a:extLst>
                  <a:ext uri="{FF2B5EF4-FFF2-40B4-BE49-F238E27FC236}">
                    <a16:creationId xmlns:a16="http://schemas.microsoft.com/office/drawing/2014/main" id="{59214CC1-BF57-4286-6C77-D279501F8334}"/>
                  </a:ext>
                </a:extLst>
              </p:cNvPr>
              <p:cNvSpPr/>
              <p:nvPr/>
            </p:nvSpPr>
            <p:spPr bwMode="auto">
              <a:xfrm>
                <a:off x="6862763" y="2028825"/>
                <a:ext cx="565150" cy="12700"/>
              </a:xfrm>
              <a:custGeom>
                <a:avLst/>
                <a:gdLst>
                  <a:gd name="T0" fmla="*/ 169 w 171"/>
                  <a:gd name="T1" fmla="*/ 4 h 4"/>
                  <a:gd name="T2" fmla="*/ 2 w 171"/>
                  <a:gd name="T3" fmla="*/ 4 h 4"/>
                  <a:gd name="T4" fmla="*/ 0 w 171"/>
                  <a:gd name="T5" fmla="*/ 2 h 4"/>
                  <a:gd name="T6" fmla="*/ 2 w 171"/>
                  <a:gd name="T7" fmla="*/ 0 h 4"/>
                  <a:gd name="T8" fmla="*/ 169 w 171"/>
                  <a:gd name="T9" fmla="*/ 0 h 4"/>
                  <a:gd name="T10" fmla="*/ 171 w 171"/>
                  <a:gd name="T11" fmla="*/ 2 h 4"/>
                  <a:gd name="T12" fmla="*/ 169 w 17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4">
                    <a:moveTo>
                      <a:pt x="16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0" y="0"/>
                      <a:pt x="171" y="1"/>
                      <a:pt x="171" y="2"/>
                    </a:cubicBezTo>
                    <a:cubicBezTo>
                      <a:pt x="171" y="3"/>
                      <a:pt x="170" y="4"/>
                      <a:pt x="169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任意多边形 210">
                <a:extLst>
                  <a:ext uri="{FF2B5EF4-FFF2-40B4-BE49-F238E27FC236}">
                    <a16:creationId xmlns:a16="http://schemas.microsoft.com/office/drawing/2014/main" id="{BE6190AC-E829-3F3C-B3E4-165DF8CD34D0}"/>
                  </a:ext>
                </a:extLst>
              </p:cNvPr>
              <p:cNvSpPr/>
              <p:nvPr/>
            </p:nvSpPr>
            <p:spPr bwMode="auto">
              <a:xfrm>
                <a:off x="6962776" y="2028825"/>
                <a:ext cx="46038" cy="376238"/>
              </a:xfrm>
              <a:custGeom>
                <a:avLst/>
                <a:gdLst>
                  <a:gd name="T0" fmla="*/ 2 w 14"/>
                  <a:gd name="T1" fmla="*/ 114 h 114"/>
                  <a:gd name="T2" fmla="*/ 2 w 14"/>
                  <a:gd name="T3" fmla="*/ 114 h 114"/>
                  <a:gd name="T4" fmla="*/ 0 w 14"/>
                  <a:gd name="T5" fmla="*/ 112 h 114"/>
                  <a:gd name="T6" fmla="*/ 10 w 14"/>
                  <a:gd name="T7" fmla="*/ 2 h 114"/>
                  <a:gd name="T8" fmla="*/ 12 w 14"/>
                  <a:gd name="T9" fmla="*/ 0 h 114"/>
                  <a:gd name="T10" fmla="*/ 14 w 14"/>
                  <a:gd name="T11" fmla="*/ 2 h 114"/>
                  <a:gd name="T12" fmla="*/ 4 w 14"/>
                  <a:gd name="T13" fmla="*/ 112 h 114"/>
                  <a:gd name="T14" fmla="*/ 2 w 14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14">
                    <a:moveTo>
                      <a:pt x="2" y="114"/>
                    </a:moveTo>
                    <a:cubicBezTo>
                      <a:pt x="2" y="114"/>
                      <a:pt x="2" y="114"/>
                      <a:pt x="2" y="114"/>
                    </a:cubicBezTo>
                    <a:cubicBezTo>
                      <a:pt x="1" y="114"/>
                      <a:pt x="0" y="113"/>
                      <a:pt x="0" y="11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3" y="114"/>
                      <a:pt x="2" y="11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任意多边形 211">
                <a:extLst>
                  <a:ext uri="{FF2B5EF4-FFF2-40B4-BE49-F238E27FC236}">
                    <a16:creationId xmlns:a16="http://schemas.microsoft.com/office/drawing/2014/main" id="{243B113B-0F12-D5CD-2F05-14D3EE76802F}"/>
                  </a:ext>
                </a:extLst>
              </p:cNvPr>
              <p:cNvSpPr/>
              <p:nvPr/>
            </p:nvSpPr>
            <p:spPr bwMode="auto">
              <a:xfrm>
                <a:off x="7051676" y="2071688"/>
                <a:ext cx="309563" cy="12700"/>
              </a:xfrm>
              <a:custGeom>
                <a:avLst/>
                <a:gdLst>
                  <a:gd name="T0" fmla="*/ 92 w 94"/>
                  <a:gd name="T1" fmla="*/ 4 h 4"/>
                  <a:gd name="T2" fmla="*/ 2 w 94"/>
                  <a:gd name="T3" fmla="*/ 4 h 4"/>
                  <a:gd name="T4" fmla="*/ 0 w 94"/>
                  <a:gd name="T5" fmla="*/ 2 h 4"/>
                  <a:gd name="T6" fmla="*/ 2 w 94"/>
                  <a:gd name="T7" fmla="*/ 0 h 4"/>
                  <a:gd name="T8" fmla="*/ 92 w 94"/>
                  <a:gd name="T9" fmla="*/ 0 h 4"/>
                  <a:gd name="T10" fmla="*/ 94 w 94"/>
                  <a:gd name="T11" fmla="*/ 2 h 4"/>
                  <a:gd name="T12" fmla="*/ 92 w 9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4">
                    <a:moveTo>
                      <a:pt x="9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3" y="0"/>
                      <a:pt x="94" y="1"/>
                      <a:pt x="94" y="2"/>
                    </a:cubicBezTo>
                    <a:cubicBezTo>
                      <a:pt x="94" y="3"/>
                      <a:pt x="93" y="4"/>
                      <a:pt x="92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任意多边形 212">
                <a:extLst>
                  <a:ext uri="{FF2B5EF4-FFF2-40B4-BE49-F238E27FC236}">
                    <a16:creationId xmlns:a16="http://schemas.microsoft.com/office/drawing/2014/main" id="{068B0FE5-5271-4D18-4DB7-AA16092055CD}"/>
                  </a:ext>
                </a:extLst>
              </p:cNvPr>
              <p:cNvSpPr/>
              <p:nvPr/>
            </p:nvSpPr>
            <p:spPr bwMode="auto">
              <a:xfrm>
                <a:off x="7048501" y="2124075"/>
                <a:ext cx="266700" cy="12700"/>
              </a:xfrm>
              <a:custGeom>
                <a:avLst/>
                <a:gdLst>
                  <a:gd name="T0" fmla="*/ 79 w 81"/>
                  <a:gd name="T1" fmla="*/ 4 h 4"/>
                  <a:gd name="T2" fmla="*/ 2 w 81"/>
                  <a:gd name="T3" fmla="*/ 4 h 4"/>
                  <a:gd name="T4" fmla="*/ 0 w 81"/>
                  <a:gd name="T5" fmla="*/ 2 h 4"/>
                  <a:gd name="T6" fmla="*/ 2 w 81"/>
                  <a:gd name="T7" fmla="*/ 0 h 4"/>
                  <a:gd name="T8" fmla="*/ 79 w 81"/>
                  <a:gd name="T9" fmla="*/ 0 h 4"/>
                  <a:gd name="T10" fmla="*/ 81 w 81"/>
                  <a:gd name="T11" fmla="*/ 2 h 4"/>
                  <a:gd name="T12" fmla="*/ 79 w 8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">
                    <a:moveTo>
                      <a:pt x="7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1" y="1"/>
                      <a:pt x="81" y="2"/>
                    </a:cubicBezTo>
                    <a:cubicBezTo>
                      <a:pt x="81" y="3"/>
                      <a:pt x="80" y="4"/>
                      <a:pt x="79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任意多边形 213">
                <a:extLst>
                  <a:ext uri="{FF2B5EF4-FFF2-40B4-BE49-F238E27FC236}">
                    <a16:creationId xmlns:a16="http://schemas.microsoft.com/office/drawing/2014/main" id="{E46C813F-AD76-BAFD-F906-E393FBBD507B}"/>
                  </a:ext>
                </a:extLst>
              </p:cNvPr>
              <p:cNvSpPr/>
              <p:nvPr/>
            </p:nvSpPr>
            <p:spPr bwMode="auto">
              <a:xfrm>
                <a:off x="7040563" y="2179638"/>
                <a:ext cx="161925" cy="14288"/>
              </a:xfrm>
              <a:custGeom>
                <a:avLst/>
                <a:gdLst>
                  <a:gd name="T0" fmla="*/ 47 w 49"/>
                  <a:gd name="T1" fmla="*/ 4 h 4"/>
                  <a:gd name="T2" fmla="*/ 2 w 49"/>
                  <a:gd name="T3" fmla="*/ 4 h 4"/>
                  <a:gd name="T4" fmla="*/ 0 w 49"/>
                  <a:gd name="T5" fmla="*/ 2 h 4"/>
                  <a:gd name="T6" fmla="*/ 2 w 49"/>
                  <a:gd name="T7" fmla="*/ 0 h 4"/>
                  <a:gd name="T8" fmla="*/ 47 w 49"/>
                  <a:gd name="T9" fmla="*/ 0 h 4"/>
                  <a:gd name="T10" fmla="*/ 49 w 49"/>
                  <a:gd name="T11" fmla="*/ 2 h 4"/>
                  <a:gd name="T12" fmla="*/ 47 w 4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">
                    <a:moveTo>
                      <a:pt x="4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3"/>
                      <a:pt x="48" y="4"/>
                      <a:pt x="4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任意多边形 214">
                <a:extLst>
                  <a:ext uri="{FF2B5EF4-FFF2-40B4-BE49-F238E27FC236}">
                    <a16:creationId xmlns:a16="http://schemas.microsoft.com/office/drawing/2014/main" id="{3BCE4522-B912-0BB6-41BF-7ADF35F3CD4B}"/>
                  </a:ext>
                </a:extLst>
              </p:cNvPr>
              <p:cNvSpPr/>
              <p:nvPr/>
            </p:nvSpPr>
            <p:spPr bwMode="auto">
              <a:xfrm>
                <a:off x="7031038" y="2286000"/>
                <a:ext cx="195263" cy="12700"/>
              </a:xfrm>
              <a:custGeom>
                <a:avLst/>
                <a:gdLst>
                  <a:gd name="T0" fmla="*/ 57 w 59"/>
                  <a:gd name="T1" fmla="*/ 4 h 4"/>
                  <a:gd name="T2" fmla="*/ 2 w 59"/>
                  <a:gd name="T3" fmla="*/ 4 h 4"/>
                  <a:gd name="T4" fmla="*/ 0 w 59"/>
                  <a:gd name="T5" fmla="*/ 2 h 4"/>
                  <a:gd name="T6" fmla="*/ 2 w 59"/>
                  <a:gd name="T7" fmla="*/ 0 h 4"/>
                  <a:gd name="T8" fmla="*/ 57 w 59"/>
                  <a:gd name="T9" fmla="*/ 0 h 4"/>
                  <a:gd name="T10" fmla="*/ 59 w 59"/>
                  <a:gd name="T11" fmla="*/ 2 h 4"/>
                  <a:gd name="T12" fmla="*/ 57 w 5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4">
                    <a:moveTo>
                      <a:pt x="5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0"/>
                      <a:pt x="59" y="1"/>
                      <a:pt x="59" y="2"/>
                    </a:cubicBezTo>
                    <a:cubicBezTo>
                      <a:pt x="59" y="3"/>
                      <a:pt x="58" y="4"/>
                      <a:pt x="5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任意多边形 215">
                <a:extLst>
                  <a:ext uri="{FF2B5EF4-FFF2-40B4-BE49-F238E27FC236}">
                    <a16:creationId xmlns:a16="http://schemas.microsoft.com/office/drawing/2014/main" id="{FFEF2CC1-8346-A2B1-FF47-3833BB37F691}"/>
                  </a:ext>
                </a:extLst>
              </p:cNvPr>
              <p:cNvSpPr/>
              <p:nvPr/>
            </p:nvSpPr>
            <p:spPr bwMode="auto">
              <a:xfrm>
                <a:off x="7027863" y="2338388"/>
                <a:ext cx="161925" cy="12700"/>
              </a:xfrm>
              <a:custGeom>
                <a:avLst/>
                <a:gdLst>
                  <a:gd name="T0" fmla="*/ 47 w 49"/>
                  <a:gd name="T1" fmla="*/ 4 h 4"/>
                  <a:gd name="T2" fmla="*/ 2 w 49"/>
                  <a:gd name="T3" fmla="*/ 4 h 4"/>
                  <a:gd name="T4" fmla="*/ 0 w 49"/>
                  <a:gd name="T5" fmla="*/ 2 h 4"/>
                  <a:gd name="T6" fmla="*/ 2 w 49"/>
                  <a:gd name="T7" fmla="*/ 0 h 4"/>
                  <a:gd name="T8" fmla="*/ 47 w 49"/>
                  <a:gd name="T9" fmla="*/ 0 h 4"/>
                  <a:gd name="T10" fmla="*/ 49 w 49"/>
                  <a:gd name="T11" fmla="*/ 2 h 4"/>
                  <a:gd name="T12" fmla="*/ 47 w 4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">
                    <a:moveTo>
                      <a:pt x="4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3"/>
                      <a:pt x="48" y="4"/>
                      <a:pt x="4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任意多边形 5">
                <a:extLst>
                  <a:ext uri="{FF2B5EF4-FFF2-40B4-BE49-F238E27FC236}">
                    <a16:creationId xmlns:a16="http://schemas.microsoft.com/office/drawing/2014/main" id="{6143F920-42E7-B0B3-CC29-41BFACC32D38}"/>
                  </a:ext>
                </a:extLst>
              </p:cNvPr>
              <p:cNvSpPr/>
              <p:nvPr/>
            </p:nvSpPr>
            <p:spPr bwMode="auto">
              <a:xfrm>
                <a:off x="7216776" y="2338388"/>
                <a:ext cx="58738" cy="12700"/>
              </a:xfrm>
              <a:custGeom>
                <a:avLst/>
                <a:gdLst>
                  <a:gd name="T0" fmla="*/ 16 w 18"/>
                  <a:gd name="T1" fmla="*/ 4 h 4"/>
                  <a:gd name="T2" fmla="*/ 2 w 18"/>
                  <a:gd name="T3" fmla="*/ 4 h 4"/>
                  <a:gd name="T4" fmla="*/ 0 w 18"/>
                  <a:gd name="T5" fmla="*/ 2 h 4"/>
                  <a:gd name="T6" fmla="*/ 2 w 18"/>
                  <a:gd name="T7" fmla="*/ 0 h 4"/>
                  <a:gd name="T8" fmla="*/ 16 w 18"/>
                  <a:gd name="T9" fmla="*/ 0 h 4"/>
                  <a:gd name="T10" fmla="*/ 18 w 18"/>
                  <a:gd name="T11" fmla="*/ 2 h 4"/>
                  <a:gd name="T12" fmla="*/ 16 w 1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任意多边形 6">
                <a:extLst>
                  <a:ext uri="{FF2B5EF4-FFF2-40B4-BE49-F238E27FC236}">
                    <a16:creationId xmlns:a16="http://schemas.microsoft.com/office/drawing/2014/main" id="{C2BD5C11-8511-ACF6-909F-B72B8240AEC6}"/>
                  </a:ext>
                </a:extLst>
              </p:cNvPr>
              <p:cNvSpPr/>
              <p:nvPr/>
            </p:nvSpPr>
            <p:spPr bwMode="auto">
              <a:xfrm>
                <a:off x="7037388" y="2233613"/>
                <a:ext cx="290513" cy="12700"/>
              </a:xfrm>
              <a:custGeom>
                <a:avLst/>
                <a:gdLst>
                  <a:gd name="T0" fmla="*/ 86 w 88"/>
                  <a:gd name="T1" fmla="*/ 4 h 4"/>
                  <a:gd name="T2" fmla="*/ 2 w 88"/>
                  <a:gd name="T3" fmla="*/ 4 h 4"/>
                  <a:gd name="T4" fmla="*/ 0 w 88"/>
                  <a:gd name="T5" fmla="*/ 2 h 4"/>
                  <a:gd name="T6" fmla="*/ 2 w 88"/>
                  <a:gd name="T7" fmla="*/ 0 h 4"/>
                  <a:gd name="T8" fmla="*/ 86 w 88"/>
                  <a:gd name="T9" fmla="*/ 0 h 4"/>
                  <a:gd name="T10" fmla="*/ 88 w 88"/>
                  <a:gd name="T11" fmla="*/ 2 h 4"/>
                  <a:gd name="T12" fmla="*/ 86 w 8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">
                    <a:moveTo>
                      <a:pt x="8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1"/>
                      <a:pt x="88" y="2"/>
                    </a:cubicBezTo>
                    <a:cubicBezTo>
                      <a:pt x="88" y="3"/>
                      <a:pt x="87" y="4"/>
                      <a:pt x="86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任意多边形 7">
                <a:extLst>
                  <a:ext uri="{FF2B5EF4-FFF2-40B4-BE49-F238E27FC236}">
                    <a16:creationId xmlns:a16="http://schemas.microsoft.com/office/drawing/2014/main" id="{AA72E1B6-9F52-53FE-FE56-11F3E1DD1D82}"/>
                  </a:ext>
                </a:extLst>
              </p:cNvPr>
              <p:cNvSpPr/>
              <p:nvPr/>
            </p:nvSpPr>
            <p:spPr bwMode="auto">
              <a:xfrm>
                <a:off x="6329363" y="2273300"/>
                <a:ext cx="52388" cy="88900"/>
              </a:xfrm>
              <a:custGeom>
                <a:avLst/>
                <a:gdLst>
                  <a:gd name="T0" fmla="*/ 3 w 16"/>
                  <a:gd name="T1" fmla="*/ 27 h 27"/>
                  <a:gd name="T2" fmla="*/ 1 w 16"/>
                  <a:gd name="T3" fmla="*/ 27 h 27"/>
                  <a:gd name="T4" fmla="*/ 1 w 16"/>
                  <a:gd name="T5" fmla="*/ 24 h 27"/>
                  <a:gd name="T6" fmla="*/ 11 w 16"/>
                  <a:gd name="T7" fmla="*/ 14 h 27"/>
                  <a:gd name="T8" fmla="*/ 1 w 16"/>
                  <a:gd name="T9" fmla="*/ 4 h 27"/>
                  <a:gd name="T10" fmla="*/ 1 w 16"/>
                  <a:gd name="T11" fmla="*/ 1 h 27"/>
                  <a:gd name="T12" fmla="*/ 4 w 16"/>
                  <a:gd name="T13" fmla="*/ 1 h 27"/>
                  <a:gd name="T14" fmla="*/ 15 w 16"/>
                  <a:gd name="T15" fmla="*/ 12 h 27"/>
                  <a:gd name="T16" fmla="*/ 15 w 16"/>
                  <a:gd name="T17" fmla="*/ 15 h 27"/>
                  <a:gd name="T18" fmla="*/ 4 w 16"/>
                  <a:gd name="T19" fmla="*/ 27 h 27"/>
                  <a:gd name="T20" fmla="*/ 3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3" y="27"/>
                    </a:moveTo>
                    <a:cubicBezTo>
                      <a:pt x="2" y="27"/>
                      <a:pt x="2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4"/>
                      <a:pt x="15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任意多边形 8">
                <a:extLst>
                  <a:ext uri="{FF2B5EF4-FFF2-40B4-BE49-F238E27FC236}">
                    <a16:creationId xmlns:a16="http://schemas.microsoft.com/office/drawing/2014/main" id="{E16C4FCA-34A4-2DDF-5978-9AAC1F5AFCBF}"/>
                  </a:ext>
                </a:extLst>
              </p:cNvPr>
              <p:cNvSpPr/>
              <p:nvPr/>
            </p:nvSpPr>
            <p:spPr bwMode="auto">
              <a:xfrm>
                <a:off x="6180138" y="2273300"/>
                <a:ext cx="52388" cy="88900"/>
              </a:xfrm>
              <a:custGeom>
                <a:avLst/>
                <a:gdLst>
                  <a:gd name="T0" fmla="*/ 13 w 16"/>
                  <a:gd name="T1" fmla="*/ 27 h 27"/>
                  <a:gd name="T2" fmla="*/ 12 w 16"/>
                  <a:gd name="T3" fmla="*/ 27 h 27"/>
                  <a:gd name="T4" fmla="*/ 1 w 16"/>
                  <a:gd name="T5" fmla="*/ 15 h 27"/>
                  <a:gd name="T6" fmla="*/ 1 w 16"/>
                  <a:gd name="T7" fmla="*/ 12 h 27"/>
                  <a:gd name="T8" fmla="*/ 12 w 16"/>
                  <a:gd name="T9" fmla="*/ 1 h 27"/>
                  <a:gd name="T10" fmla="*/ 15 w 16"/>
                  <a:gd name="T11" fmla="*/ 1 h 27"/>
                  <a:gd name="T12" fmla="*/ 15 w 16"/>
                  <a:gd name="T13" fmla="*/ 4 h 27"/>
                  <a:gd name="T14" fmla="*/ 5 w 16"/>
                  <a:gd name="T15" fmla="*/ 14 h 27"/>
                  <a:gd name="T16" fmla="*/ 15 w 16"/>
                  <a:gd name="T17" fmla="*/ 24 h 27"/>
                  <a:gd name="T18" fmla="*/ 15 w 16"/>
                  <a:gd name="T19" fmla="*/ 27 h 27"/>
                  <a:gd name="T20" fmla="*/ 13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13" y="27"/>
                    </a:moveTo>
                    <a:cubicBezTo>
                      <a:pt x="13" y="27"/>
                      <a:pt x="12" y="27"/>
                      <a:pt x="12" y="2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6" y="2"/>
                      <a:pt x="16" y="3"/>
                      <a:pt x="15" y="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5"/>
                      <a:pt x="16" y="26"/>
                      <a:pt x="15" y="27"/>
                    </a:cubicBezTo>
                    <a:cubicBezTo>
                      <a:pt x="14" y="27"/>
                      <a:pt x="14" y="27"/>
                      <a:pt x="13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任意多边形 9">
                <a:extLst>
                  <a:ext uri="{FF2B5EF4-FFF2-40B4-BE49-F238E27FC236}">
                    <a16:creationId xmlns:a16="http://schemas.microsoft.com/office/drawing/2014/main" id="{98B2AFBE-420B-EDB1-CDD0-931969AB3E1F}"/>
                  </a:ext>
                </a:extLst>
              </p:cNvPr>
              <p:cNvSpPr/>
              <p:nvPr/>
            </p:nvSpPr>
            <p:spPr bwMode="auto">
              <a:xfrm>
                <a:off x="6259513" y="227330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2 w 13"/>
                  <a:gd name="T3" fmla="*/ 27 h 27"/>
                  <a:gd name="T4" fmla="*/ 0 w 13"/>
                  <a:gd name="T5" fmla="*/ 25 h 27"/>
                  <a:gd name="T6" fmla="*/ 9 w 13"/>
                  <a:gd name="T7" fmla="*/ 2 h 27"/>
                  <a:gd name="T8" fmla="*/ 11 w 13"/>
                  <a:gd name="T9" fmla="*/ 1 h 27"/>
                  <a:gd name="T10" fmla="*/ 13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2" y="1"/>
                      <a:pt x="13" y="2"/>
                      <a:pt x="13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任意多边形 10">
                <a:extLst>
                  <a:ext uri="{FF2B5EF4-FFF2-40B4-BE49-F238E27FC236}">
                    <a16:creationId xmlns:a16="http://schemas.microsoft.com/office/drawing/2014/main" id="{84DCB4A8-CA60-8B46-B928-CFFE51423E03}"/>
                  </a:ext>
                </a:extLst>
              </p:cNvPr>
              <p:cNvSpPr/>
              <p:nvPr/>
            </p:nvSpPr>
            <p:spPr bwMode="auto">
              <a:xfrm>
                <a:off x="7173913" y="3244850"/>
                <a:ext cx="49213" cy="88900"/>
              </a:xfrm>
              <a:custGeom>
                <a:avLst/>
                <a:gdLst>
                  <a:gd name="T0" fmla="*/ 2 w 15"/>
                  <a:gd name="T1" fmla="*/ 27 h 27"/>
                  <a:gd name="T2" fmla="*/ 0 w 15"/>
                  <a:gd name="T3" fmla="*/ 27 h 27"/>
                  <a:gd name="T4" fmla="*/ 0 w 15"/>
                  <a:gd name="T5" fmla="*/ 24 h 27"/>
                  <a:gd name="T6" fmla="*/ 10 w 15"/>
                  <a:gd name="T7" fmla="*/ 14 h 27"/>
                  <a:gd name="T8" fmla="*/ 0 w 15"/>
                  <a:gd name="T9" fmla="*/ 4 h 27"/>
                  <a:gd name="T10" fmla="*/ 0 w 15"/>
                  <a:gd name="T11" fmla="*/ 1 h 27"/>
                  <a:gd name="T12" fmla="*/ 3 w 15"/>
                  <a:gd name="T13" fmla="*/ 1 h 27"/>
                  <a:gd name="T14" fmla="*/ 15 w 15"/>
                  <a:gd name="T15" fmla="*/ 13 h 27"/>
                  <a:gd name="T16" fmla="*/ 15 w 15"/>
                  <a:gd name="T17" fmla="*/ 14 h 27"/>
                  <a:gd name="T18" fmla="*/ 15 w 15"/>
                  <a:gd name="T19" fmla="*/ 15 h 27"/>
                  <a:gd name="T20" fmla="*/ 3 w 15"/>
                  <a:gd name="T21" fmla="*/ 27 h 27"/>
                  <a:gd name="T22" fmla="*/ 2 w 15"/>
                  <a:gd name="T2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7">
                    <a:moveTo>
                      <a:pt x="2" y="27"/>
                    </a:moveTo>
                    <a:cubicBezTo>
                      <a:pt x="1" y="27"/>
                      <a:pt x="1" y="27"/>
                      <a:pt x="0" y="27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任意多边形 11">
                <a:extLst>
                  <a:ext uri="{FF2B5EF4-FFF2-40B4-BE49-F238E27FC236}">
                    <a16:creationId xmlns:a16="http://schemas.microsoft.com/office/drawing/2014/main" id="{973C74AA-1B3D-D73B-216B-573C9508BD96}"/>
                  </a:ext>
                </a:extLst>
              </p:cNvPr>
              <p:cNvSpPr/>
              <p:nvPr/>
            </p:nvSpPr>
            <p:spPr bwMode="auto">
              <a:xfrm>
                <a:off x="7021513" y="3244850"/>
                <a:ext cx="52388" cy="88900"/>
              </a:xfrm>
              <a:custGeom>
                <a:avLst/>
                <a:gdLst>
                  <a:gd name="T0" fmla="*/ 14 w 16"/>
                  <a:gd name="T1" fmla="*/ 27 h 27"/>
                  <a:gd name="T2" fmla="*/ 12 w 16"/>
                  <a:gd name="T3" fmla="*/ 27 h 27"/>
                  <a:gd name="T4" fmla="*/ 1 w 16"/>
                  <a:gd name="T5" fmla="*/ 15 h 27"/>
                  <a:gd name="T6" fmla="*/ 1 w 16"/>
                  <a:gd name="T7" fmla="*/ 13 h 27"/>
                  <a:gd name="T8" fmla="*/ 12 w 16"/>
                  <a:gd name="T9" fmla="*/ 1 h 27"/>
                  <a:gd name="T10" fmla="*/ 15 w 16"/>
                  <a:gd name="T11" fmla="*/ 1 h 27"/>
                  <a:gd name="T12" fmla="*/ 15 w 16"/>
                  <a:gd name="T13" fmla="*/ 4 h 27"/>
                  <a:gd name="T14" fmla="*/ 5 w 16"/>
                  <a:gd name="T15" fmla="*/ 14 h 27"/>
                  <a:gd name="T16" fmla="*/ 15 w 16"/>
                  <a:gd name="T17" fmla="*/ 24 h 27"/>
                  <a:gd name="T18" fmla="*/ 15 w 16"/>
                  <a:gd name="T19" fmla="*/ 27 h 27"/>
                  <a:gd name="T20" fmla="*/ 14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14" y="27"/>
                    </a:moveTo>
                    <a:cubicBezTo>
                      <a:pt x="13" y="27"/>
                      <a:pt x="13" y="27"/>
                      <a:pt x="12" y="2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3"/>
                      <a:pt x="1" y="1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6" y="2"/>
                      <a:pt x="16" y="3"/>
                      <a:pt x="15" y="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5"/>
                      <a:pt x="16" y="26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任意多边形 12">
                <a:extLst>
                  <a:ext uri="{FF2B5EF4-FFF2-40B4-BE49-F238E27FC236}">
                    <a16:creationId xmlns:a16="http://schemas.microsoft.com/office/drawing/2014/main" id="{E0FEBC15-B467-EEC9-71A5-CD003C08B1F8}"/>
                  </a:ext>
                </a:extLst>
              </p:cNvPr>
              <p:cNvSpPr/>
              <p:nvPr/>
            </p:nvSpPr>
            <p:spPr bwMode="auto">
              <a:xfrm>
                <a:off x="7100888" y="324485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2 w 13"/>
                  <a:gd name="T3" fmla="*/ 27 h 27"/>
                  <a:gd name="T4" fmla="*/ 1 w 13"/>
                  <a:gd name="T5" fmla="*/ 25 h 27"/>
                  <a:gd name="T6" fmla="*/ 9 w 13"/>
                  <a:gd name="T7" fmla="*/ 2 h 27"/>
                  <a:gd name="T8" fmla="*/ 12 w 13"/>
                  <a:gd name="T9" fmla="*/ 1 h 27"/>
                  <a:gd name="T10" fmla="*/ 13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6"/>
                      <a:pt x="1" y="25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任意多边形 13">
                <a:extLst>
                  <a:ext uri="{FF2B5EF4-FFF2-40B4-BE49-F238E27FC236}">
                    <a16:creationId xmlns:a16="http://schemas.microsoft.com/office/drawing/2014/main" id="{532FE5EC-931B-6C42-D97F-081CE4B355D5}"/>
                  </a:ext>
                </a:extLst>
              </p:cNvPr>
              <p:cNvSpPr/>
              <p:nvPr/>
            </p:nvSpPr>
            <p:spPr bwMode="auto">
              <a:xfrm>
                <a:off x="6872288" y="1752600"/>
                <a:ext cx="53975" cy="88900"/>
              </a:xfrm>
              <a:custGeom>
                <a:avLst/>
                <a:gdLst>
                  <a:gd name="T0" fmla="*/ 2 w 16"/>
                  <a:gd name="T1" fmla="*/ 27 h 27"/>
                  <a:gd name="T2" fmla="*/ 1 w 16"/>
                  <a:gd name="T3" fmla="*/ 26 h 27"/>
                  <a:gd name="T4" fmla="*/ 1 w 16"/>
                  <a:gd name="T5" fmla="*/ 23 h 27"/>
                  <a:gd name="T6" fmla="*/ 11 w 16"/>
                  <a:gd name="T7" fmla="*/ 13 h 27"/>
                  <a:gd name="T8" fmla="*/ 1 w 16"/>
                  <a:gd name="T9" fmla="*/ 3 h 27"/>
                  <a:gd name="T10" fmla="*/ 1 w 16"/>
                  <a:gd name="T11" fmla="*/ 1 h 27"/>
                  <a:gd name="T12" fmla="*/ 4 w 16"/>
                  <a:gd name="T13" fmla="*/ 1 h 27"/>
                  <a:gd name="T14" fmla="*/ 15 w 16"/>
                  <a:gd name="T15" fmla="*/ 12 h 27"/>
                  <a:gd name="T16" fmla="*/ 15 w 16"/>
                  <a:gd name="T17" fmla="*/ 15 h 27"/>
                  <a:gd name="T18" fmla="*/ 4 w 16"/>
                  <a:gd name="T19" fmla="*/ 26 h 27"/>
                  <a:gd name="T20" fmla="*/ 2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2" y="27"/>
                    </a:moveTo>
                    <a:cubicBezTo>
                      <a:pt x="2" y="27"/>
                      <a:pt x="1" y="27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4"/>
                      <a:pt x="15" y="1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任意多边形 14">
                <a:extLst>
                  <a:ext uri="{FF2B5EF4-FFF2-40B4-BE49-F238E27FC236}">
                    <a16:creationId xmlns:a16="http://schemas.microsoft.com/office/drawing/2014/main" id="{A6712D4D-F437-9191-0216-20F063A9F869}"/>
                  </a:ext>
                </a:extLst>
              </p:cNvPr>
              <p:cNvSpPr/>
              <p:nvPr/>
            </p:nvSpPr>
            <p:spPr bwMode="auto">
              <a:xfrm>
                <a:off x="6724651" y="1752600"/>
                <a:ext cx="49213" cy="88900"/>
              </a:xfrm>
              <a:custGeom>
                <a:avLst/>
                <a:gdLst>
                  <a:gd name="T0" fmla="*/ 13 w 15"/>
                  <a:gd name="T1" fmla="*/ 27 h 27"/>
                  <a:gd name="T2" fmla="*/ 12 w 15"/>
                  <a:gd name="T3" fmla="*/ 26 h 27"/>
                  <a:gd name="T4" fmla="*/ 0 w 15"/>
                  <a:gd name="T5" fmla="*/ 15 h 27"/>
                  <a:gd name="T6" fmla="*/ 0 w 15"/>
                  <a:gd name="T7" fmla="*/ 12 h 27"/>
                  <a:gd name="T8" fmla="*/ 12 w 15"/>
                  <a:gd name="T9" fmla="*/ 1 h 27"/>
                  <a:gd name="T10" fmla="*/ 15 w 15"/>
                  <a:gd name="T11" fmla="*/ 1 h 27"/>
                  <a:gd name="T12" fmla="*/ 15 w 15"/>
                  <a:gd name="T13" fmla="*/ 3 h 27"/>
                  <a:gd name="T14" fmla="*/ 5 w 15"/>
                  <a:gd name="T15" fmla="*/ 13 h 27"/>
                  <a:gd name="T16" fmla="*/ 15 w 15"/>
                  <a:gd name="T17" fmla="*/ 23 h 27"/>
                  <a:gd name="T18" fmla="*/ 15 w 15"/>
                  <a:gd name="T19" fmla="*/ 26 h 27"/>
                  <a:gd name="T20" fmla="*/ 13 w 1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7">
                    <a:moveTo>
                      <a:pt x="13" y="27"/>
                    </a:moveTo>
                    <a:cubicBezTo>
                      <a:pt x="13" y="27"/>
                      <a:pt x="12" y="27"/>
                      <a:pt x="12" y="2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5" y="1"/>
                      <a:pt x="15" y="3"/>
                      <a:pt x="15" y="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5" y="26"/>
                    </a:cubicBezTo>
                    <a:cubicBezTo>
                      <a:pt x="14" y="27"/>
                      <a:pt x="14" y="27"/>
                      <a:pt x="13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任意多边形 15">
                <a:extLst>
                  <a:ext uri="{FF2B5EF4-FFF2-40B4-BE49-F238E27FC236}">
                    <a16:creationId xmlns:a16="http://schemas.microsoft.com/office/drawing/2014/main" id="{4059EF9C-617E-EFCF-C691-991582AADAFE}"/>
                  </a:ext>
                </a:extLst>
              </p:cNvPr>
              <p:cNvSpPr/>
              <p:nvPr/>
            </p:nvSpPr>
            <p:spPr bwMode="auto">
              <a:xfrm>
                <a:off x="6804026" y="175260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1 w 13"/>
                  <a:gd name="T3" fmla="*/ 27 h 27"/>
                  <a:gd name="T4" fmla="*/ 0 w 13"/>
                  <a:gd name="T5" fmla="*/ 24 h 27"/>
                  <a:gd name="T6" fmla="*/ 9 w 13"/>
                  <a:gd name="T7" fmla="*/ 1 h 27"/>
                  <a:gd name="T8" fmla="*/ 11 w 13"/>
                  <a:gd name="T9" fmla="*/ 0 h 27"/>
                  <a:gd name="T10" fmla="*/ 12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1"/>
                      <a:pt x="13" y="2"/>
                      <a:pt x="12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2" name="文本框 921">
              <a:extLst>
                <a:ext uri="{FF2B5EF4-FFF2-40B4-BE49-F238E27FC236}">
                  <a16:creationId xmlns:a16="http://schemas.microsoft.com/office/drawing/2014/main" id="{9970E0A4-E484-E661-A4ED-A09DAAD378D5}"/>
                </a:ext>
              </a:extLst>
            </p:cNvPr>
            <p:cNvSpPr txBox="1"/>
            <p:nvPr/>
          </p:nvSpPr>
          <p:spPr>
            <a:xfrm>
              <a:off x="1863505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开发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6" name="组合 925">
            <a:extLst>
              <a:ext uri="{FF2B5EF4-FFF2-40B4-BE49-F238E27FC236}">
                <a16:creationId xmlns:a16="http://schemas.microsoft.com/office/drawing/2014/main" id="{19C49F63-96A6-D187-D47A-4C4638F52274}"/>
              </a:ext>
            </a:extLst>
          </p:cNvPr>
          <p:cNvGrpSpPr/>
          <p:nvPr/>
        </p:nvGrpSpPr>
        <p:grpSpPr>
          <a:xfrm>
            <a:off x="4899510" y="1633485"/>
            <a:ext cx="3034500" cy="2750226"/>
            <a:chOff x="4899510" y="2111005"/>
            <a:chExt cx="3034500" cy="2750226"/>
          </a:xfrm>
        </p:grpSpPr>
        <p:grpSp>
          <p:nvGrpSpPr>
            <p:cNvPr id="480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46C9A92A-77BC-4DB3-F456-CD9B30727F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9510" y="2111005"/>
              <a:ext cx="3034500" cy="2139976"/>
              <a:chOff x="2947988" y="1208088"/>
              <a:chExt cx="6300788" cy="4443413"/>
            </a:xfrm>
          </p:grpSpPr>
          <p:sp>
            <p:nvSpPr>
              <p:cNvPr id="481" name="iṣlïḋe">
                <a:extLst>
                  <a:ext uri="{FF2B5EF4-FFF2-40B4-BE49-F238E27FC236}">
                    <a16:creationId xmlns:a16="http://schemas.microsoft.com/office/drawing/2014/main" id="{D2243BBE-5F53-60AE-B2A3-1B795F72CD09}"/>
                  </a:ext>
                </a:extLst>
              </p:cNvPr>
              <p:cNvSpPr/>
              <p:nvPr/>
            </p:nvSpPr>
            <p:spPr bwMode="auto">
              <a:xfrm>
                <a:off x="3668713" y="4675188"/>
                <a:ext cx="787400" cy="774700"/>
              </a:xfrm>
              <a:custGeom>
                <a:avLst/>
                <a:gdLst>
                  <a:gd name="T0" fmla="*/ 135 w 145"/>
                  <a:gd name="T1" fmla="*/ 78 h 143"/>
                  <a:gd name="T2" fmla="*/ 145 w 145"/>
                  <a:gd name="T3" fmla="*/ 77 h 143"/>
                  <a:gd name="T4" fmla="*/ 144 w 145"/>
                  <a:gd name="T5" fmla="*/ 55 h 143"/>
                  <a:gd name="T6" fmla="*/ 133 w 145"/>
                  <a:gd name="T7" fmla="*/ 55 h 143"/>
                  <a:gd name="T8" fmla="*/ 122 w 145"/>
                  <a:gd name="T9" fmla="*/ 34 h 143"/>
                  <a:gd name="T10" fmla="*/ 122 w 145"/>
                  <a:gd name="T11" fmla="*/ 34 h 143"/>
                  <a:gd name="T12" fmla="*/ 130 w 145"/>
                  <a:gd name="T13" fmla="*/ 25 h 143"/>
                  <a:gd name="T14" fmla="*/ 114 w 145"/>
                  <a:gd name="T15" fmla="*/ 10 h 143"/>
                  <a:gd name="T16" fmla="*/ 105 w 145"/>
                  <a:gd name="T17" fmla="*/ 19 h 143"/>
                  <a:gd name="T18" fmla="*/ 105 w 145"/>
                  <a:gd name="T19" fmla="*/ 19 h 143"/>
                  <a:gd name="T20" fmla="*/ 87 w 145"/>
                  <a:gd name="T21" fmla="*/ 12 h 143"/>
                  <a:gd name="T22" fmla="*/ 87 w 145"/>
                  <a:gd name="T23" fmla="*/ 0 h 143"/>
                  <a:gd name="T24" fmla="*/ 64 w 145"/>
                  <a:gd name="T25" fmla="*/ 0 h 143"/>
                  <a:gd name="T26" fmla="*/ 64 w 145"/>
                  <a:gd name="T27" fmla="*/ 10 h 143"/>
                  <a:gd name="T28" fmla="*/ 36 w 145"/>
                  <a:gd name="T29" fmla="*/ 22 h 143"/>
                  <a:gd name="T30" fmla="*/ 28 w 145"/>
                  <a:gd name="T31" fmla="*/ 13 h 143"/>
                  <a:gd name="T32" fmla="*/ 11 w 145"/>
                  <a:gd name="T33" fmla="*/ 29 h 143"/>
                  <a:gd name="T34" fmla="*/ 19 w 145"/>
                  <a:gd name="T35" fmla="*/ 38 h 143"/>
                  <a:gd name="T36" fmla="*/ 21 w 145"/>
                  <a:gd name="T37" fmla="*/ 36 h 143"/>
                  <a:gd name="T38" fmla="*/ 11 w 145"/>
                  <a:gd name="T39" fmla="*/ 63 h 143"/>
                  <a:gd name="T40" fmla="*/ 0 w 145"/>
                  <a:gd name="T41" fmla="*/ 64 h 143"/>
                  <a:gd name="T42" fmla="*/ 2 w 145"/>
                  <a:gd name="T43" fmla="*/ 86 h 143"/>
                  <a:gd name="T44" fmla="*/ 11 w 145"/>
                  <a:gd name="T45" fmla="*/ 86 h 143"/>
                  <a:gd name="T46" fmla="*/ 21 w 145"/>
                  <a:gd name="T47" fmla="*/ 109 h 143"/>
                  <a:gd name="T48" fmla="*/ 15 w 145"/>
                  <a:gd name="T49" fmla="*/ 116 h 143"/>
                  <a:gd name="T50" fmla="*/ 31 w 145"/>
                  <a:gd name="T51" fmla="*/ 131 h 143"/>
                  <a:gd name="T52" fmla="*/ 38 w 145"/>
                  <a:gd name="T53" fmla="*/ 125 h 143"/>
                  <a:gd name="T54" fmla="*/ 66 w 145"/>
                  <a:gd name="T55" fmla="*/ 135 h 143"/>
                  <a:gd name="T56" fmla="*/ 66 w 145"/>
                  <a:gd name="T57" fmla="*/ 143 h 143"/>
                  <a:gd name="T58" fmla="*/ 88 w 145"/>
                  <a:gd name="T59" fmla="*/ 143 h 143"/>
                  <a:gd name="T60" fmla="*/ 88 w 145"/>
                  <a:gd name="T61" fmla="*/ 133 h 143"/>
                  <a:gd name="T62" fmla="*/ 113 w 145"/>
                  <a:gd name="T63" fmla="*/ 120 h 143"/>
                  <a:gd name="T64" fmla="*/ 118 w 145"/>
                  <a:gd name="T65" fmla="*/ 126 h 143"/>
                  <a:gd name="T66" fmla="*/ 135 w 145"/>
                  <a:gd name="T67" fmla="*/ 111 h 143"/>
                  <a:gd name="T68" fmla="*/ 128 w 145"/>
                  <a:gd name="T69" fmla="*/ 102 h 143"/>
                  <a:gd name="T70" fmla="*/ 135 w 145"/>
                  <a:gd name="T71" fmla="*/ 78 h 143"/>
                  <a:gd name="T72" fmla="*/ 72 w 145"/>
                  <a:gd name="T73" fmla="*/ 98 h 143"/>
                  <a:gd name="T74" fmla="*/ 47 w 145"/>
                  <a:gd name="T75" fmla="*/ 73 h 143"/>
                  <a:gd name="T76" fmla="*/ 72 w 145"/>
                  <a:gd name="T77" fmla="*/ 47 h 143"/>
                  <a:gd name="T78" fmla="*/ 98 w 145"/>
                  <a:gd name="T79" fmla="*/ 73 h 143"/>
                  <a:gd name="T80" fmla="*/ 72 w 145"/>
                  <a:gd name="T81" fmla="*/ 9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" h="143">
                    <a:moveTo>
                      <a:pt x="135" y="78"/>
                    </a:moveTo>
                    <a:cubicBezTo>
                      <a:pt x="145" y="77"/>
                      <a:pt x="145" y="77"/>
                      <a:pt x="145" y="77"/>
                    </a:cubicBezTo>
                    <a:cubicBezTo>
                      <a:pt x="144" y="55"/>
                      <a:pt x="144" y="55"/>
                      <a:pt x="144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0" y="48"/>
                      <a:pt x="127" y="40"/>
                      <a:pt x="122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30" y="25"/>
                      <a:pt x="130" y="25"/>
                      <a:pt x="130" y="25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0" y="16"/>
                      <a:pt x="94" y="13"/>
                      <a:pt x="87" y="12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54" y="12"/>
                      <a:pt x="44" y="16"/>
                      <a:pt x="36" y="2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6" y="44"/>
                      <a:pt x="12" y="53"/>
                      <a:pt x="1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3" y="94"/>
                      <a:pt x="17" y="102"/>
                      <a:pt x="21" y="109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8" y="125"/>
                      <a:pt x="38" y="125"/>
                      <a:pt x="38" y="125"/>
                    </a:cubicBezTo>
                    <a:cubicBezTo>
                      <a:pt x="46" y="130"/>
                      <a:pt x="55" y="134"/>
                      <a:pt x="66" y="135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88" y="143"/>
                      <a:pt x="88" y="143"/>
                      <a:pt x="88" y="143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98" y="131"/>
                      <a:pt x="106" y="126"/>
                      <a:pt x="113" y="120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35" y="111"/>
                      <a:pt x="135" y="111"/>
                      <a:pt x="135" y="111"/>
                    </a:cubicBezTo>
                    <a:cubicBezTo>
                      <a:pt x="128" y="102"/>
                      <a:pt x="128" y="102"/>
                      <a:pt x="128" y="102"/>
                    </a:cubicBezTo>
                    <a:cubicBezTo>
                      <a:pt x="132" y="95"/>
                      <a:pt x="134" y="87"/>
                      <a:pt x="135" y="78"/>
                    </a:cubicBezTo>
                    <a:close/>
                    <a:moveTo>
                      <a:pt x="72" y="98"/>
                    </a:moveTo>
                    <a:cubicBezTo>
                      <a:pt x="58" y="98"/>
                      <a:pt x="47" y="87"/>
                      <a:pt x="47" y="73"/>
                    </a:cubicBezTo>
                    <a:cubicBezTo>
                      <a:pt x="47" y="58"/>
                      <a:pt x="58" y="47"/>
                      <a:pt x="72" y="47"/>
                    </a:cubicBezTo>
                    <a:cubicBezTo>
                      <a:pt x="87" y="47"/>
                      <a:pt x="98" y="58"/>
                      <a:pt x="98" y="73"/>
                    </a:cubicBezTo>
                    <a:cubicBezTo>
                      <a:pt x="98" y="87"/>
                      <a:pt x="87" y="98"/>
                      <a:pt x="72" y="9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26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ïşľiďê">
                <a:extLst>
                  <a:ext uri="{FF2B5EF4-FFF2-40B4-BE49-F238E27FC236}">
                    <a16:creationId xmlns:a16="http://schemas.microsoft.com/office/drawing/2014/main" id="{AA857AB1-BF73-973E-6A49-C669777B59D3}"/>
                  </a:ext>
                </a:extLst>
              </p:cNvPr>
              <p:cNvSpPr/>
              <p:nvPr/>
            </p:nvSpPr>
            <p:spPr bwMode="auto">
              <a:xfrm>
                <a:off x="6923088" y="1223963"/>
                <a:ext cx="1925638" cy="2043113"/>
              </a:xfrm>
              <a:custGeom>
                <a:avLst/>
                <a:gdLst>
                  <a:gd name="T0" fmla="*/ 343 w 355"/>
                  <a:gd name="T1" fmla="*/ 377 h 377"/>
                  <a:gd name="T2" fmla="*/ 12 w 355"/>
                  <a:gd name="T3" fmla="*/ 377 h 377"/>
                  <a:gd name="T4" fmla="*/ 0 w 355"/>
                  <a:gd name="T5" fmla="*/ 365 h 377"/>
                  <a:gd name="T6" fmla="*/ 0 w 355"/>
                  <a:gd name="T7" fmla="*/ 12 h 377"/>
                  <a:gd name="T8" fmla="*/ 12 w 355"/>
                  <a:gd name="T9" fmla="*/ 0 h 377"/>
                  <a:gd name="T10" fmla="*/ 343 w 355"/>
                  <a:gd name="T11" fmla="*/ 0 h 377"/>
                  <a:gd name="T12" fmla="*/ 355 w 355"/>
                  <a:gd name="T13" fmla="*/ 12 h 377"/>
                  <a:gd name="T14" fmla="*/ 355 w 355"/>
                  <a:gd name="T15" fmla="*/ 365 h 377"/>
                  <a:gd name="T16" fmla="*/ 343 w 355"/>
                  <a:gd name="T17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377">
                    <a:moveTo>
                      <a:pt x="343" y="377"/>
                    </a:moveTo>
                    <a:cubicBezTo>
                      <a:pt x="12" y="377"/>
                      <a:pt x="12" y="377"/>
                      <a:pt x="12" y="377"/>
                    </a:cubicBezTo>
                    <a:cubicBezTo>
                      <a:pt x="5" y="377"/>
                      <a:pt x="0" y="372"/>
                      <a:pt x="0" y="36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50" y="0"/>
                      <a:pt x="355" y="5"/>
                      <a:pt x="355" y="12"/>
                    </a:cubicBezTo>
                    <a:cubicBezTo>
                      <a:pt x="355" y="365"/>
                      <a:pt x="355" y="365"/>
                      <a:pt x="355" y="365"/>
                    </a:cubicBezTo>
                    <a:cubicBezTo>
                      <a:pt x="355" y="372"/>
                      <a:pt x="350" y="377"/>
                      <a:pt x="343" y="37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ïŝľîdè">
                <a:extLst>
                  <a:ext uri="{FF2B5EF4-FFF2-40B4-BE49-F238E27FC236}">
                    <a16:creationId xmlns:a16="http://schemas.microsoft.com/office/drawing/2014/main" id="{4D7CDCB3-609F-AC65-CDC3-12A30E84EED1}"/>
                  </a:ext>
                </a:extLst>
              </p:cNvPr>
              <p:cNvSpPr/>
              <p:nvPr/>
            </p:nvSpPr>
            <p:spPr bwMode="auto">
              <a:xfrm>
                <a:off x="7069138" y="1558926"/>
                <a:ext cx="22225" cy="14795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îšḷíḓê">
                <a:extLst>
                  <a:ext uri="{FF2B5EF4-FFF2-40B4-BE49-F238E27FC236}">
                    <a16:creationId xmlns:a16="http://schemas.microsoft.com/office/drawing/2014/main" id="{99E70C4B-CBD0-4BB7-F0DB-5619294B4612}"/>
                  </a:ext>
                </a:extLst>
              </p:cNvPr>
              <p:cNvSpPr/>
              <p:nvPr/>
            </p:nvSpPr>
            <p:spPr bwMode="auto">
              <a:xfrm>
                <a:off x="7069138" y="1558926"/>
                <a:ext cx="22225" cy="1479550"/>
              </a:xfrm>
              <a:custGeom>
                <a:avLst/>
                <a:gdLst>
                  <a:gd name="T0" fmla="*/ 0 w 14"/>
                  <a:gd name="T1" fmla="*/ 0 h 932"/>
                  <a:gd name="T2" fmla="*/ 0 w 14"/>
                  <a:gd name="T3" fmla="*/ 932 h 932"/>
                  <a:gd name="T4" fmla="*/ 14 w 14"/>
                  <a:gd name="T5" fmla="*/ 932 h 932"/>
                  <a:gd name="T6" fmla="*/ 14 w 14"/>
                  <a:gd name="T7" fmla="*/ 0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32">
                    <a:moveTo>
                      <a:pt x="0" y="0"/>
                    </a:moveTo>
                    <a:lnTo>
                      <a:pt x="0" y="932"/>
                    </a:lnTo>
                    <a:lnTo>
                      <a:pt x="14" y="932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iṩḻíďe">
                <a:extLst>
                  <a:ext uri="{FF2B5EF4-FFF2-40B4-BE49-F238E27FC236}">
                    <a16:creationId xmlns:a16="http://schemas.microsoft.com/office/drawing/2014/main" id="{343B7376-5322-1483-55E9-D31F0E10801F}"/>
                  </a:ext>
                </a:extLst>
              </p:cNvPr>
              <p:cNvSpPr/>
              <p:nvPr/>
            </p:nvSpPr>
            <p:spPr bwMode="auto">
              <a:xfrm>
                <a:off x="7307263" y="1982788"/>
                <a:ext cx="555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íṥḻíḑé">
                <a:extLst>
                  <a:ext uri="{FF2B5EF4-FFF2-40B4-BE49-F238E27FC236}">
                    <a16:creationId xmlns:a16="http://schemas.microsoft.com/office/drawing/2014/main" id="{21DB2ADD-82EE-BD0A-B9EF-0A013F02EA3F}"/>
                  </a:ext>
                </a:extLst>
              </p:cNvPr>
              <p:cNvSpPr/>
              <p:nvPr/>
            </p:nvSpPr>
            <p:spPr bwMode="auto">
              <a:xfrm>
                <a:off x="7307263" y="1982788"/>
                <a:ext cx="55563" cy="20638"/>
              </a:xfrm>
              <a:custGeom>
                <a:avLst/>
                <a:gdLst>
                  <a:gd name="T0" fmla="*/ 0 w 35"/>
                  <a:gd name="T1" fmla="*/ 13 h 13"/>
                  <a:gd name="T2" fmla="*/ 35 w 35"/>
                  <a:gd name="T3" fmla="*/ 13 h 13"/>
                  <a:gd name="T4" fmla="*/ 35 w 35"/>
                  <a:gd name="T5" fmla="*/ 0 h 13"/>
                  <a:gd name="T6" fmla="*/ 0 w 3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3">
                    <a:moveTo>
                      <a:pt x="0" y="13"/>
                    </a:moveTo>
                    <a:lnTo>
                      <a:pt x="35" y="13"/>
                    </a:lnTo>
                    <a:lnTo>
                      <a:pt x="3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îšḻiḓê">
                <a:extLst>
                  <a:ext uri="{FF2B5EF4-FFF2-40B4-BE49-F238E27FC236}">
                    <a16:creationId xmlns:a16="http://schemas.microsoft.com/office/drawing/2014/main" id="{6C404D9B-78B4-3A5F-DCDD-81E7380CDFB9}"/>
                  </a:ext>
                </a:extLst>
              </p:cNvPr>
              <p:cNvSpPr/>
              <p:nvPr/>
            </p:nvSpPr>
            <p:spPr bwMode="auto">
              <a:xfrm>
                <a:off x="7405688" y="1982788"/>
                <a:ext cx="9159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ï$ľîḓé">
                <a:extLst>
                  <a:ext uri="{FF2B5EF4-FFF2-40B4-BE49-F238E27FC236}">
                    <a16:creationId xmlns:a16="http://schemas.microsoft.com/office/drawing/2014/main" id="{86F14194-DCF6-96FF-D503-9688B631CCB4}"/>
                  </a:ext>
                </a:extLst>
              </p:cNvPr>
              <p:cNvSpPr/>
              <p:nvPr/>
            </p:nvSpPr>
            <p:spPr bwMode="auto">
              <a:xfrm>
                <a:off x="7405688" y="1982788"/>
                <a:ext cx="915988" cy="20638"/>
              </a:xfrm>
              <a:custGeom>
                <a:avLst/>
                <a:gdLst>
                  <a:gd name="T0" fmla="*/ 0 w 577"/>
                  <a:gd name="T1" fmla="*/ 13 h 13"/>
                  <a:gd name="T2" fmla="*/ 577 w 577"/>
                  <a:gd name="T3" fmla="*/ 13 h 13"/>
                  <a:gd name="T4" fmla="*/ 577 w 577"/>
                  <a:gd name="T5" fmla="*/ 0 h 13"/>
                  <a:gd name="T6" fmla="*/ 0 w 57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" h="13">
                    <a:moveTo>
                      <a:pt x="0" y="13"/>
                    </a:moveTo>
                    <a:lnTo>
                      <a:pt x="577" y="13"/>
                    </a:lnTo>
                    <a:lnTo>
                      <a:pt x="57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ïşḷiḍê">
                <a:extLst>
                  <a:ext uri="{FF2B5EF4-FFF2-40B4-BE49-F238E27FC236}">
                    <a16:creationId xmlns:a16="http://schemas.microsoft.com/office/drawing/2014/main" id="{4B5C3D01-F390-33A7-EEA7-06D2E9D9DFB1}"/>
                  </a:ext>
                </a:extLst>
              </p:cNvPr>
              <p:cNvSpPr/>
              <p:nvPr/>
            </p:nvSpPr>
            <p:spPr bwMode="auto">
              <a:xfrm>
                <a:off x="7448551" y="2063751"/>
                <a:ext cx="1365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ïŝḻíḓé">
                <a:extLst>
                  <a:ext uri="{FF2B5EF4-FFF2-40B4-BE49-F238E27FC236}">
                    <a16:creationId xmlns:a16="http://schemas.microsoft.com/office/drawing/2014/main" id="{CC3E15F4-3CDE-9947-4E22-3893A150A08D}"/>
                  </a:ext>
                </a:extLst>
              </p:cNvPr>
              <p:cNvSpPr/>
              <p:nvPr/>
            </p:nvSpPr>
            <p:spPr bwMode="auto">
              <a:xfrm>
                <a:off x="7448551" y="2063751"/>
                <a:ext cx="136525" cy="20638"/>
              </a:xfrm>
              <a:custGeom>
                <a:avLst/>
                <a:gdLst>
                  <a:gd name="T0" fmla="*/ 0 w 86"/>
                  <a:gd name="T1" fmla="*/ 13 h 13"/>
                  <a:gd name="T2" fmla="*/ 86 w 86"/>
                  <a:gd name="T3" fmla="*/ 13 h 13"/>
                  <a:gd name="T4" fmla="*/ 86 w 86"/>
                  <a:gd name="T5" fmla="*/ 0 h 13"/>
                  <a:gd name="T6" fmla="*/ 0 w 86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13">
                    <a:moveTo>
                      <a:pt x="0" y="13"/>
                    </a:moveTo>
                    <a:lnTo>
                      <a:pt x="86" y="13"/>
                    </a:lnTo>
                    <a:lnTo>
                      <a:pt x="8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íṩḻíḑè">
                <a:extLst>
                  <a:ext uri="{FF2B5EF4-FFF2-40B4-BE49-F238E27FC236}">
                    <a16:creationId xmlns:a16="http://schemas.microsoft.com/office/drawing/2014/main" id="{4A0170AC-0739-28A0-A33E-B239E4118BB7}"/>
                  </a:ext>
                </a:extLst>
              </p:cNvPr>
              <p:cNvSpPr/>
              <p:nvPr/>
            </p:nvSpPr>
            <p:spPr bwMode="auto">
              <a:xfrm>
                <a:off x="7632701" y="2063751"/>
                <a:ext cx="2333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iṡ1îďe">
                <a:extLst>
                  <a:ext uri="{FF2B5EF4-FFF2-40B4-BE49-F238E27FC236}">
                    <a16:creationId xmlns:a16="http://schemas.microsoft.com/office/drawing/2014/main" id="{2B523C83-2104-DBDA-06C5-2D30D9EC044F}"/>
                  </a:ext>
                </a:extLst>
              </p:cNvPr>
              <p:cNvSpPr/>
              <p:nvPr/>
            </p:nvSpPr>
            <p:spPr bwMode="auto">
              <a:xfrm>
                <a:off x="7632701" y="2063751"/>
                <a:ext cx="233363" cy="20638"/>
              </a:xfrm>
              <a:custGeom>
                <a:avLst/>
                <a:gdLst>
                  <a:gd name="T0" fmla="*/ 0 w 147"/>
                  <a:gd name="T1" fmla="*/ 13 h 13"/>
                  <a:gd name="T2" fmla="*/ 147 w 147"/>
                  <a:gd name="T3" fmla="*/ 13 h 13"/>
                  <a:gd name="T4" fmla="*/ 147 w 147"/>
                  <a:gd name="T5" fmla="*/ 0 h 13"/>
                  <a:gd name="T6" fmla="*/ 0 w 14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3">
                    <a:moveTo>
                      <a:pt x="0" y="13"/>
                    </a:moveTo>
                    <a:lnTo>
                      <a:pt x="147" y="13"/>
                    </a:lnTo>
                    <a:lnTo>
                      <a:pt x="14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íślïḓé">
                <a:extLst>
                  <a:ext uri="{FF2B5EF4-FFF2-40B4-BE49-F238E27FC236}">
                    <a16:creationId xmlns:a16="http://schemas.microsoft.com/office/drawing/2014/main" id="{5E82153E-062F-81A2-01C3-DFFDD191C2C0}"/>
                  </a:ext>
                </a:extLst>
              </p:cNvPr>
              <p:cNvSpPr/>
              <p:nvPr/>
            </p:nvSpPr>
            <p:spPr bwMode="auto">
              <a:xfrm>
                <a:off x="7307263" y="2149476"/>
                <a:ext cx="3635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íṩḷiḋê">
                <a:extLst>
                  <a:ext uri="{FF2B5EF4-FFF2-40B4-BE49-F238E27FC236}">
                    <a16:creationId xmlns:a16="http://schemas.microsoft.com/office/drawing/2014/main" id="{9BC67ABF-EC18-5584-AE92-30F5AC80BD28}"/>
                  </a:ext>
                </a:extLst>
              </p:cNvPr>
              <p:cNvSpPr/>
              <p:nvPr/>
            </p:nvSpPr>
            <p:spPr bwMode="auto">
              <a:xfrm>
                <a:off x="7307263" y="2149476"/>
                <a:ext cx="363538" cy="22225"/>
              </a:xfrm>
              <a:custGeom>
                <a:avLst/>
                <a:gdLst>
                  <a:gd name="T0" fmla="*/ 0 w 229"/>
                  <a:gd name="T1" fmla="*/ 14 h 14"/>
                  <a:gd name="T2" fmla="*/ 229 w 229"/>
                  <a:gd name="T3" fmla="*/ 14 h 14"/>
                  <a:gd name="T4" fmla="*/ 229 w 229"/>
                  <a:gd name="T5" fmla="*/ 0 h 14"/>
                  <a:gd name="T6" fmla="*/ 0 w 229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4">
                    <a:moveTo>
                      <a:pt x="0" y="14"/>
                    </a:moveTo>
                    <a:lnTo>
                      <a:pt x="229" y="14"/>
                    </a:lnTo>
                    <a:lnTo>
                      <a:pt x="22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ṡliḑê">
                <a:extLst>
                  <a:ext uri="{FF2B5EF4-FFF2-40B4-BE49-F238E27FC236}">
                    <a16:creationId xmlns:a16="http://schemas.microsoft.com/office/drawing/2014/main" id="{477EF9E2-D57E-E778-63E1-EAAE5A922B60}"/>
                  </a:ext>
                </a:extLst>
              </p:cNvPr>
              <p:cNvSpPr/>
              <p:nvPr/>
            </p:nvSpPr>
            <p:spPr bwMode="auto">
              <a:xfrm>
                <a:off x="7715251" y="2149476"/>
                <a:ext cx="35242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ï$1iďe">
                <a:extLst>
                  <a:ext uri="{FF2B5EF4-FFF2-40B4-BE49-F238E27FC236}">
                    <a16:creationId xmlns:a16="http://schemas.microsoft.com/office/drawing/2014/main" id="{29B65D23-312D-BB87-1AB4-F9C7DB0199DC}"/>
                  </a:ext>
                </a:extLst>
              </p:cNvPr>
              <p:cNvSpPr/>
              <p:nvPr/>
            </p:nvSpPr>
            <p:spPr bwMode="auto">
              <a:xfrm>
                <a:off x="7715251" y="2149476"/>
                <a:ext cx="352425" cy="22225"/>
              </a:xfrm>
              <a:custGeom>
                <a:avLst/>
                <a:gdLst>
                  <a:gd name="T0" fmla="*/ 0 w 222"/>
                  <a:gd name="T1" fmla="*/ 14 h 14"/>
                  <a:gd name="T2" fmla="*/ 222 w 222"/>
                  <a:gd name="T3" fmla="*/ 14 h 14"/>
                  <a:gd name="T4" fmla="*/ 222 w 222"/>
                  <a:gd name="T5" fmla="*/ 0 h 14"/>
                  <a:gd name="T6" fmla="*/ 0 w 22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14">
                    <a:moveTo>
                      <a:pt x="0" y="14"/>
                    </a:moveTo>
                    <a:lnTo>
                      <a:pt x="222" y="14"/>
                    </a:lnTo>
                    <a:lnTo>
                      <a:pt x="22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ïṡḷïḑè">
                <a:extLst>
                  <a:ext uri="{FF2B5EF4-FFF2-40B4-BE49-F238E27FC236}">
                    <a16:creationId xmlns:a16="http://schemas.microsoft.com/office/drawing/2014/main" id="{0928C10F-69EB-B530-DEA5-855D83368B3B}"/>
                  </a:ext>
                </a:extLst>
              </p:cNvPr>
              <p:cNvSpPr/>
              <p:nvPr/>
            </p:nvSpPr>
            <p:spPr bwMode="auto">
              <a:xfrm>
                <a:off x="8121651" y="2149476"/>
                <a:ext cx="12382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îś1íḑe">
                <a:extLst>
                  <a:ext uri="{FF2B5EF4-FFF2-40B4-BE49-F238E27FC236}">
                    <a16:creationId xmlns:a16="http://schemas.microsoft.com/office/drawing/2014/main" id="{5388C766-3069-23A5-CA73-D0E4ABB23BCA}"/>
                  </a:ext>
                </a:extLst>
              </p:cNvPr>
              <p:cNvSpPr/>
              <p:nvPr/>
            </p:nvSpPr>
            <p:spPr bwMode="auto">
              <a:xfrm>
                <a:off x="8121651" y="2149476"/>
                <a:ext cx="123825" cy="22225"/>
              </a:xfrm>
              <a:custGeom>
                <a:avLst/>
                <a:gdLst>
                  <a:gd name="T0" fmla="*/ 0 w 78"/>
                  <a:gd name="T1" fmla="*/ 14 h 14"/>
                  <a:gd name="T2" fmla="*/ 78 w 78"/>
                  <a:gd name="T3" fmla="*/ 14 h 14"/>
                  <a:gd name="T4" fmla="*/ 78 w 78"/>
                  <a:gd name="T5" fmla="*/ 0 h 14"/>
                  <a:gd name="T6" fmla="*/ 0 w 78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4">
                    <a:moveTo>
                      <a:pt x="0" y="14"/>
                    </a:moveTo>
                    <a:lnTo>
                      <a:pt x="78" y="14"/>
                    </a:lnTo>
                    <a:lnTo>
                      <a:pt x="7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îş1ídè">
                <a:extLst>
                  <a:ext uri="{FF2B5EF4-FFF2-40B4-BE49-F238E27FC236}">
                    <a16:creationId xmlns:a16="http://schemas.microsoft.com/office/drawing/2014/main" id="{7F80A1FE-C7C7-A49B-825F-720508D9F708}"/>
                  </a:ext>
                </a:extLst>
              </p:cNvPr>
              <p:cNvSpPr/>
              <p:nvPr/>
            </p:nvSpPr>
            <p:spPr bwMode="auto">
              <a:xfrm>
                <a:off x="7459663" y="2638426"/>
                <a:ext cx="8143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ïslïde">
                <a:extLst>
                  <a:ext uri="{FF2B5EF4-FFF2-40B4-BE49-F238E27FC236}">
                    <a16:creationId xmlns:a16="http://schemas.microsoft.com/office/drawing/2014/main" id="{20B19D6E-5433-6EAB-6FA8-47F0F1937557}"/>
                  </a:ext>
                </a:extLst>
              </p:cNvPr>
              <p:cNvSpPr/>
              <p:nvPr/>
            </p:nvSpPr>
            <p:spPr bwMode="auto">
              <a:xfrm>
                <a:off x="7459663" y="2638426"/>
                <a:ext cx="814388" cy="20638"/>
              </a:xfrm>
              <a:custGeom>
                <a:avLst/>
                <a:gdLst>
                  <a:gd name="T0" fmla="*/ 0 w 513"/>
                  <a:gd name="T1" fmla="*/ 13 h 13"/>
                  <a:gd name="T2" fmla="*/ 513 w 513"/>
                  <a:gd name="T3" fmla="*/ 13 h 13"/>
                  <a:gd name="T4" fmla="*/ 513 w 513"/>
                  <a:gd name="T5" fmla="*/ 0 h 13"/>
                  <a:gd name="T6" fmla="*/ 0 w 51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3" h="13">
                    <a:moveTo>
                      <a:pt x="0" y="13"/>
                    </a:moveTo>
                    <a:lnTo>
                      <a:pt x="513" y="13"/>
                    </a:lnTo>
                    <a:lnTo>
                      <a:pt x="51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iSḷiďé">
                <a:extLst>
                  <a:ext uri="{FF2B5EF4-FFF2-40B4-BE49-F238E27FC236}">
                    <a16:creationId xmlns:a16="http://schemas.microsoft.com/office/drawing/2014/main" id="{57C4D132-451C-FEB8-809E-C95319DE5472}"/>
                  </a:ext>
                </a:extLst>
              </p:cNvPr>
              <p:cNvSpPr/>
              <p:nvPr/>
            </p:nvSpPr>
            <p:spPr bwMode="auto">
              <a:xfrm>
                <a:off x="7459663" y="2232026"/>
                <a:ext cx="8143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iślïďè">
                <a:extLst>
                  <a:ext uri="{FF2B5EF4-FFF2-40B4-BE49-F238E27FC236}">
                    <a16:creationId xmlns:a16="http://schemas.microsoft.com/office/drawing/2014/main" id="{F15D81F9-D0C8-F061-AE82-7DCD818B056C}"/>
                  </a:ext>
                </a:extLst>
              </p:cNvPr>
              <p:cNvSpPr/>
              <p:nvPr/>
            </p:nvSpPr>
            <p:spPr bwMode="auto">
              <a:xfrm>
                <a:off x="7459663" y="2232026"/>
                <a:ext cx="814388" cy="20638"/>
              </a:xfrm>
              <a:custGeom>
                <a:avLst/>
                <a:gdLst>
                  <a:gd name="T0" fmla="*/ 0 w 513"/>
                  <a:gd name="T1" fmla="*/ 13 h 13"/>
                  <a:gd name="T2" fmla="*/ 513 w 513"/>
                  <a:gd name="T3" fmla="*/ 13 h 13"/>
                  <a:gd name="T4" fmla="*/ 513 w 513"/>
                  <a:gd name="T5" fmla="*/ 0 h 13"/>
                  <a:gd name="T6" fmla="*/ 0 w 51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3" h="13">
                    <a:moveTo>
                      <a:pt x="0" y="13"/>
                    </a:moveTo>
                    <a:lnTo>
                      <a:pt x="513" y="13"/>
                    </a:lnTo>
                    <a:lnTo>
                      <a:pt x="51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ïṩḻíḑe">
                <a:extLst>
                  <a:ext uri="{FF2B5EF4-FFF2-40B4-BE49-F238E27FC236}">
                    <a16:creationId xmlns:a16="http://schemas.microsoft.com/office/drawing/2014/main" id="{8B2BC663-5A51-049F-6C6F-17594477EF5C}"/>
                  </a:ext>
                </a:extLst>
              </p:cNvPr>
              <p:cNvSpPr/>
              <p:nvPr/>
            </p:nvSpPr>
            <p:spPr bwMode="auto">
              <a:xfrm>
                <a:off x="7612063" y="2324101"/>
                <a:ext cx="63341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ïšḷiḍé">
                <a:extLst>
                  <a:ext uri="{FF2B5EF4-FFF2-40B4-BE49-F238E27FC236}">
                    <a16:creationId xmlns:a16="http://schemas.microsoft.com/office/drawing/2014/main" id="{932BE0B1-0FF0-194E-3CEC-4E76471E35E8}"/>
                  </a:ext>
                </a:extLst>
              </p:cNvPr>
              <p:cNvSpPr/>
              <p:nvPr/>
            </p:nvSpPr>
            <p:spPr bwMode="auto">
              <a:xfrm>
                <a:off x="7612063" y="2324101"/>
                <a:ext cx="633413" cy="20638"/>
              </a:xfrm>
              <a:custGeom>
                <a:avLst/>
                <a:gdLst>
                  <a:gd name="T0" fmla="*/ 0 w 399"/>
                  <a:gd name="T1" fmla="*/ 13 h 13"/>
                  <a:gd name="T2" fmla="*/ 399 w 399"/>
                  <a:gd name="T3" fmla="*/ 13 h 13"/>
                  <a:gd name="T4" fmla="*/ 399 w 399"/>
                  <a:gd name="T5" fmla="*/ 0 h 13"/>
                  <a:gd name="T6" fmla="*/ 0 w 39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" h="13">
                    <a:moveTo>
                      <a:pt x="0" y="13"/>
                    </a:moveTo>
                    <a:lnTo>
                      <a:pt x="399" y="13"/>
                    </a:lnTo>
                    <a:lnTo>
                      <a:pt x="39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ïṩlîḋê">
                <a:extLst>
                  <a:ext uri="{FF2B5EF4-FFF2-40B4-BE49-F238E27FC236}">
                    <a16:creationId xmlns:a16="http://schemas.microsoft.com/office/drawing/2014/main" id="{69894076-37E1-AA00-9C23-987C63AC1596}"/>
                  </a:ext>
                </a:extLst>
              </p:cNvPr>
              <p:cNvSpPr/>
              <p:nvPr/>
            </p:nvSpPr>
            <p:spPr bwMode="auto">
              <a:xfrm>
                <a:off x="7612063" y="2398713"/>
                <a:ext cx="15716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iSľîḓé">
                <a:extLst>
                  <a:ext uri="{FF2B5EF4-FFF2-40B4-BE49-F238E27FC236}">
                    <a16:creationId xmlns:a16="http://schemas.microsoft.com/office/drawing/2014/main" id="{68294933-4CD5-0B71-6B75-4506B049E35C}"/>
                  </a:ext>
                </a:extLst>
              </p:cNvPr>
              <p:cNvSpPr/>
              <p:nvPr/>
            </p:nvSpPr>
            <p:spPr bwMode="auto">
              <a:xfrm>
                <a:off x="7612063" y="2398713"/>
                <a:ext cx="157163" cy="22225"/>
              </a:xfrm>
              <a:custGeom>
                <a:avLst/>
                <a:gdLst>
                  <a:gd name="T0" fmla="*/ 0 w 99"/>
                  <a:gd name="T1" fmla="*/ 14 h 14"/>
                  <a:gd name="T2" fmla="*/ 99 w 99"/>
                  <a:gd name="T3" fmla="*/ 14 h 14"/>
                  <a:gd name="T4" fmla="*/ 99 w 99"/>
                  <a:gd name="T5" fmla="*/ 0 h 14"/>
                  <a:gd name="T6" fmla="*/ 0 w 99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4">
                    <a:moveTo>
                      <a:pt x="0" y="14"/>
                    </a:moveTo>
                    <a:lnTo>
                      <a:pt x="99" y="14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îṣľíḍè">
                <a:extLst>
                  <a:ext uri="{FF2B5EF4-FFF2-40B4-BE49-F238E27FC236}">
                    <a16:creationId xmlns:a16="http://schemas.microsoft.com/office/drawing/2014/main" id="{64EFE4DF-EEED-063D-4F02-5A998DAA76E4}"/>
                  </a:ext>
                </a:extLst>
              </p:cNvPr>
              <p:cNvSpPr/>
              <p:nvPr/>
            </p:nvSpPr>
            <p:spPr bwMode="auto">
              <a:xfrm>
                <a:off x="7307263" y="2535238"/>
                <a:ext cx="603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ïṣ1îḍé">
                <a:extLst>
                  <a:ext uri="{FF2B5EF4-FFF2-40B4-BE49-F238E27FC236}">
                    <a16:creationId xmlns:a16="http://schemas.microsoft.com/office/drawing/2014/main" id="{D315845F-633A-A121-F50E-FCB966C1483B}"/>
                  </a:ext>
                </a:extLst>
              </p:cNvPr>
              <p:cNvSpPr/>
              <p:nvPr/>
            </p:nvSpPr>
            <p:spPr bwMode="auto">
              <a:xfrm>
                <a:off x="7307263" y="2535238"/>
                <a:ext cx="60325" cy="20638"/>
              </a:xfrm>
              <a:custGeom>
                <a:avLst/>
                <a:gdLst>
                  <a:gd name="T0" fmla="*/ 0 w 38"/>
                  <a:gd name="T1" fmla="*/ 13 h 13"/>
                  <a:gd name="T2" fmla="*/ 38 w 38"/>
                  <a:gd name="T3" fmla="*/ 13 h 13"/>
                  <a:gd name="T4" fmla="*/ 38 w 38"/>
                  <a:gd name="T5" fmla="*/ 0 h 13"/>
                  <a:gd name="T6" fmla="*/ 0 w 3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3">
                    <a:moveTo>
                      <a:pt x="0" y="13"/>
                    </a:moveTo>
                    <a:lnTo>
                      <a:pt x="38" y="13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îṣļide">
                <a:extLst>
                  <a:ext uri="{FF2B5EF4-FFF2-40B4-BE49-F238E27FC236}">
                    <a16:creationId xmlns:a16="http://schemas.microsoft.com/office/drawing/2014/main" id="{2A03F80E-718D-1150-55C6-C8BAF879B399}"/>
                  </a:ext>
                </a:extLst>
              </p:cNvPr>
              <p:cNvSpPr/>
              <p:nvPr/>
            </p:nvSpPr>
            <p:spPr bwMode="auto">
              <a:xfrm>
                <a:off x="7405688" y="2535238"/>
                <a:ext cx="28257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íSļidè">
                <a:extLst>
                  <a:ext uri="{FF2B5EF4-FFF2-40B4-BE49-F238E27FC236}">
                    <a16:creationId xmlns:a16="http://schemas.microsoft.com/office/drawing/2014/main" id="{DB01DE28-7EDF-024F-3B36-51126E35D8A6}"/>
                  </a:ext>
                </a:extLst>
              </p:cNvPr>
              <p:cNvSpPr/>
              <p:nvPr/>
            </p:nvSpPr>
            <p:spPr bwMode="auto">
              <a:xfrm>
                <a:off x="7405688" y="2535238"/>
                <a:ext cx="282575" cy="20638"/>
              </a:xfrm>
              <a:custGeom>
                <a:avLst/>
                <a:gdLst>
                  <a:gd name="T0" fmla="*/ 0 w 178"/>
                  <a:gd name="T1" fmla="*/ 13 h 13"/>
                  <a:gd name="T2" fmla="*/ 178 w 178"/>
                  <a:gd name="T3" fmla="*/ 13 h 13"/>
                  <a:gd name="T4" fmla="*/ 178 w 178"/>
                  <a:gd name="T5" fmla="*/ 0 h 13"/>
                  <a:gd name="T6" fmla="*/ 0 w 17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">
                    <a:moveTo>
                      <a:pt x="0" y="13"/>
                    </a:moveTo>
                    <a:lnTo>
                      <a:pt x="178" y="13"/>
                    </a:lnTo>
                    <a:lnTo>
                      <a:pt x="17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îṩ1íďê">
                <a:extLst>
                  <a:ext uri="{FF2B5EF4-FFF2-40B4-BE49-F238E27FC236}">
                    <a16:creationId xmlns:a16="http://schemas.microsoft.com/office/drawing/2014/main" id="{895FCBD3-D5CA-2BAD-456D-91EE48789161}"/>
                  </a:ext>
                </a:extLst>
              </p:cNvPr>
              <p:cNvSpPr/>
              <p:nvPr/>
            </p:nvSpPr>
            <p:spPr bwMode="auto">
              <a:xfrm>
                <a:off x="7731126" y="2535238"/>
                <a:ext cx="5429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ïṡļíďê">
                <a:extLst>
                  <a:ext uri="{FF2B5EF4-FFF2-40B4-BE49-F238E27FC236}">
                    <a16:creationId xmlns:a16="http://schemas.microsoft.com/office/drawing/2014/main" id="{A4A33B51-3833-AC3A-393E-315E991A188D}"/>
                  </a:ext>
                </a:extLst>
              </p:cNvPr>
              <p:cNvSpPr/>
              <p:nvPr/>
            </p:nvSpPr>
            <p:spPr bwMode="auto">
              <a:xfrm>
                <a:off x="7731126" y="2535238"/>
                <a:ext cx="542925" cy="20638"/>
              </a:xfrm>
              <a:custGeom>
                <a:avLst/>
                <a:gdLst>
                  <a:gd name="T0" fmla="*/ 0 w 342"/>
                  <a:gd name="T1" fmla="*/ 13 h 13"/>
                  <a:gd name="T2" fmla="*/ 342 w 342"/>
                  <a:gd name="T3" fmla="*/ 13 h 13"/>
                  <a:gd name="T4" fmla="*/ 342 w 342"/>
                  <a:gd name="T5" fmla="*/ 0 h 13"/>
                  <a:gd name="T6" fmla="*/ 0 w 34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2" h="13">
                    <a:moveTo>
                      <a:pt x="0" y="13"/>
                    </a:moveTo>
                    <a:lnTo>
                      <a:pt x="342" y="13"/>
                    </a:lnTo>
                    <a:lnTo>
                      <a:pt x="34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îṥļíḍê">
                <a:extLst>
                  <a:ext uri="{FF2B5EF4-FFF2-40B4-BE49-F238E27FC236}">
                    <a16:creationId xmlns:a16="http://schemas.microsoft.com/office/drawing/2014/main" id="{F03715A6-B610-E3FD-5DC8-1F2553CA7B55}"/>
                  </a:ext>
                </a:extLst>
              </p:cNvPr>
              <p:cNvSpPr/>
              <p:nvPr/>
            </p:nvSpPr>
            <p:spPr bwMode="auto">
              <a:xfrm>
                <a:off x="6923088" y="1208088"/>
                <a:ext cx="1925638" cy="146050"/>
              </a:xfrm>
              <a:custGeom>
                <a:avLst/>
                <a:gdLst>
                  <a:gd name="T0" fmla="*/ 340 w 355"/>
                  <a:gd name="T1" fmla="*/ 3 h 27"/>
                  <a:gd name="T2" fmla="*/ 14 w 355"/>
                  <a:gd name="T3" fmla="*/ 0 h 27"/>
                  <a:gd name="T4" fmla="*/ 0 w 355"/>
                  <a:gd name="T5" fmla="*/ 12 h 27"/>
                  <a:gd name="T6" fmla="*/ 0 w 355"/>
                  <a:gd name="T7" fmla="*/ 25 h 27"/>
                  <a:gd name="T8" fmla="*/ 355 w 355"/>
                  <a:gd name="T9" fmla="*/ 27 h 27"/>
                  <a:gd name="T10" fmla="*/ 355 w 355"/>
                  <a:gd name="T11" fmla="*/ 15 h 27"/>
                  <a:gd name="T12" fmla="*/ 340 w 355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5" h="27">
                    <a:moveTo>
                      <a:pt x="340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12"/>
                      <a:pt x="0" y="22"/>
                      <a:pt x="0" y="25"/>
                    </a:cubicBezTo>
                    <a:cubicBezTo>
                      <a:pt x="8" y="24"/>
                      <a:pt x="355" y="27"/>
                      <a:pt x="355" y="27"/>
                    </a:cubicBezTo>
                    <a:cubicBezTo>
                      <a:pt x="355" y="15"/>
                      <a:pt x="355" y="15"/>
                      <a:pt x="355" y="15"/>
                    </a:cubicBezTo>
                    <a:cubicBezTo>
                      <a:pt x="355" y="8"/>
                      <a:pt x="348" y="3"/>
                      <a:pt x="340" y="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îśḻîdé">
                <a:extLst>
                  <a:ext uri="{FF2B5EF4-FFF2-40B4-BE49-F238E27FC236}">
                    <a16:creationId xmlns:a16="http://schemas.microsoft.com/office/drawing/2014/main" id="{09D8B386-462A-7C53-BE3B-E676DA4F5BE3}"/>
                  </a:ext>
                </a:extLst>
              </p:cNvPr>
              <p:cNvSpPr/>
              <p:nvPr/>
            </p:nvSpPr>
            <p:spPr bwMode="auto">
              <a:xfrm>
                <a:off x="7037388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íš1ídê">
                <a:extLst>
                  <a:ext uri="{FF2B5EF4-FFF2-40B4-BE49-F238E27FC236}">
                    <a16:creationId xmlns:a16="http://schemas.microsoft.com/office/drawing/2014/main" id="{DCE410A5-ADDC-7BF2-5D86-25980D4070B3}"/>
                  </a:ext>
                </a:extLst>
              </p:cNvPr>
              <p:cNvSpPr/>
              <p:nvPr/>
            </p:nvSpPr>
            <p:spPr bwMode="auto">
              <a:xfrm>
                <a:off x="7118351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iṡļiďê">
                <a:extLst>
                  <a:ext uri="{FF2B5EF4-FFF2-40B4-BE49-F238E27FC236}">
                    <a16:creationId xmlns:a16="http://schemas.microsoft.com/office/drawing/2014/main" id="{68C30D69-03CF-5615-34C9-155EFCCA690F}"/>
                  </a:ext>
                </a:extLst>
              </p:cNvPr>
              <p:cNvSpPr/>
              <p:nvPr/>
            </p:nvSpPr>
            <p:spPr bwMode="auto">
              <a:xfrm>
                <a:off x="7194551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íśļiḓe">
                <a:extLst>
                  <a:ext uri="{FF2B5EF4-FFF2-40B4-BE49-F238E27FC236}">
                    <a16:creationId xmlns:a16="http://schemas.microsoft.com/office/drawing/2014/main" id="{94ECA2CC-47E4-32E8-0868-BBE6FC4D822D}"/>
                  </a:ext>
                </a:extLst>
              </p:cNvPr>
              <p:cNvSpPr/>
              <p:nvPr/>
            </p:nvSpPr>
            <p:spPr bwMode="auto">
              <a:xfrm>
                <a:off x="8002588" y="2566988"/>
                <a:ext cx="1023938" cy="1014413"/>
              </a:xfrm>
              <a:custGeom>
                <a:avLst/>
                <a:gdLst>
                  <a:gd name="T0" fmla="*/ 176 w 189"/>
                  <a:gd name="T1" fmla="*/ 102 h 187"/>
                  <a:gd name="T2" fmla="*/ 189 w 189"/>
                  <a:gd name="T3" fmla="*/ 101 h 187"/>
                  <a:gd name="T4" fmla="*/ 188 w 189"/>
                  <a:gd name="T5" fmla="*/ 72 h 187"/>
                  <a:gd name="T6" fmla="*/ 173 w 189"/>
                  <a:gd name="T7" fmla="*/ 72 h 187"/>
                  <a:gd name="T8" fmla="*/ 159 w 189"/>
                  <a:gd name="T9" fmla="*/ 44 h 187"/>
                  <a:gd name="T10" fmla="*/ 159 w 189"/>
                  <a:gd name="T11" fmla="*/ 45 h 187"/>
                  <a:gd name="T12" fmla="*/ 170 w 189"/>
                  <a:gd name="T13" fmla="*/ 32 h 187"/>
                  <a:gd name="T14" fmla="*/ 148 w 189"/>
                  <a:gd name="T15" fmla="*/ 13 h 187"/>
                  <a:gd name="T16" fmla="*/ 137 w 189"/>
                  <a:gd name="T17" fmla="*/ 25 h 187"/>
                  <a:gd name="T18" fmla="*/ 138 w 189"/>
                  <a:gd name="T19" fmla="*/ 25 h 187"/>
                  <a:gd name="T20" fmla="*/ 113 w 189"/>
                  <a:gd name="T21" fmla="*/ 15 h 187"/>
                  <a:gd name="T22" fmla="*/ 113 w 189"/>
                  <a:gd name="T23" fmla="*/ 0 h 187"/>
                  <a:gd name="T24" fmla="*/ 83 w 189"/>
                  <a:gd name="T25" fmla="*/ 0 h 187"/>
                  <a:gd name="T26" fmla="*/ 83 w 189"/>
                  <a:gd name="T27" fmla="*/ 13 h 187"/>
                  <a:gd name="T28" fmla="*/ 46 w 189"/>
                  <a:gd name="T29" fmla="*/ 29 h 187"/>
                  <a:gd name="T30" fmla="*/ 36 w 189"/>
                  <a:gd name="T31" fmla="*/ 17 h 187"/>
                  <a:gd name="T32" fmla="*/ 14 w 189"/>
                  <a:gd name="T33" fmla="*/ 37 h 187"/>
                  <a:gd name="T34" fmla="*/ 25 w 189"/>
                  <a:gd name="T35" fmla="*/ 50 h 187"/>
                  <a:gd name="T36" fmla="*/ 27 w 189"/>
                  <a:gd name="T37" fmla="*/ 47 h 187"/>
                  <a:gd name="T38" fmla="*/ 13 w 189"/>
                  <a:gd name="T39" fmla="*/ 83 h 187"/>
                  <a:gd name="T40" fmla="*/ 0 w 189"/>
                  <a:gd name="T41" fmla="*/ 83 h 187"/>
                  <a:gd name="T42" fmla="*/ 2 w 189"/>
                  <a:gd name="T43" fmla="*/ 113 h 187"/>
                  <a:gd name="T44" fmla="*/ 14 w 189"/>
                  <a:gd name="T45" fmla="*/ 112 h 187"/>
                  <a:gd name="T46" fmla="*/ 27 w 189"/>
                  <a:gd name="T47" fmla="*/ 142 h 187"/>
                  <a:gd name="T48" fmla="*/ 18 w 189"/>
                  <a:gd name="T49" fmla="*/ 152 h 187"/>
                  <a:gd name="T50" fmla="*/ 41 w 189"/>
                  <a:gd name="T51" fmla="*/ 172 h 187"/>
                  <a:gd name="T52" fmla="*/ 49 w 189"/>
                  <a:gd name="T53" fmla="*/ 163 h 187"/>
                  <a:gd name="T54" fmla="*/ 85 w 189"/>
                  <a:gd name="T55" fmla="*/ 176 h 187"/>
                  <a:gd name="T56" fmla="*/ 85 w 189"/>
                  <a:gd name="T57" fmla="*/ 187 h 187"/>
                  <a:gd name="T58" fmla="*/ 115 w 189"/>
                  <a:gd name="T59" fmla="*/ 187 h 187"/>
                  <a:gd name="T60" fmla="*/ 115 w 189"/>
                  <a:gd name="T61" fmla="*/ 174 h 187"/>
                  <a:gd name="T62" fmla="*/ 147 w 189"/>
                  <a:gd name="T63" fmla="*/ 157 h 187"/>
                  <a:gd name="T64" fmla="*/ 154 w 189"/>
                  <a:gd name="T65" fmla="*/ 165 h 187"/>
                  <a:gd name="T66" fmla="*/ 176 w 189"/>
                  <a:gd name="T67" fmla="*/ 145 h 187"/>
                  <a:gd name="T68" fmla="*/ 166 w 189"/>
                  <a:gd name="T69" fmla="*/ 134 h 187"/>
                  <a:gd name="T70" fmla="*/ 176 w 189"/>
                  <a:gd name="T71" fmla="*/ 102 h 187"/>
                  <a:gd name="T72" fmla="*/ 94 w 189"/>
                  <a:gd name="T73" fmla="*/ 128 h 187"/>
                  <a:gd name="T74" fmla="*/ 61 w 189"/>
                  <a:gd name="T75" fmla="*/ 95 h 187"/>
                  <a:gd name="T76" fmla="*/ 94 w 189"/>
                  <a:gd name="T77" fmla="*/ 61 h 187"/>
                  <a:gd name="T78" fmla="*/ 128 w 189"/>
                  <a:gd name="T79" fmla="*/ 95 h 187"/>
                  <a:gd name="T80" fmla="*/ 94 w 189"/>
                  <a:gd name="T81" fmla="*/ 1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87">
                    <a:moveTo>
                      <a:pt x="176" y="102"/>
                    </a:move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0" y="62"/>
                      <a:pt x="165" y="53"/>
                      <a:pt x="159" y="44"/>
                    </a:cubicBezTo>
                    <a:cubicBezTo>
                      <a:pt x="159" y="45"/>
                      <a:pt x="159" y="45"/>
                      <a:pt x="159" y="45"/>
                    </a:cubicBezTo>
                    <a:cubicBezTo>
                      <a:pt x="170" y="32"/>
                      <a:pt x="170" y="32"/>
                      <a:pt x="170" y="32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37" y="25"/>
                      <a:pt x="137" y="25"/>
                      <a:pt x="137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0" y="21"/>
                      <a:pt x="122" y="17"/>
                      <a:pt x="113" y="15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0" y="15"/>
                      <a:pt x="57" y="21"/>
                      <a:pt x="46" y="29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0" y="58"/>
                      <a:pt x="15" y="70"/>
                      <a:pt x="13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7" y="123"/>
                      <a:pt x="21" y="133"/>
                      <a:pt x="27" y="142"/>
                    </a:cubicBezTo>
                    <a:cubicBezTo>
                      <a:pt x="18" y="152"/>
                      <a:pt x="18" y="152"/>
                      <a:pt x="18" y="152"/>
                    </a:cubicBezTo>
                    <a:cubicBezTo>
                      <a:pt x="41" y="172"/>
                      <a:pt x="41" y="172"/>
                      <a:pt x="41" y="172"/>
                    </a:cubicBezTo>
                    <a:cubicBezTo>
                      <a:pt x="49" y="163"/>
                      <a:pt x="49" y="163"/>
                      <a:pt x="49" y="163"/>
                    </a:cubicBezTo>
                    <a:cubicBezTo>
                      <a:pt x="59" y="170"/>
                      <a:pt x="72" y="175"/>
                      <a:pt x="85" y="176"/>
                    </a:cubicBezTo>
                    <a:cubicBezTo>
                      <a:pt x="85" y="187"/>
                      <a:pt x="85" y="187"/>
                      <a:pt x="85" y="187"/>
                    </a:cubicBezTo>
                    <a:cubicBezTo>
                      <a:pt x="115" y="187"/>
                      <a:pt x="115" y="187"/>
                      <a:pt x="115" y="187"/>
                    </a:cubicBezTo>
                    <a:cubicBezTo>
                      <a:pt x="115" y="174"/>
                      <a:pt x="115" y="174"/>
                      <a:pt x="115" y="174"/>
                    </a:cubicBezTo>
                    <a:cubicBezTo>
                      <a:pt x="127" y="171"/>
                      <a:pt x="138" y="165"/>
                      <a:pt x="147" y="157"/>
                    </a:cubicBezTo>
                    <a:cubicBezTo>
                      <a:pt x="154" y="165"/>
                      <a:pt x="154" y="165"/>
                      <a:pt x="154" y="16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66" y="134"/>
                      <a:pt x="166" y="134"/>
                      <a:pt x="166" y="134"/>
                    </a:cubicBezTo>
                    <a:cubicBezTo>
                      <a:pt x="172" y="124"/>
                      <a:pt x="175" y="113"/>
                      <a:pt x="176" y="102"/>
                    </a:cubicBezTo>
                    <a:close/>
                    <a:moveTo>
                      <a:pt x="94" y="128"/>
                    </a:moveTo>
                    <a:cubicBezTo>
                      <a:pt x="76" y="128"/>
                      <a:pt x="61" y="113"/>
                      <a:pt x="61" y="95"/>
                    </a:cubicBezTo>
                    <a:cubicBezTo>
                      <a:pt x="61" y="76"/>
                      <a:pt x="76" y="61"/>
                      <a:pt x="94" y="61"/>
                    </a:cubicBezTo>
                    <a:cubicBezTo>
                      <a:pt x="113" y="61"/>
                      <a:pt x="128" y="76"/>
                      <a:pt x="128" y="95"/>
                    </a:cubicBezTo>
                    <a:cubicBezTo>
                      <a:pt x="128" y="113"/>
                      <a:pt x="113" y="128"/>
                      <a:pt x="94" y="12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52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ï$ḷîḑé">
                <a:extLst>
                  <a:ext uri="{FF2B5EF4-FFF2-40B4-BE49-F238E27FC236}">
                    <a16:creationId xmlns:a16="http://schemas.microsoft.com/office/drawing/2014/main" id="{7AA653BF-CCAA-7EAB-5FA2-494528E3627D}"/>
                  </a:ext>
                </a:extLst>
              </p:cNvPr>
              <p:cNvSpPr/>
              <p:nvPr/>
            </p:nvSpPr>
            <p:spPr bwMode="auto">
              <a:xfrm>
                <a:off x="5648326" y="4940301"/>
                <a:ext cx="1231900" cy="711200"/>
              </a:xfrm>
              <a:custGeom>
                <a:avLst/>
                <a:gdLst>
                  <a:gd name="T0" fmla="*/ 30 w 227"/>
                  <a:gd name="T1" fmla="*/ 0 h 131"/>
                  <a:gd name="T2" fmla="*/ 30 w 227"/>
                  <a:gd name="T3" fmla="*/ 76 h 131"/>
                  <a:gd name="T4" fmla="*/ 20 w 227"/>
                  <a:gd name="T5" fmla="*/ 113 h 131"/>
                  <a:gd name="T6" fmla="*/ 16 w 227"/>
                  <a:gd name="T7" fmla="*/ 118 h 131"/>
                  <a:gd name="T8" fmla="*/ 11 w 227"/>
                  <a:gd name="T9" fmla="*/ 122 h 131"/>
                  <a:gd name="T10" fmla="*/ 227 w 227"/>
                  <a:gd name="T11" fmla="*/ 126 h 131"/>
                  <a:gd name="T12" fmla="*/ 195 w 227"/>
                  <a:gd name="T13" fmla="*/ 75 h 131"/>
                  <a:gd name="T14" fmla="*/ 202 w 227"/>
                  <a:gd name="T15" fmla="*/ 0 h 131"/>
                  <a:gd name="T16" fmla="*/ 30 w 227"/>
                  <a:gd name="T1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31">
                    <a:moveTo>
                      <a:pt x="30" y="0"/>
                    </a:move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89"/>
                      <a:pt x="27" y="102"/>
                      <a:pt x="20" y="113"/>
                    </a:cubicBezTo>
                    <a:cubicBezTo>
                      <a:pt x="19" y="115"/>
                      <a:pt x="17" y="116"/>
                      <a:pt x="16" y="118"/>
                    </a:cubicBezTo>
                    <a:cubicBezTo>
                      <a:pt x="14" y="120"/>
                      <a:pt x="13" y="121"/>
                      <a:pt x="11" y="122"/>
                    </a:cubicBezTo>
                    <a:cubicBezTo>
                      <a:pt x="0" y="131"/>
                      <a:pt x="227" y="126"/>
                      <a:pt x="227" y="126"/>
                    </a:cubicBezTo>
                    <a:cubicBezTo>
                      <a:pt x="227" y="126"/>
                      <a:pt x="195" y="111"/>
                      <a:pt x="195" y="75"/>
                    </a:cubicBezTo>
                    <a:cubicBezTo>
                      <a:pt x="195" y="39"/>
                      <a:pt x="202" y="0"/>
                      <a:pt x="202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îsḷîḑê">
                <a:extLst>
                  <a:ext uri="{FF2B5EF4-FFF2-40B4-BE49-F238E27FC236}">
                    <a16:creationId xmlns:a16="http://schemas.microsoft.com/office/drawing/2014/main" id="{8197108C-675E-54CB-1134-4F39D4BBB2C5}"/>
                  </a:ext>
                </a:extLst>
              </p:cNvPr>
              <p:cNvSpPr/>
              <p:nvPr/>
            </p:nvSpPr>
            <p:spPr bwMode="auto">
              <a:xfrm>
                <a:off x="5589588" y="5559426"/>
                <a:ext cx="1333500" cy="92075"/>
              </a:xfrm>
              <a:custGeom>
                <a:avLst/>
                <a:gdLst>
                  <a:gd name="T0" fmla="*/ 3 w 246"/>
                  <a:gd name="T1" fmla="*/ 5 h 17"/>
                  <a:gd name="T2" fmla="*/ 3 w 246"/>
                  <a:gd name="T3" fmla="*/ 5 h 17"/>
                  <a:gd name="T4" fmla="*/ 11 w 246"/>
                  <a:gd name="T5" fmla="*/ 0 h 17"/>
                  <a:gd name="T6" fmla="*/ 235 w 246"/>
                  <a:gd name="T7" fmla="*/ 0 h 17"/>
                  <a:gd name="T8" fmla="*/ 243 w 246"/>
                  <a:gd name="T9" fmla="*/ 4 h 17"/>
                  <a:gd name="T10" fmla="*/ 235 w 246"/>
                  <a:gd name="T11" fmla="*/ 17 h 17"/>
                  <a:gd name="T12" fmla="*/ 11 w 246"/>
                  <a:gd name="T13" fmla="*/ 17 h 17"/>
                  <a:gd name="T14" fmla="*/ 3 w 246"/>
                  <a:gd name="T1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9" y="0"/>
                      <a:pt x="242" y="1"/>
                      <a:pt x="243" y="4"/>
                    </a:cubicBezTo>
                    <a:cubicBezTo>
                      <a:pt x="246" y="10"/>
                      <a:pt x="242" y="17"/>
                      <a:pt x="235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5" y="17"/>
                      <a:pt x="0" y="10"/>
                      <a:pt x="3" y="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íšľíḋe">
                <a:extLst>
                  <a:ext uri="{FF2B5EF4-FFF2-40B4-BE49-F238E27FC236}">
                    <a16:creationId xmlns:a16="http://schemas.microsoft.com/office/drawing/2014/main" id="{D627B223-2283-BACB-1941-6AABF5D8A974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0" cy="92075"/>
              </a:xfrm>
              <a:custGeom>
                <a:avLst/>
                <a:gdLst>
                  <a:gd name="T0" fmla="*/ 0 h 58"/>
                  <a:gd name="T1" fmla="*/ 0 h 58"/>
                  <a:gd name="T2" fmla="*/ 48 h 58"/>
                  <a:gd name="T3" fmla="*/ 58 h 58"/>
                  <a:gd name="T4" fmla="*/ 58 h 58"/>
                  <a:gd name="T5" fmla="*/ 0 h 5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C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ïṣlïḋè">
                <a:extLst>
                  <a:ext uri="{FF2B5EF4-FFF2-40B4-BE49-F238E27FC236}">
                    <a16:creationId xmlns:a16="http://schemas.microsoft.com/office/drawing/2014/main" id="{AB97740B-806E-E990-3D0E-D6BD739B0015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0" cy="92075"/>
              </a:xfrm>
              <a:custGeom>
                <a:avLst/>
                <a:gdLst>
                  <a:gd name="T0" fmla="*/ 0 h 58"/>
                  <a:gd name="T1" fmla="*/ 0 h 58"/>
                  <a:gd name="T2" fmla="*/ 48 h 58"/>
                  <a:gd name="T3" fmla="*/ 58 h 58"/>
                  <a:gd name="T4" fmla="*/ 58 h 58"/>
                  <a:gd name="T5" fmla="*/ 0 h 5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íṩļîde">
                <a:extLst>
                  <a:ext uri="{FF2B5EF4-FFF2-40B4-BE49-F238E27FC236}">
                    <a16:creationId xmlns:a16="http://schemas.microsoft.com/office/drawing/2014/main" id="{CDB75132-E430-8BE7-5D33-1AC4DB0D6D89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915988" cy="92075"/>
              </a:xfrm>
              <a:custGeom>
                <a:avLst/>
                <a:gdLst>
                  <a:gd name="T0" fmla="*/ 577 w 577"/>
                  <a:gd name="T1" fmla="*/ 0 h 58"/>
                  <a:gd name="T2" fmla="*/ 0 w 577"/>
                  <a:gd name="T3" fmla="*/ 0 h 58"/>
                  <a:gd name="T4" fmla="*/ 0 w 577"/>
                  <a:gd name="T5" fmla="*/ 58 h 58"/>
                  <a:gd name="T6" fmla="*/ 567 w 577"/>
                  <a:gd name="T7" fmla="*/ 58 h 58"/>
                  <a:gd name="T8" fmla="*/ 577 w 57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58">
                    <a:moveTo>
                      <a:pt x="57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567" y="5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D2CB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iṡľïḓê">
                <a:extLst>
                  <a:ext uri="{FF2B5EF4-FFF2-40B4-BE49-F238E27FC236}">
                    <a16:creationId xmlns:a16="http://schemas.microsoft.com/office/drawing/2014/main" id="{24BE6452-15D5-EDBD-7D7C-4BF3ACCBBC71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915988" cy="92075"/>
              </a:xfrm>
              <a:custGeom>
                <a:avLst/>
                <a:gdLst>
                  <a:gd name="T0" fmla="*/ 577 w 577"/>
                  <a:gd name="T1" fmla="*/ 0 h 58"/>
                  <a:gd name="T2" fmla="*/ 0 w 577"/>
                  <a:gd name="T3" fmla="*/ 0 h 58"/>
                  <a:gd name="T4" fmla="*/ 0 w 577"/>
                  <a:gd name="T5" fmla="*/ 58 h 58"/>
                  <a:gd name="T6" fmla="*/ 567 w 577"/>
                  <a:gd name="T7" fmla="*/ 58 h 58"/>
                  <a:gd name="T8" fmla="*/ 577 w 57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58">
                    <a:moveTo>
                      <a:pt x="57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567" y="58"/>
                    </a:lnTo>
                    <a:lnTo>
                      <a:pt x="5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ïṣlíḓê">
                <a:extLst>
                  <a:ext uri="{FF2B5EF4-FFF2-40B4-BE49-F238E27FC236}">
                    <a16:creationId xmlns:a16="http://schemas.microsoft.com/office/drawing/2014/main" id="{613C7358-48F3-C23E-B890-5AFD85B941EA}"/>
                  </a:ext>
                </a:extLst>
              </p:cNvPr>
              <p:cNvSpPr/>
              <p:nvPr/>
            </p:nvSpPr>
            <p:spPr bwMode="auto">
              <a:xfrm>
                <a:off x="4195763" y="2432051"/>
                <a:ext cx="4197350" cy="2590800"/>
              </a:xfrm>
              <a:custGeom>
                <a:avLst/>
                <a:gdLst>
                  <a:gd name="T0" fmla="*/ 0 w 774"/>
                  <a:gd name="T1" fmla="*/ 28 h 478"/>
                  <a:gd name="T2" fmla="*/ 0 w 774"/>
                  <a:gd name="T3" fmla="*/ 450 h 478"/>
                  <a:gd name="T4" fmla="*/ 28 w 774"/>
                  <a:gd name="T5" fmla="*/ 478 h 478"/>
                  <a:gd name="T6" fmla="*/ 746 w 774"/>
                  <a:gd name="T7" fmla="*/ 478 h 478"/>
                  <a:gd name="T8" fmla="*/ 774 w 774"/>
                  <a:gd name="T9" fmla="*/ 450 h 478"/>
                  <a:gd name="T10" fmla="*/ 774 w 774"/>
                  <a:gd name="T11" fmla="*/ 28 h 478"/>
                  <a:gd name="T12" fmla="*/ 746 w 774"/>
                  <a:gd name="T13" fmla="*/ 0 h 478"/>
                  <a:gd name="T14" fmla="*/ 28 w 774"/>
                  <a:gd name="T15" fmla="*/ 0 h 478"/>
                  <a:gd name="T16" fmla="*/ 0 w 774"/>
                  <a:gd name="T17" fmla="*/ 28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4" h="478">
                    <a:moveTo>
                      <a:pt x="0" y="28"/>
                    </a:moveTo>
                    <a:cubicBezTo>
                      <a:pt x="0" y="450"/>
                      <a:pt x="0" y="450"/>
                      <a:pt x="0" y="450"/>
                    </a:cubicBezTo>
                    <a:cubicBezTo>
                      <a:pt x="0" y="465"/>
                      <a:pt x="13" y="478"/>
                      <a:pt x="28" y="478"/>
                    </a:cubicBezTo>
                    <a:cubicBezTo>
                      <a:pt x="746" y="478"/>
                      <a:pt x="746" y="478"/>
                      <a:pt x="746" y="478"/>
                    </a:cubicBezTo>
                    <a:cubicBezTo>
                      <a:pt x="762" y="478"/>
                      <a:pt x="774" y="465"/>
                      <a:pt x="774" y="450"/>
                    </a:cubicBezTo>
                    <a:cubicBezTo>
                      <a:pt x="774" y="28"/>
                      <a:pt x="774" y="28"/>
                      <a:pt x="774" y="28"/>
                    </a:cubicBezTo>
                    <a:cubicBezTo>
                      <a:pt x="774" y="13"/>
                      <a:pt x="762" y="0"/>
                      <a:pt x="74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</a:path>
                </a:pathLst>
              </a:custGeom>
              <a:solidFill>
                <a:srgbClr val="2D1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iṡḻîḓê">
                <a:extLst>
                  <a:ext uri="{FF2B5EF4-FFF2-40B4-BE49-F238E27FC236}">
                    <a16:creationId xmlns:a16="http://schemas.microsoft.com/office/drawing/2014/main" id="{690D45AF-BF8C-7882-5488-127EF6118AA5}"/>
                  </a:ext>
                </a:extLst>
              </p:cNvPr>
              <p:cNvSpPr/>
              <p:nvPr/>
            </p:nvSpPr>
            <p:spPr bwMode="auto">
              <a:xfrm>
                <a:off x="4281488" y="2540001"/>
                <a:ext cx="4024313" cy="2151063"/>
              </a:xfrm>
              <a:custGeom>
                <a:avLst/>
                <a:gdLst>
                  <a:gd name="T0" fmla="*/ 0 w 2535"/>
                  <a:gd name="T1" fmla="*/ 0 h 1355"/>
                  <a:gd name="T2" fmla="*/ 0 w 2535"/>
                  <a:gd name="T3" fmla="*/ 1355 h 1355"/>
                  <a:gd name="T4" fmla="*/ 2535 w 2535"/>
                  <a:gd name="T5" fmla="*/ 1352 h 1355"/>
                  <a:gd name="T6" fmla="*/ 2535 w 2535"/>
                  <a:gd name="T7" fmla="*/ 0 h 1355"/>
                  <a:gd name="T8" fmla="*/ 0 w 2535"/>
                  <a:gd name="T9" fmla="*/ 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5" h="1355">
                    <a:moveTo>
                      <a:pt x="0" y="0"/>
                    </a:moveTo>
                    <a:lnTo>
                      <a:pt x="0" y="1355"/>
                    </a:lnTo>
                    <a:lnTo>
                      <a:pt x="2535" y="1352"/>
                    </a:lnTo>
                    <a:lnTo>
                      <a:pt x="253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6ECF2"/>
                  </a:gs>
                  <a:gs pos="0">
                    <a:srgbClr val="4DBFE3"/>
                  </a:gs>
                </a:gsLst>
                <a:lin ang="540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îş1íḍe">
                <a:extLst>
                  <a:ext uri="{FF2B5EF4-FFF2-40B4-BE49-F238E27FC236}">
                    <a16:creationId xmlns:a16="http://schemas.microsoft.com/office/drawing/2014/main" id="{BE50B271-4B5D-37E8-72CC-EA2AFA86D1A2}"/>
                  </a:ext>
                </a:extLst>
              </p:cNvPr>
              <p:cNvSpPr/>
              <p:nvPr/>
            </p:nvSpPr>
            <p:spPr bwMode="auto">
              <a:xfrm>
                <a:off x="4281488" y="2540001"/>
                <a:ext cx="4024313" cy="2151063"/>
              </a:xfrm>
              <a:custGeom>
                <a:avLst/>
                <a:gdLst>
                  <a:gd name="T0" fmla="*/ 0 w 2535"/>
                  <a:gd name="T1" fmla="*/ 0 h 1355"/>
                  <a:gd name="T2" fmla="*/ 0 w 2535"/>
                  <a:gd name="T3" fmla="*/ 1355 h 1355"/>
                  <a:gd name="T4" fmla="*/ 2535 w 2535"/>
                  <a:gd name="T5" fmla="*/ 1352 h 1355"/>
                  <a:gd name="T6" fmla="*/ 2535 w 2535"/>
                  <a:gd name="T7" fmla="*/ 0 h 1355"/>
                  <a:gd name="T8" fmla="*/ 0 w 2535"/>
                  <a:gd name="T9" fmla="*/ 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5" h="1355">
                    <a:moveTo>
                      <a:pt x="0" y="0"/>
                    </a:moveTo>
                    <a:lnTo>
                      <a:pt x="0" y="1355"/>
                    </a:lnTo>
                    <a:lnTo>
                      <a:pt x="2535" y="1352"/>
                    </a:lnTo>
                    <a:lnTo>
                      <a:pt x="253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ïşḻíḋe">
                <a:extLst>
                  <a:ext uri="{FF2B5EF4-FFF2-40B4-BE49-F238E27FC236}">
                    <a16:creationId xmlns:a16="http://schemas.microsoft.com/office/drawing/2014/main" id="{F318B7D2-AA8C-2F65-C0EB-24358C7E4FBD}"/>
                  </a:ext>
                </a:extLst>
              </p:cNvPr>
              <p:cNvSpPr/>
              <p:nvPr/>
            </p:nvSpPr>
            <p:spPr bwMode="auto">
              <a:xfrm>
                <a:off x="4195763" y="4652963"/>
                <a:ext cx="4197350" cy="385763"/>
              </a:xfrm>
              <a:custGeom>
                <a:avLst/>
                <a:gdLst>
                  <a:gd name="T0" fmla="*/ 0 w 774"/>
                  <a:gd name="T1" fmla="*/ 44 h 71"/>
                  <a:gd name="T2" fmla="*/ 28 w 774"/>
                  <a:gd name="T3" fmla="*/ 71 h 71"/>
                  <a:gd name="T4" fmla="*/ 746 w 774"/>
                  <a:gd name="T5" fmla="*/ 71 h 71"/>
                  <a:gd name="T6" fmla="*/ 774 w 774"/>
                  <a:gd name="T7" fmla="*/ 44 h 71"/>
                  <a:gd name="T8" fmla="*/ 774 w 774"/>
                  <a:gd name="T9" fmla="*/ 0 h 71"/>
                  <a:gd name="T10" fmla="*/ 0 w 774"/>
                  <a:gd name="T11" fmla="*/ 2 h 71"/>
                  <a:gd name="T12" fmla="*/ 0 w 774"/>
                  <a:gd name="T13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4" h="71">
                    <a:moveTo>
                      <a:pt x="0" y="44"/>
                    </a:moveTo>
                    <a:cubicBezTo>
                      <a:pt x="0" y="59"/>
                      <a:pt x="12" y="71"/>
                      <a:pt x="28" y="71"/>
                    </a:cubicBezTo>
                    <a:cubicBezTo>
                      <a:pt x="746" y="71"/>
                      <a:pt x="746" y="71"/>
                      <a:pt x="746" y="71"/>
                    </a:cubicBezTo>
                    <a:cubicBezTo>
                      <a:pt x="761" y="71"/>
                      <a:pt x="774" y="59"/>
                      <a:pt x="774" y="44"/>
                    </a:cubicBezTo>
                    <a:cubicBezTo>
                      <a:pt x="774" y="0"/>
                      <a:pt x="774" y="0"/>
                      <a:pt x="77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4"/>
                      <a:pt x="0" y="44"/>
                      <a:pt x="0" y="44"/>
                    </a:cubicBezTo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ïş1îḍe">
                <a:extLst>
                  <a:ext uri="{FF2B5EF4-FFF2-40B4-BE49-F238E27FC236}">
                    <a16:creationId xmlns:a16="http://schemas.microsoft.com/office/drawing/2014/main" id="{8760044A-EF2B-1F20-A171-81DFE8AB85EC}"/>
                  </a:ext>
                </a:extLst>
              </p:cNvPr>
              <p:cNvSpPr/>
              <p:nvPr/>
            </p:nvSpPr>
            <p:spPr bwMode="auto">
              <a:xfrm>
                <a:off x="6207126" y="4762501"/>
                <a:ext cx="168275" cy="168275"/>
              </a:xfrm>
              <a:prstGeom prst="ellipse">
                <a:avLst/>
              </a:prstGeom>
              <a:solidFill>
                <a:srgbClr val="D1CF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íṥ1íḑé">
                <a:extLst>
                  <a:ext uri="{FF2B5EF4-FFF2-40B4-BE49-F238E27FC236}">
                    <a16:creationId xmlns:a16="http://schemas.microsoft.com/office/drawing/2014/main" id="{ACDB61C2-95B8-6FD4-B108-165CC779F48E}"/>
                  </a:ext>
                </a:extLst>
              </p:cNvPr>
              <p:cNvSpPr/>
              <p:nvPr/>
            </p:nvSpPr>
            <p:spPr bwMode="auto">
              <a:xfrm>
                <a:off x="8653463" y="3521076"/>
                <a:ext cx="595313" cy="590550"/>
              </a:xfrm>
              <a:custGeom>
                <a:avLst/>
                <a:gdLst>
                  <a:gd name="T0" fmla="*/ 103 w 110"/>
                  <a:gd name="T1" fmla="*/ 60 h 109"/>
                  <a:gd name="T2" fmla="*/ 110 w 110"/>
                  <a:gd name="T3" fmla="*/ 59 h 109"/>
                  <a:gd name="T4" fmla="*/ 109 w 110"/>
                  <a:gd name="T5" fmla="*/ 42 h 109"/>
                  <a:gd name="T6" fmla="*/ 101 w 110"/>
                  <a:gd name="T7" fmla="*/ 42 h 109"/>
                  <a:gd name="T8" fmla="*/ 93 w 110"/>
                  <a:gd name="T9" fmla="*/ 26 h 109"/>
                  <a:gd name="T10" fmla="*/ 93 w 110"/>
                  <a:gd name="T11" fmla="*/ 26 h 109"/>
                  <a:gd name="T12" fmla="*/ 99 w 110"/>
                  <a:gd name="T13" fmla="*/ 19 h 109"/>
                  <a:gd name="T14" fmla="*/ 86 w 110"/>
                  <a:gd name="T15" fmla="*/ 7 h 109"/>
                  <a:gd name="T16" fmla="*/ 80 w 110"/>
                  <a:gd name="T17" fmla="*/ 14 h 109"/>
                  <a:gd name="T18" fmla="*/ 80 w 110"/>
                  <a:gd name="T19" fmla="*/ 15 h 109"/>
                  <a:gd name="T20" fmla="*/ 66 w 110"/>
                  <a:gd name="T21" fmla="*/ 9 h 109"/>
                  <a:gd name="T22" fmla="*/ 66 w 110"/>
                  <a:gd name="T23" fmla="*/ 0 h 109"/>
                  <a:gd name="T24" fmla="*/ 48 w 110"/>
                  <a:gd name="T25" fmla="*/ 0 h 109"/>
                  <a:gd name="T26" fmla="*/ 48 w 110"/>
                  <a:gd name="T27" fmla="*/ 8 h 109"/>
                  <a:gd name="T28" fmla="*/ 26 w 110"/>
                  <a:gd name="T29" fmla="*/ 17 h 109"/>
                  <a:gd name="T30" fmla="*/ 20 w 110"/>
                  <a:gd name="T31" fmla="*/ 10 h 109"/>
                  <a:gd name="T32" fmla="*/ 8 w 110"/>
                  <a:gd name="T33" fmla="*/ 22 h 109"/>
                  <a:gd name="T34" fmla="*/ 14 w 110"/>
                  <a:gd name="T35" fmla="*/ 29 h 109"/>
                  <a:gd name="T36" fmla="*/ 16 w 110"/>
                  <a:gd name="T37" fmla="*/ 28 h 109"/>
                  <a:gd name="T38" fmla="*/ 7 w 110"/>
                  <a:gd name="T39" fmla="*/ 48 h 109"/>
                  <a:gd name="T40" fmla="*/ 0 w 110"/>
                  <a:gd name="T41" fmla="*/ 49 h 109"/>
                  <a:gd name="T42" fmla="*/ 0 w 110"/>
                  <a:gd name="T43" fmla="*/ 66 h 109"/>
                  <a:gd name="T44" fmla="*/ 8 w 110"/>
                  <a:gd name="T45" fmla="*/ 66 h 109"/>
                  <a:gd name="T46" fmla="*/ 15 w 110"/>
                  <a:gd name="T47" fmla="*/ 83 h 109"/>
                  <a:gd name="T48" fmla="*/ 10 w 110"/>
                  <a:gd name="T49" fmla="*/ 89 h 109"/>
                  <a:gd name="T50" fmla="*/ 23 w 110"/>
                  <a:gd name="T51" fmla="*/ 101 h 109"/>
                  <a:gd name="T52" fmla="*/ 28 w 110"/>
                  <a:gd name="T53" fmla="*/ 95 h 109"/>
                  <a:gd name="T54" fmla="*/ 50 w 110"/>
                  <a:gd name="T55" fmla="*/ 103 h 109"/>
                  <a:gd name="T56" fmla="*/ 50 w 110"/>
                  <a:gd name="T57" fmla="*/ 109 h 109"/>
                  <a:gd name="T58" fmla="*/ 67 w 110"/>
                  <a:gd name="T59" fmla="*/ 109 h 109"/>
                  <a:gd name="T60" fmla="*/ 67 w 110"/>
                  <a:gd name="T61" fmla="*/ 102 h 109"/>
                  <a:gd name="T62" fmla="*/ 86 w 110"/>
                  <a:gd name="T63" fmla="*/ 92 h 109"/>
                  <a:gd name="T64" fmla="*/ 90 w 110"/>
                  <a:gd name="T65" fmla="*/ 96 h 109"/>
                  <a:gd name="T66" fmla="*/ 103 w 110"/>
                  <a:gd name="T67" fmla="*/ 85 h 109"/>
                  <a:gd name="T68" fmla="*/ 97 w 110"/>
                  <a:gd name="T69" fmla="*/ 78 h 109"/>
                  <a:gd name="T70" fmla="*/ 103 w 110"/>
                  <a:gd name="T71" fmla="*/ 60 h 109"/>
                  <a:gd name="T72" fmla="*/ 55 w 110"/>
                  <a:gd name="T73" fmla="*/ 75 h 109"/>
                  <a:gd name="T74" fmla="*/ 35 w 110"/>
                  <a:gd name="T75" fmla="*/ 55 h 109"/>
                  <a:gd name="T76" fmla="*/ 55 w 110"/>
                  <a:gd name="T77" fmla="*/ 36 h 109"/>
                  <a:gd name="T78" fmla="*/ 74 w 110"/>
                  <a:gd name="T79" fmla="*/ 55 h 109"/>
                  <a:gd name="T80" fmla="*/ 55 w 110"/>
                  <a:gd name="T81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09">
                    <a:moveTo>
                      <a:pt x="103" y="60"/>
                    </a:moveTo>
                    <a:cubicBezTo>
                      <a:pt x="110" y="59"/>
                      <a:pt x="110" y="59"/>
                      <a:pt x="110" y="59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9" y="36"/>
                      <a:pt x="96" y="31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6" y="12"/>
                      <a:pt x="71" y="10"/>
                      <a:pt x="66" y="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0" y="9"/>
                      <a:pt x="33" y="12"/>
                      <a:pt x="26" y="1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1" y="34"/>
                      <a:pt x="8" y="41"/>
                      <a:pt x="7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72"/>
                      <a:pt x="12" y="78"/>
                      <a:pt x="15" y="83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4" y="100"/>
                      <a:pt x="42" y="102"/>
                      <a:pt x="50" y="103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74" y="100"/>
                      <a:pt x="80" y="97"/>
                      <a:pt x="86" y="92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03" y="85"/>
                      <a:pt x="103" y="85"/>
                      <a:pt x="103" y="85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100" y="73"/>
                      <a:pt x="102" y="66"/>
                      <a:pt x="103" y="60"/>
                    </a:cubicBezTo>
                    <a:close/>
                    <a:moveTo>
                      <a:pt x="55" y="75"/>
                    </a:moveTo>
                    <a:cubicBezTo>
                      <a:pt x="44" y="75"/>
                      <a:pt x="35" y="66"/>
                      <a:pt x="35" y="55"/>
                    </a:cubicBezTo>
                    <a:cubicBezTo>
                      <a:pt x="35" y="45"/>
                      <a:pt x="44" y="36"/>
                      <a:pt x="55" y="36"/>
                    </a:cubicBezTo>
                    <a:cubicBezTo>
                      <a:pt x="66" y="36"/>
                      <a:pt x="74" y="45"/>
                      <a:pt x="74" y="55"/>
                    </a:cubicBezTo>
                    <a:cubicBezTo>
                      <a:pt x="74" y="66"/>
                      <a:pt x="66" y="75"/>
                      <a:pt x="55" y="7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52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ïṡḻíḓê">
                <a:extLst>
                  <a:ext uri="{FF2B5EF4-FFF2-40B4-BE49-F238E27FC236}">
                    <a16:creationId xmlns:a16="http://schemas.microsoft.com/office/drawing/2014/main" id="{8DBCF0E6-7E3A-A400-D44C-246185C035FB}"/>
                  </a:ext>
                </a:extLst>
              </p:cNvPr>
              <p:cNvSpPr/>
              <p:nvPr/>
            </p:nvSpPr>
            <p:spPr bwMode="auto">
              <a:xfrm>
                <a:off x="5691188" y="1733551"/>
                <a:ext cx="906463" cy="536575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îṣḷîde">
                <a:extLst>
                  <a:ext uri="{FF2B5EF4-FFF2-40B4-BE49-F238E27FC236}">
                    <a16:creationId xmlns:a16="http://schemas.microsoft.com/office/drawing/2014/main" id="{AE2E6D35-D781-64D0-AF72-4120856E32BC}"/>
                  </a:ext>
                </a:extLst>
              </p:cNvPr>
              <p:cNvSpPr/>
              <p:nvPr/>
            </p:nvSpPr>
            <p:spPr bwMode="auto">
              <a:xfrm>
                <a:off x="5751513" y="1781176"/>
                <a:ext cx="911225" cy="5318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ïŝ1ídê">
                <a:extLst>
                  <a:ext uri="{FF2B5EF4-FFF2-40B4-BE49-F238E27FC236}">
                    <a16:creationId xmlns:a16="http://schemas.microsoft.com/office/drawing/2014/main" id="{A3F1B951-ABEF-04B5-702D-E269FDEB61B8}"/>
                  </a:ext>
                </a:extLst>
              </p:cNvPr>
              <p:cNvSpPr/>
              <p:nvPr/>
            </p:nvSpPr>
            <p:spPr bwMode="auto">
              <a:xfrm>
                <a:off x="5805488" y="1830388"/>
                <a:ext cx="911225" cy="5318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ïṣliḑê">
                <a:extLst>
                  <a:ext uri="{FF2B5EF4-FFF2-40B4-BE49-F238E27FC236}">
                    <a16:creationId xmlns:a16="http://schemas.microsoft.com/office/drawing/2014/main" id="{B6DCA52F-DE83-0F30-23F6-02F148B91887}"/>
                  </a:ext>
                </a:extLst>
              </p:cNvPr>
              <p:cNvSpPr/>
              <p:nvPr/>
            </p:nvSpPr>
            <p:spPr bwMode="auto">
              <a:xfrm>
                <a:off x="4775201" y="2638426"/>
                <a:ext cx="3070225" cy="2025650"/>
              </a:xfrm>
              <a:custGeom>
                <a:avLst/>
                <a:gdLst>
                  <a:gd name="T0" fmla="*/ 554 w 566"/>
                  <a:gd name="T1" fmla="*/ 374 h 374"/>
                  <a:gd name="T2" fmla="*/ 12 w 566"/>
                  <a:gd name="T3" fmla="*/ 374 h 374"/>
                  <a:gd name="T4" fmla="*/ 0 w 566"/>
                  <a:gd name="T5" fmla="*/ 362 h 374"/>
                  <a:gd name="T6" fmla="*/ 0 w 566"/>
                  <a:gd name="T7" fmla="*/ 12 h 374"/>
                  <a:gd name="T8" fmla="*/ 12 w 566"/>
                  <a:gd name="T9" fmla="*/ 0 h 374"/>
                  <a:gd name="T10" fmla="*/ 554 w 566"/>
                  <a:gd name="T11" fmla="*/ 0 h 374"/>
                  <a:gd name="T12" fmla="*/ 566 w 566"/>
                  <a:gd name="T13" fmla="*/ 12 h 374"/>
                  <a:gd name="T14" fmla="*/ 566 w 566"/>
                  <a:gd name="T15" fmla="*/ 362 h 374"/>
                  <a:gd name="T16" fmla="*/ 554 w 566"/>
                  <a:gd name="T17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6" h="374">
                    <a:moveTo>
                      <a:pt x="554" y="374"/>
                    </a:moveTo>
                    <a:cubicBezTo>
                      <a:pt x="12" y="374"/>
                      <a:pt x="12" y="374"/>
                      <a:pt x="12" y="374"/>
                    </a:cubicBezTo>
                    <a:cubicBezTo>
                      <a:pt x="6" y="374"/>
                      <a:pt x="0" y="368"/>
                      <a:pt x="0" y="36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60" y="0"/>
                      <a:pt x="566" y="5"/>
                      <a:pt x="566" y="12"/>
                    </a:cubicBezTo>
                    <a:cubicBezTo>
                      <a:pt x="566" y="362"/>
                      <a:pt x="566" y="362"/>
                      <a:pt x="566" y="362"/>
                    </a:cubicBezTo>
                    <a:cubicBezTo>
                      <a:pt x="566" y="368"/>
                      <a:pt x="560" y="374"/>
                      <a:pt x="554" y="374"/>
                    </a:cubicBezTo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ïṩḻïḍe">
                <a:extLst>
                  <a:ext uri="{FF2B5EF4-FFF2-40B4-BE49-F238E27FC236}">
                    <a16:creationId xmlns:a16="http://schemas.microsoft.com/office/drawing/2014/main" id="{91176CD3-D228-49E1-95AF-5F37C6C4B391}"/>
                  </a:ext>
                </a:extLst>
              </p:cNvPr>
              <p:cNvSpPr/>
              <p:nvPr/>
            </p:nvSpPr>
            <p:spPr bwMode="auto">
              <a:xfrm>
                <a:off x="4921251" y="2968626"/>
                <a:ext cx="22225" cy="14684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ïsľîḑê">
                <a:extLst>
                  <a:ext uri="{FF2B5EF4-FFF2-40B4-BE49-F238E27FC236}">
                    <a16:creationId xmlns:a16="http://schemas.microsoft.com/office/drawing/2014/main" id="{2A26B3A9-E388-FE3E-3466-A3999EDBB50A}"/>
                  </a:ext>
                </a:extLst>
              </p:cNvPr>
              <p:cNvSpPr/>
              <p:nvPr/>
            </p:nvSpPr>
            <p:spPr bwMode="auto">
              <a:xfrm>
                <a:off x="4921251" y="2968626"/>
                <a:ext cx="22225" cy="146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iṩliḓé">
                <a:extLst>
                  <a:ext uri="{FF2B5EF4-FFF2-40B4-BE49-F238E27FC236}">
                    <a16:creationId xmlns:a16="http://schemas.microsoft.com/office/drawing/2014/main" id="{A99D1DFA-1951-AFC3-DE51-4D54077938BD}"/>
                  </a:ext>
                </a:extLst>
              </p:cNvPr>
              <p:cNvSpPr/>
              <p:nvPr/>
            </p:nvSpPr>
            <p:spPr bwMode="auto">
              <a:xfrm>
                <a:off x="5307013" y="3444876"/>
                <a:ext cx="968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í$ḻïḓé">
                <a:extLst>
                  <a:ext uri="{FF2B5EF4-FFF2-40B4-BE49-F238E27FC236}">
                    <a16:creationId xmlns:a16="http://schemas.microsoft.com/office/drawing/2014/main" id="{C9E43F8D-BC39-6B2B-941C-4F103433ABFD}"/>
                  </a:ext>
                </a:extLst>
              </p:cNvPr>
              <p:cNvSpPr/>
              <p:nvPr/>
            </p:nvSpPr>
            <p:spPr bwMode="auto">
              <a:xfrm>
                <a:off x="5307013" y="3444876"/>
                <a:ext cx="96838" cy="22225"/>
              </a:xfrm>
              <a:custGeom>
                <a:avLst/>
                <a:gdLst>
                  <a:gd name="T0" fmla="*/ 0 w 61"/>
                  <a:gd name="T1" fmla="*/ 14 h 14"/>
                  <a:gd name="T2" fmla="*/ 61 w 61"/>
                  <a:gd name="T3" fmla="*/ 14 h 14"/>
                  <a:gd name="T4" fmla="*/ 61 w 61"/>
                  <a:gd name="T5" fmla="*/ 0 h 14"/>
                  <a:gd name="T6" fmla="*/ 0 w 61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4">
                    <a:moveTo>
                      <a:pt x="0" y="14"/>
                    </a:moveTo>
                    <a:lnTo>
                      <a:pt x="61" y="14"/>
                    </a:lnTo>
                    <a:lnTo>
                      <a:pt x="6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işľíḑê">
                <a:extLst>
                  <a:ext uri="{FF2B5EF4-FFF2-40B4-BE49-F238E27FC236}">
                    <a16:creationId xmlns:a16="http://schemas.microsoft.com/office/drawing/2014/main" id="{A1ABA8AF-6086-CFDE-FA9E-60EDDFB2AD46}"/>
                  </a:ext>
                </a:extLst>
              </p:cNvPr>
              <p:cNvSpPr/>
              <p:nvPr/>
            </p:nvSpPr>
            <p:spPr bwMode="auto">
              <a:xfrm>
                <a:off x="5491163" y="3444876"/>
                <a:ext cx="179546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9" name="iṧḷiḍè">
                <a:extLst>
                  <a:ext uri="{FF2B5EF4-FFF2-40B4-BE49-F238E27FC236}">
                    <a16:creationId xmlns:a16="http://schemas.microsoft.com/office/drawing/2014/main" id="{15077DA0-4F1B-BF36-2C6B-16AC56FC1AF8}"/>
                  </a:ext>
                </a:extLst>
              </p:cNvPr>
              <p:cNvSpPr/>
              <p:nvPr/>
            </p:nvSpPr>
            <p:spPr bwMode="auto">
              <a:xfrm>
                <a:off x="5491163" y="3444876"/>
                <a:ext cx="1795463" cy="22225"/>
              </a:xfrm>
              <a:custGeom>
                <a:avLst/>
                <a:gdLst>
                  <a:gd name="T0" fmla="*/ 0 w 1131"/>
                  <a:gd name="T1" fmla="*/ 14 h 14"/>
                  <a:gd name="T2" fmla="*/ 1131 w 1131"/>
                  <a:gd name="T3" fmla="*/ 14 h 14"/>
                  <a:gd name="T4" fmla="*/ 1131 w 1131"/>
                  <a:gd name="T5" fmla="*/ 0 h 14"/>
                  <a:gd name="T6" fmla="*/ 0 w 1131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1" h="14">
                    <a:moveTo>
                      <a:pt x="0" y="14"/>
                    </a:moveTo>
                    <a:lnTo>
                      <a:pt x="1131" y="14"/>
                    </a:lnTo>
                    <a:lnTo>
                      <a:pt x="113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0" name="iṧlîḓê">
                <a:extLst>
                  <a:ext uri="{FF2B5EF4-FFF2-40B4-BE49-F238E27FC236}">
                    <a16:creationId xmlns:a16="http://schemas.microsoft.com/office/drawing/2014/main" id="{92774BC4-1159-D203-C544-6663FF438298}"/>
                  </a:ext>
                </a:extLst>
              </p:cNvPr>
              <p:cNvSpPr/>
              <p:nvPr/>
            </p:nvSpPr>
            <p:spPr bwMode="auto">
              <a:xfrm>
                <a:off x="5578476" y="3525838"/>
                <a:ext cx="26511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1" name="îś1idé">
                <a:extLst>
                  <a:ext uri="{FF2B5EF4-FFF2-40B4-BE49-F238E27FC236}">
                    <a16:creationId xmlns:a16="http://schemas.microsoft.com/office/drawing/2014/main" id="{4A9B4C8B-59AF-3A7E-C1FB-8C0339D69DB9}"/>
                  </a:ext>
                </a:extLst>
              </p:cNvPr>
              <p:cNvSpPr/>
              <p:nvPr/>
            </p:nvSpPr>
            <p:spPr bwMode="auto">
              <a:xfrm>
                <a:off x="5578476" y="3525838"/>
                <a:ext cx="265113" cy="22225"/>
              </a:xfrm>
              <a:custGeom>
                <a:avLst/>
                <a:gdLst>
                  <a:gd name="T0" fmla="*/ 0 w 167"/>
                  <a:gd name="T1" fmla="*/ 14 h 14"/>
                  <a:gd name="T2" fmla="*/ 167 w 167"/>
                  <a:gd name="T3" fmla="*/ 14 h 14"/>
                  <a:gd name="T4" fmla="*/ 167 w 167"/>
                  <a:gd name="T5" fmla="*/ 0 h 14"/>
                  <a:gd name="T6" fmla="*/ 0 w 16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7" h="14">
                    <a:moveTo>
                      <a:pt x="0" y="14"/>
                    </a:moveTo>
                    <a:lnTo>
                      <a:pt x="167" y="14"/>
                    </a:lnTo>
                    <a:lnTo>
                      <a:pt x="16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2" name="îšḷîḓè">
                <a:extLst>
                  <a:ext uri="{FF2B5EF4-FFF2-40B4-BE49-F238E27FC236}">
                    <a16:creationId xmlns:a16="http://schemas.microsoft.com/office/drawing/2014/main" id="{6834340D-A13A-3759-6ABC-EAE6B4E807C4}"/>
                  </a:ext>
                </a:extLst>
              </p:cNvPr>
              <p:cNvSpPr/>
              <p:nvPr/>
            </p:nvSpPr>
            <p:spPr bwMode="auto">
              <a:xfrm>
                <a:off x="5942013" y="3525838"/>
                <a:ext cx="4603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3" name="ïşḷiḓè">
                <a:extLst>
                  <a:ext uri="{FF2B5EF4-FFF2-40B4-BE49-F238E27FC236}">
                    <a16:creationId xmlns:a16="http://schemas.microsoft.com/office/drawing/2014/main" id="{852B55C7-CBB5-1938-0E09-E4E5AEA628B8}"/>
                  </a:ext>
                </a:extLst>
              </p:cNvPr>
              <p:cNvSpPr/>
              <p:nvPr/>
            </p:nvSpPr>
            <p:spPr bwMode="auto">
              <a:xfrm>
                <a:off x="5942013" y="3525838"/>
                <a:ext cx="460375" cy="22225"/>
              </a:xfrm>
              <a:custGeom>
                <a:avLst/>
                <a:gdLst>
                  <a:gd name="T0" fmla="*/ 0 w 290"/>
                  <a:gd name="T1" fmla="*/ 14 h 14"/>
                  <a:gd name="T2" fmla="*/ 290 w 290"/>
                  <a:gd name="T3" fmla="*/ 14 h 14"/>
                  <a:gd name="T4" fmla="*/ 290 w 290"/>
                  <a:gd name="T5" fmla="*/ 0 h 14"/>
                  <a:gd name="T6" fmla="*/ 0 w 290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14">
                    <a:moveTo>
                      <a:pt x="0" y="14"/>
                    </a:moveTo>
                    <a:lnTo>
                      <a:pt x="290" y="14"/>
                    </a:lnTo>
                    <a:lnTo>
                      <a:pt x="29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4" name="îṥļîḍé">
                <a:extLst>
                  <a:ext uri="{FF2B5EF4-FFF2-40B4-BE49-F238E27FC236}">
                    <a16:creationId xmlns:a16="http://schemas.microsoft.com/office/drawing/2014/main" id="{BC81E36E-AF6D-A1FF-B2B3-AC37D90EA4CC}"/>
                  </a:ext>
                </a:extLst>
              </p:cNvPr>
              <p:cNvSpPr/>
              <p:nvPr/>
            </p:nvSpPr>
            <p:spPr bwMode="auto">
              <a:xfrm>
                <a:off x="5307013" y="3608388"/>
                <a:ext cx="70961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5" name="iS1ïďê">
                <a:extLst>
                  <a:ext uri="{FF2B5EF4-FFF2-40B4-BE49-F238E27FC236}">
                    <a16:creationId xmlns:a16="http://schemas.microsoft.com/office/drawing/2014/main" id="{216AF67C-D2B3-E1A5-3A9C-E1343D131727}"/>
                  </a:ext>
                </a:extLst>
              </p:cNvPr>
              <p:cNvSpPr/>
              <p:nvPr/>
            </p:nvSpPr>
            <p:spPr bwMode="auto">
              <a:xfrm>
                <a:off x="5307013" y="3608388"/>
                <a:ext cx="709613" cy="20638"/>
              </a:xfrm>
              <a:custGeom>
                <a:avLst/>
                <a:gdLst>
                  <a:gd name="T0" fmla="*/ 0 w 447"/>
                  <a:gd name="T1" fmla="*/ 13 h 13"/>
                  <a:gd name="T2" fmla="*/ 447 w 447"/>
                  <a:gd name="T3" fmla="*/ 13 h 13"/>
                  <a:gd name="T4" fmla="*/ 447 w 447"/>
                  <a:gd name="T5" fmla="*/ 0 h 13"/>
                  <a:gd name="T6" fmla="*/ 0 w 44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7" h="13">
                    <a:moveTo>
                      <a:pt x="0" y="13"/>
                    </a:moveTo>
                    <a:lnTo>
                      <a:pt x="447" y="13"/>
                    </a:lnTo>
                    <a:lnTo>
                      <a:pt x="44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6" name="íŝľiḋè">
                <a:extLst>
                  <a:ext uri="{FF2B5EF4-FFF2-40B4-BE49-F238E27FC236}">
                    <a16:creationId xmlns:a16="http://schemas.microsoft.com/office/drawing/2014/main" id="{03E6A547-127B-F392-CB49-57AB12AFFAC1}"/>
                  </a:ext>
                </a:extLst>
              </p:cNvPr>
              <p:cNvSpPr/>
              <p:nvPr/>
            </p:nvSpPr>
            <p:spPr bwMode="auto">
              <a:xfrm>
                <a:off x="6092826" y="3608388"/>
                <a:ext cx="7000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7" name="îşḻïḓé">
                <a:extLst>
                  <a:ext uri="{FF2B5EF4-FFF2-40B4-BE49-F238E27FC236}">
                    <a16:creationId xmlns:a16="http://schemas.microsoft.com/office/drawing/2014/main" id="{027C760C-CE82-0F0F-9BB1-1EDA9CC6A21D}"/>
                  </a:ext>
                </a:extLst>
              </p:cNvPr>
              <p:cNvSpPr/>
              <p:nvPr/>
            </p:nvSpPr>
            <p:spPr bwMode="auto">
              <a:xfrm>
                <a:off x="6092826" y="3608388"/>
                <a:ext cx="700088" cy="20638"/>
              </a:xfrm>
              <a:custGeom>
                <a:avLst/>
                <a:gdLst>
                  <a:gd name="T0" fmla="*/ 0 w 441"/>
                  <a:gd name="T1" fmla="*/ 13 h 13"/>
                  <a:gd name="T2" fmla="*/ 441 w 441"/>
                  <a:gd name="T3" fmla="*/ 13 h 13"/>
                  <a:gd name="T4" fmla="*/ 441 w 441"/>
                  <a:gd name="T5" fmla="*/ 0 h 13"/>
                  <a:gd name="T6" fmla="*/ 0 w 4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1" h="13">
                    <a:moveTo>
                      <a:pt x="0" y="13"/>
                    </a:moveTo>
                    <a:lnTo>
                      <a:pt x="441" y="13"/>
                    </a:lnTo>
                    <a:lnTo>
                      <a:pt x="44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8" name="iṣ1íḍé">
                <a:extLst>
                  <a:ext uri="{FF2B5EF4-FFF2-40B4-BE49-F238E27FC236}">
                    <a16:creationId xmlns:a16="http://schemas.microsoft.com/office/drawing/2014/main" id="{C793DA0B-B234-C73D-0F5E-AA72F3737AB1}"/>
                  </a:ext>
                </a:extLst>
              </p:cNvPr>
              <p:cNvSpPr/>
              <p:nvPr/>
            </p:nvSpPr>
            <p:spPr bwMode="auto">
              <a:xfrm>
                <a:off x="6889751" y="3608388"/>
                <a:ext cx="2508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9" name="îş1ïďe">
                <a:extLst>
                  <a:ext uri="{FF2B5EF4-FFF2-40B4-BE49-F238E27FC236}">
                    <a16:creationId xmlns:a16="http://schemas.microsoft.com/office/drawing/2014/main" id="{6A7BFFC6-BECC-886C-4612-F10BCC98EC3F}"/>
                  </a:ext>
                </a:extLst>
              </p:cNvPr>
              <p:cNvSpPr/>
              <p:nvPr/>
            </p:nvSpPr>
            <p:spPr bwMode="auto">
              <a:xfrm>
                <a:off x="6889751" y="3608388"/>
                <a:ext cx="250825" cy="20638"/>
              </a:xfrm>
              <a:custGeom>
                <a:avLst/>
                <a:gdLst>
                  <a:gd name="T0" fmla="*/ 0 w 158"/>
                  <a:gd name="T1" fmla="*/ 13 h 13"/>
                  <a:gd name="T2" fmla="*/ 158 w 158"/>
                  <a:gd name="T3" fmla="*/ 13 h 13"/>
                  <a:gd name="T4" fmla="*/ 158 w 158"/>
                  <a:gd name="T5" fmla="*/ 0 h 13"/>
                  <a:gd name="T6" fmla="*/ 0 w 15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" h="13">
                    <a:moveTo>
                      <a:pt x="0" y="13"/>
                    </a:moveTo>
                    <a:lnTo>
                      <a:pt x="158" y="13"/>
                    </a:ln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0" name="í$ḻíďe">
                <a:extLst>
                  <a:ext uri="{FF2B5EF4-FFF2-40B4-BE49-F238E27FC236}">
                    <a16:creationId xmlns:a16="http://schemas.microsoft.com/office/drawing/2014/main" id="{62FDC2EE-AB32-5355-3E69-7882DACBDED7}"/>
                  </a:ext>
                </a:extLst>
              </p:cNvPr>
              <p:cNvSpPr/>
              <p:nvPr/>
            </p:nvSpPr>
            <p:spPr bwMode="auto">
              <a:xfrm>
                <a:off x="5605463" y="4095751"/>
                <a:ext cx="15827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1" name="îṣḻïde">
                <a:extLst>
                  <a:ext uri="{FF2B5EF4-FFF2-40B4-BE49-F238E27FC236}">
                    <a16:creationId xmlns:a16="http://schemas.microsoft.com/office/drawing/2014/main" id="{3C2B0CA1-5E50-C592-7DE4-BE428E4E0ECE}"/>
                  </a:ext>
                </a:extLst>
              </p:cNvPr>
              <p:cNvSpPr/>
              <p:nvPr/>
            </p:nvSpPr>
            <p:spPr bwMode="auto">
              <a:xfrm>
                <a:off x="5605463" y="4095751"/>
                <a:ext cx="1582738" cy="22225"/>
              </a:xfrm>
              <a:custGeom>
                <a:avLst/>
                <a:gdLst>
                  <a:gd name="T0" fmla="*/ 0 w 997"/>
                  <a:gd name="T1" fmla="*/ 14 h 14"/>
                  <a:gd name="T2" fmla="*/ 997 w 997"/>
                  <a:gd name="T3" fmla="*/ 14 h 14"/>
                  <a:gd name="T4" fmla="*/ 997 w 997"/>
                  <a:gd name="T5" fmla="*/ 0 h 14"/>
                  <a:gd name="T6" fmla="*/ 0 w 99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7" h="14">
                    <a:moveTo>
                      <a:pt x="0" y="14"/>
                    </a:moveTo>
                    <a:lnTo>
                      <a:pt x="997" y="14"/>
                    </a:lnTo>
                    <a:lnTo>
                      <a:pt x="99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2" name="iṧļiḑê">
                <a:extLst>
                  <a:ext uri="{FF2B5EF4-FFF2-40B4-BE49-F238E27FC236}">
                    <a16:creationId xmlns:a16="http://schemas.microsoft.com/office/drawing/2014/main" id="{A07B3BAD-F70C-8DFA-ECA5-A30C82C406CE}"/>
                  </a:ext>
                </a:extLst>
              </p:cNvPr>
              <p:cNvSpPr/>
              <p:nvPr/>
            </p:nvSpPr>
            <p:spPr bwMode="auto">
              <a:xfrm>
                <a:off x="5605463" y="3689351"/>
                <a:ext cx="15827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3" name="îṧḷïḍé">
                <a:extLst>
                  <a:ext uri="{FF2B5EF4-FFF2-40B4-BE49-F238E27FC236}">
                    <a16:creationId xmlns:a16="http://schemas.microsoft.com/office/drawing/2014/main" id="{B2876E9A-0F39-6B0B-5EC1-23FAFA4B94B0}"/>
                  </a:ext>
                </a:extLst>
              </p:cNvPr>
              <p:cNvSpPr/>
              <p:nvPr/>
            </p:nvSpPr>
            <p:spPr bwMode="auto">
              <a:xfrm>
                <a:off x="5605463" y="3689351"/>
                <a:ext cx="1582738" cy="22225"/>
              </a:xfrm>
              <a:custGeom>
                <a:avLst/>
                <a:gdLst>
                  <a:gd name="T0" fmla="*/ 0 w 997"/>
                  <a:gd name="T1" fmla="*/ 14 h 14"/>
                  <a:gd name="T2" fmla="*/ 997 w 997"/>
                  <a:gd name="T3" fmla="*/ 14 h 14"/>
                  <a:gd name="T4" fmla="*/ 997 w 997"/>
                  <a:gd name="T5" fmla="*/ 0 h 14"/>
                  <a:gd name="T6" fmla="*/ 0 w 99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7" h="14">
                    <a:moveTo>
                      <a:pt x="0" y="14"/>
                    </a:moveTo>
                    <a:lnTo>
                      <a:pt x="997" y="14"/>
                    </a:lnTo>
                    <a:lnTo>
                      <a:pt x="99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4" name="îšḷíḍê">
                <a:extLst>
                  <a:ext uri="{FF2B5EF4-FFF2-40B4-BE49-F238E27FC236}">
                    <a16:creationId xmlns:a16="http://schemas.microsoft.com/office/drawing/2014/main" id="{43302BE9-950A-FD28-8C90-F3FFAA4AD6C0}"/>
                  </a:ext>
                </a:extLst>
              </p:cNvPr>
              <p:cNvSpPr/>
              <p:nvPr/>
            </p:nvSpPr>
            <p:spPr bwMode="auto">
              <a:xfrm>
                <a:off x="5892801" y="3786188"/>
                <a:ext cx="12477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5" name="ïŝḷiḓe">
                <a:extLst>
                  <a:ext uri="{FF2B5EF4-FFF2-40B4-BE49-F238E27FC236}">
                    <a16:creationId xmlns:a16="http://schemas.microsoft.com/office/drawing/2014/main" id="{F6E11E8E-B33A-A955-2E8B-BB4822C0CEE1}"/>
                  </a:ext>
                </a:extLst>
              </p:cNvPr>
              <p:cNvSpPr/>
              <p:nvPr/>
            </p:nvSpPr>
            <p:spPr bwMode="auto">
              <a:xfrm>
                <a:off x="5892801" y="3786188"/>
                <a:ext cx="1247775" cy="22225"/>
              </a:xfrm>
              <a:custGeom>
                <a:avLst/>
                <a:gdLst>
                  <a:gd name="T0" fmla="*/ 0 w 786"/>
                  <a:gd name="T1" fmla="*/ 14 h 14"/>
                  <a:gd name="T2" fmla="*/ 786 w 786"/>
                  <a:gd name="T3" fmla="*/ 14 h 14"/>
                  <a:gd name="T4" fmla="*/ 786 w 786"/>
                  <a:gd name="T5" fmla="*/ 0 h 14"/>
                  <a:gd name="T6" fmla="*/ 0 w 786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6" h="14">
                    <a:moveTo>
                      <a:pt x="0" y="14"/>
                    </a:moveTo>
                    <a:lnTo>
                      <a:pt x="786" y="14"/>
                    </a:lnTo>
                    <a:lnTo>
                      <a:pt x="78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6" name="îs1ïḍe">
                <a:extLst>
                  <a:ext uri="{FF2B5EF4-FFF2-40B4-BE49-F238E27FC236}">
                    <a16:creationId xmlns:a16="http://schemas.microsoft.com/office/drawing/2014/main" id="{0CA9EAD9-F0B7-55F3-F122-C11455954A8E}"/>
                  </a:ext>
                </a:extLst>
              </p:cNvPr>
              <p:cNvSpPr/>
              <p:nvPr/>
            </p:nvSpPr>
            <p:spPr bwMode="auto">
              <a:xfrm>
                <a:off x="5892801" y="3857626"/>
                <a:ext cx="3095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7" name="î$ľïḋé">
                <a:extLst>
                  <a:ext uri="{FF2B5EF4-FFF2-40B4-BE49-F238E27FC236}">
                    <a16:creationId xmlns:a16="http://schemas.microsoft.com/office/drawing/2014/main" id="{4B60BDF4-3AE6-5464-A649-3DBE67F00435}"/>
                  </a:ext>
                </a:extLst>
              </p:cNvPr>
              <p:cNvSpPr/>
              <p:nvPr/>
            </p:nvSpPr>
            <p:spPr bwMode="auto">
              <a:xfrm>
                <a:off x="5892801" y="3857626"/>
                <a:ext cx="309563" cy="20638"/>
              </a:xfrm>
              <a:custGeom>
                <a:avLst/>
                <a:gdLst>
                  <a:gd name="T0" fmla="*/ 0 w 195"/>
                  <a:gd name="T1" fmla="*/ 13 h 13"/>
                  <a:gd name="T2" fmla="*/ 195 w 195"/>
                  <a:gd name="T3" fmla="*/ 13 h 13"/>
                  <a:gd name="T4" fmla="*/ 195 w 195"/>
                  <a:gd name="T5" fmla="*/ 0 h 13"/>
                  <a:gd name="T6" fmla="*/ 0 w 19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13">
                    <a:moveTo>
                      <a:pt x="0" y="13"/>
                    </a:moveTo>
                    <a:lnTo>
                      <a:pt x="195" y="13"/>
                    </a:lnTo>
                    <a:lnTo>
                      <a:pt x="19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8" name="ïṡľíḋe">
                <a:extLst>
                  <a:ext uri="{FF2B5EF4-FFF2-40B4-BE49-F238E27FC236}">
                    <a16:creationId xmlns:a16="http://schemas.microsoft.com/office/drawing/2014/main" id="{43FE7416-E32C-44EE-F832-E24731E3E77C}"/>
                  </a:ext>
                </a:extLst>
              </p:cNvPr>
              <p:cNvSpPr/>
              <p:nvPr/>
            </p:nvSpPr>
            <p:spPr bwMode="auto">
              <a:xfrm>
                <a:off x="5307013" y="3992563"/>
                <a:ext cx="11430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9" name="íṩḷiḓe">
                <a:extLst>
                  <a:ext uri="{FF2B5EF4-FFF2-40B4-BE49-F238E27FC236}">
                    <a16:creationId xmlns:a16="http://schemas.microsoft.com/office/drawing/2014/main" id="{AF86EA14-F6B0-8719-7916-BE1A78B730D5}"/>
                  </a:ext>
                </a:extLst>
              </p:cNvPr>
              <p:cNvSpPr/>
              <p:nvPr/>
            </p:nvSpPr>
            <p:spPr bwMode="auto">
              <a:xfrm>
                <a:off x="5307013" y="3992563"/>
                <a:ext cx="114300" cy="22225"/>
              </a:xfrm>
              <a:custGeom>
                <a:avLst/>
                <a:gdLst>
                  <a:gd name="T0" fmla="*/ 0 w 72"/>
                  <a:gd name="T1" fmla="*/ 14 h 14"/>
                  <a:gd name="T2" fmla="*/ 72 w 72"/>
                  <a:gd name="T3" fmla="*/ 14 h 14"/>
                  <a:gd name="T4" fmla="*/ 72 w 72"/>
                  <a:gd name="T5" fmla="*/ 0 h 14"/>
                  <a:gd name="T6" fmla="*/ 0 w 7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">
                    <a:moveTo>
                      <a:pt x="0" y="14"/>
                    </a:moveTo>
                    <a:lnTo>
                      <a:pt x="72" y="14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0" name="íslïďè">
                <a:extLst>
                  <a:ext uri="{FF2B5EF4-FFF2-40B4-BE49-F238E27FC236}">
                    <a16:creationId xmlns:a16="http://schemas.microsoft.com/office/drawing/2014/main" id="{045006D4-D842-1F46-9022-C064C614B0EF}"/>
                  </a:ext>
                </a:extLst>
              </p:cNvPr>
              <p:cNvSpPr/>
              <p:nvPr/>
            </p:nvSpPr>
            <p:spPr bwMode="auto">
              <a:xfrm>
                <a:off x="5491163" y="3992563"/>
                <a:ext cx="55880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1" name="íş1îḓè">
                <a:extLst>
                  <a:ext uri="{FF2B5EF4-FFF2-40B4-BE49-F238E27FC236}">
                    <a16:creationId xmlns:a16="http://schemas.microsoft.com/office/drawing/2014/main" id="{F2F2CDD8-6BAC-A3D7-A4E7-B63D392529C4}"/>
                  </a:ext>
                </a:extLst>
              </p:cNvPr>
              <p:cNvSpPr/>
              <p:nvPr/>
            </p:nvSpPr>
            <p:spPr bwMode="auto">
              <a:xfrm>
                <a:off x="5491163" y="3992563"/>
                <a:ext cx="558800" cy="22225"/>
              </a:xfrm>
              <a:custGeom>
                <a:avLst/>
                <a:gdLst>
                  <a:gd name="T0" fmla="*/ 0 w 352"/>
                  <a:gd name="T1" fmla="*/ 14 h 14"/>
                  <a:gd name="T2" fmla="*/ 352 w 352"/>
                  <a:gd name="T3" fmla="*/ 14 h 14"/>
                  <a:gd name="T4" fmla="*/ 352 w 352"/>
                  <a:gd name="T5" fmla="*/ 0 h 14"/>
                  <a:gd name="T6" fmla="*/ 0 w 35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14">
                    <a:moveTo>
                      <a:pt x="0" y="14"/>
                    </a:moveTo>
                    <a:lnTo>
                      <a:pt x="352" y="14"/>
                    </a:lnTo>
                    <a:lnTo>
                      <a:pt x="35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2" name="îṣľîḋe">
                <a:extLst>
                  <a:ext uri="{FF2B5EF4-FFF2-40B4-BE49-F238E27FC236}">
                    <a16:creationId xmlns:a16="http://schemas.microsoft.com/office/drawing/2014/main" id="{14A18BB5-28DF-CB07-0608-45D1C2FEE0CE}"/>
                  </a:ext>
                </a:extLst>
              </p:cNvPr>
              <p:cNvSpPr/>
              <p:nvPr/>
            </p:nvSpPr>
            <p:spPr bwMode="auto">
              <a:xfrm>
                <a:off x="6130926" y="3992563"/>
                <a:ext cx="10572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3" name="íŝļiḑê">
                <a:extLst>
                  <a:ext uri="{FF2B5EF4-FFF2-40B4-BE49-F238E27FC236}">
                    <a16:creationId xmlns:a16="http://schemas.microsoft.com/office/drawing/2014/main" id="{2501852D-C7F5-1A44-4204-825671A4B44E}"/>
                  </a:ext>
                </a:extLst>
              </p:cNvPr>
              <p:cNvSpPr/>
              <p:nvPr/>
            </p:nvSpPr>
            <p:spPr bwMode="auto">
              <a:xfrm>
                <a:off x="6130926" y="3992563"/>
                <a:ext cx="1057275" cy="22225"/>
              </a:xfrm>
              <a:custGeom>
                <a:avLst/>
                <a:gdLst>
                  <a:gd name="T0" fmla="*/ 0 w 666"/>
                  <a:gd name="T1" fmla="*/ 14 h 14"/>
                  <a:gd name="T2" fmla="*/ 666 w 666"/>
                  <a:gd name="T3" fmla="*/ 14 h 14"/>
                  <a:gd name="T4" fmla="*/ 666 w 666"/>
                  <a:gd name="T5" fmla="*/ 0 h 14"/>
                  <a:gd name="T6" fmla="*/ 0 w 666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6" h="14">
                    <a:moveTo>
                      <a:pt x="0" y="14"/>
                    </a:moveTo>
                    <a:lnTo>
                      <a:pt x="666" y="14"/>
                    </a:lnTo>
                    <a:lnTo>
                      <a:pt x="66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4" name="îŝľíḓè">
                <a:extLst>
                  <a:ext uri="{FF2B5EF4-FFF2-40B4-BE49-F238E27FC236}">
                    <a16:creationId xmlns:a16="http://schemas.microsoft.com/office/drawing/2014/main" id="{AE4D9D3F-37B7-B3CA-D515-77CC68B2831F}"/>
                  </a:ext>
                </a:extLst>
              </p:cNvPr>
              <p:cNvSpPr/>
              <p:nvPr/>
            </p:nvSpPr>
            <p:spPr bwMode="auto">
              <a:xfrm>
                <a:off x="3228976" y="1771651"/>
                <a:ext cx="2322513" cy="1495425"/>
              </a:xfrm>
              <a:custGeom>
                <a:avLst/>
                <a:gdLst>
                  <a:gd name="T0" fmla="*/ 416 w 428"/>
                  <a:gd name="T1" fmla="*/ 276 h 276"/>
                  <a:gd name="T2" fmla="*/ 12 w 428"/>
                  <a:gd name="T3" fmla="*/ 276 h 276"/>
                  <a:gd name="T4" fmla="*/ 0 w 428"/>
                  <a:gd name="T5" fmla="*/ 264 h 276"/>
                  <a:gd name="T6" fmla="*/ 0 w 428"/>
                  <a:gd name="T7" fmla="*/ 12 h 276"/>
                  <a:gd name="T8" fmla="*/ 12 w 428"/>
                  <a:gd name="T9" fmla="*/ 0 h 276"/>
                  <a:gd name="T10" fmla="*/ 416 w 428"/>
                  <a:gd name="T11" fmla="*/ 0 h 276"/>
                  <a:gd name="T12" fmla="*/ 428 w 428"/>
                  <a:gd name="T13" fmla="*/ 12 h 276"/>
                  <a:gd name="T14" fmla="*/ 428 w 428"/>
                  <a:gd name="T15" fmla="*/ 264 h 276"/>
                  <a:gd name="T16" fmla="*/ 416 w 428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76">
                    <a:moveTo>
                      <a:pt x="416" y="276"/>
                    </a:moveTo>
                    <a:cubicBezTo>
                      <a:pt x="12" y="276"/>
                      <a:pt x="12" y="276"/>
                      <a:pt x="12" y="276"/>
                    </a:cubicBezTo>
                    <a:cubicBezTo>
                      <a:pt x="6" y="276"/>
                      <a:pt x="0" y="271"/>
                      <a:pt x="0" y="2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22" y="0"/>
                      <a:pt x="428" y="5"/>
                      <a:pt x="428" y="12"/>
                    </a:cubicBezTo>
                    <a:cubicBezTo>
                      <a:pt x="428" y="264"/>
                      <a:pt x="428" y="264"/>
                      <a:pt x="428" y="264"/>
                    </a:cubicBezTo>
                    <a:cubicBezTo>
                      <a:pt x="428" y="271"/>
                      <a:pt x="422" y="276"/>
                      <a:pt x="416" y="276"/>
                    </a:cubicBezTo>
                  </a:path>
                </a:pathLst>
              </a:custGeom>
              <a:gradFill>
                <a:gsLst>
                  <a:gs pos="100000">
                    <a:srgbClr val="66ECF2">
                      <a:alpha val="23000"/>
                    </a:srgbClr>
                  </a:gs>
                  <a:gs pos="0">
                    <a:srgbClr val="51C6E5">
                      <a:alpha val="44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5" name="íśľiḑe">
                <a:extLst>
                  <a:ext uri="{FF2B5EF4-FFF2-40B4-BE49-F238E27FC236}">
                    <a16:creationId xmlns:a16="http://schemas.microsoft.com/office/drawing/2014/main" id="{AA238B31-6290-9AA3-6F80-CD1DF27075E6}"/>
                  </a:ext>
                </a:extLst>
              </p:cNvPr>
              <p:cNvSpPr/>
              <p:nvPr/>
            </p:nvSpPr>
            <p:spPr bwMode="auto">
              <a:xfrm>
                <a:off x="3224213" y="1771651"/>
                <a:ext cx="2332038" cy="112713"/>
              </a:xfrm>
              <a:custGeom>
                <a:avLst/>
                <a:gdLst>
                  <a:gd name="T0" fmla="*/ 429 w 430"/>
                  <a:gd name="T1" fmla="*/ 21 h 21"/>
                  <a:gd name="T2" fmla="*/ 414 w 430"/>
                  <a:gd name="T3" fmla="*/ 0 h 21"/>
                  <a:gd name="T4" fmla="*/ 16 w 430"/>
                  <a:gd name="T5" fmla="*/ 0 h 21"/>
                  <a:gd name="T6" fmla="*/ 0 w 430"/>
                  <a:gd name="T7" fmla="*/ 21 h 21"/>
                  <a:gd name="T8" fmla="*/ 429 w 43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21">
                    <a:moveTo>
                      <a:pt x="429" y="21"/>
                    </a:moveTo>
                    <a:cubicBezTo>
                      <a:pt x="430" y="10"/>
                      <a:pt x="425" y="0"/>
                      <a:pt x="41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21"/>
                    </a:cubicBezTo>
                    <a:lnTo>
                      <a:pt x="429" y="21"/>
                    </a:ln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6" name="ïṧľiḑè">
                <a:extLst>
                  <a:ext uri="{FF2B5EF4-FFF2-40B4-BE49-F238E27FC236}">
                    <a16:creationId xmlns:a16="http://schemas.microsoft.com/office/drawing/2014/main" id="{D1707FAC-3E4D-46DF-DE05-3DF135D94C14}"/>
                  </a:ext>
                </a:extLst>
              </p:cNvPr>
              <p:cNvSpPr/>
              <p:nvPr/>
            </p:nvSpPr>
            <p:spPr bwMode="auto">
              <a:xfrm>
                <a:off x="3338513" y="2036763"/>
                <a:ext cx="1023938" cy="307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7" name="îṡļiḑé">
                <a:extLst>
                  <a:ext uri="{FF2B5EF4-FFF2-40B4-BE49-F238E27FC236}">
                    <a16:creationId xmlns:a16="http://schemas.microsoft.com/office/drawing/2014/main" id="{2C570061-196E-724A-F38E-98633CC5AE55}"/>
                  </a:ext>
                </a:extLst>
              </p:cNvPr>
              <p:cNvSpPr/>
              <p:nvPr/>
            </p:nvSpPr>
            <p:spPr bwMode="auto">
              <a:xfrm>
                <a:off x="3338513" y="2036763"/>
                <a:ext cx="1023938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8" name="ïŝlîďe">
                <a:extLst>
                  <a:ext uri="{FF2B5EF4-FFF2-40B4-BE49-F238E27FC236}">
                    <a16:creationId xmlns:a16="http://schemas.microsoft.com/office/drawing/2014/main" id="{BD70ADCD-FDA4-0D61-180C-3622B2EB29EC}"/>
                  </a:ext>
                </a:extLst>
              </p:cNvPr>
              <p:cNvSpPr/>
              <p:nvPr/>
            </p:nvSpPr>
            <p:spPr bwMode="auto">
              <a:xfrm>
                <a:off x="3338513" y="2432051"/>
                <a:ext cx="1023938" cy="309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9" name="î$ļíḍe">
                <a:extLst>
                  <a:ext uri="{FF2B5EF4-FFF2-40B4-BE49-F238E27FC236}">
                    <a16:creationId xmlns:a16="http://schemas.microsoft.com/office/drawing/2014/main" id="{DC05B7BF-64B1-4D46-7796-3D07F5C03F89}"/>
                  </a:ext>
                </a:extLst>
              </p:cNvPr>
              <p:cNvSpPr/>
              <p:nvPr/>
            </p:nvSpPr>
            <p:spPr bwMode="auto">
              <a:xfrm>
                <a:off x="3338513" y="2432051"/>
                <a:ext cx="1023938" cy="309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0" name="ïšlïdè">
                <a:extLst>
                  <a:ext uri="{FF2B5EF4-FFF2-40B4-BE49-F238E27FC236}">
                    <a16:creationId xmlns:a16="http://schemas.microsoft.com/office/drawing/2014/main" id="{5FCA82BD-C769-6C58-E4F1-AAB05651839C}"/>
                  </a:ext>
                </a:extLst>
              </p:cNvPr>
              <p:cNvSpPr/>
              <p:nvPr/>
            </p:nvSpPr>
            <p:spPr bwMode="auto">
              <a:xfrm>
                <a:off x="4498976" y="2057401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1" name="ïṣ1iḓè">
                <a:extLst>
                  <a:ext uri="{FF2B5EF4-FFF2-40B4-BE49-F238E27FC236}">
                    <a16:creationId xmlns:a16="http://schemas.microsoft.com/office/drawing/2014/main" id="{49539508-205B-BC4F-CC1E-AB9FCCD9635D}"/>
                  </a:ext>
                </a:extLst>
              </p:cNvPr>
              <p:cNvSpPr/>
              <p:nvPr/>
            </p:nvSpPr>
            <p:spPr bwMode="auto">
              <a:xfrm>
                <a:off x="4498976" y="2057401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2" name="ï$1iḑe">
                <a:extLst>
                  <a:ext uri="{FF2B5EF4-FFF2-40B4-BE49-F238E27FC236}">
                    <a16:creationId xmlns:a16="http://schemas.microsoft.com/office/drawing/2014/main" id="{0026B26C-2D73-FEFD-248E-B517CBACB66E}"/>
                  </a:ext>
                </a:extLst>
              </p:cNvPr>
              <p:cNvSpPr/>
              <p:nvPr/>
            </p:nvSpPr>
            <p:spPr bwMode="auto">
              <a:xfrm>
                <a:off x="4498976" y="2149476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3" name="íṥ1ïḑê">
                <a:extLst>
                  <a:ext uri="{FF2B5EF4-FFF2-40B4-BE49-F238E27FC236}">
                    <a16:creationId xmlns:a16="http://schemas.microsoft.com/office/drawing/2014/main" id="{3EF3B009-1F00-176F-0DDB-EDFC67D0F140}"/>
                  </a:ext>
                </a:extLst>
              </p:cNvPr>
              <p:cNvSpPr/>
              <p:nvPr/>
            </p:nvSpPr>
            <p:spPr bwMode="auto">
              <a:xfrm>
                <a:off x="4498976" y="2149476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4" name="iṧľíḑè">
                <a:extLst>
                  <a:ext uri="{FF2B5EF4-FFF2-40B4-BE49-F238E27FC236}">
                    <a16:creationId xmlns:a16="http://schemas.microsoft.com/office/drawing/2014/main" id="{F137984E-5390-504A-DB80-0D60538F616B}"/>
                  </a:ext>
                </a:extLst>
              </p:cNvPr>
              <p:cNvSpPr/>
              <p:nvPr/>
            </p:nvSpPr>
            <p:spPr bwMode="auto">
              <a:xfrm>
                <a:off x="4498976" y="2335213"/>
                <a:ext cx="3476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5" name="îṣľidé">
                <a:extLst>
                  <a:ext uri="{FF2B5EF4-FFF2-40B4-BE49-F238E27FC236}">
                    <a16:creationId xmlns:a16="http://schemas.microsoft.com/office/drawing/2014/main" id="{753F5A4E-434D-2D64-B684-F8FBE26B4A38}"/>
                  </a:ext>
                </a:extLst>
              </p:cNvPr>
              <p:cNvSpPr/>
              <p:nvPr/>
            </p:nvSpPr>
            <p:spPr bwMode="auto">
              <a:xfrm>
                <a:off x="4498976" y="2335213"/>
                <a:ext cx="347663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6" name="iŝlidê">
                <a:extLst>
                  <a:ext uri="{FF2B5EF4-FFF2-40B4-BE49-F238E27FC236}">
                    <a16:creationId xmlns:a16="http://schemas.microsoft.com/office/drawing/2014/main" id="{BC6D7641-ABDA-359D-0A6B-1B8C969046C1}"/>
                  </a:ext>
                </a:extLst>
              </p:cNvPr>
              <p:cNvSpPr/>
              <p:nvPr/>
            </p:nvSpPr>
            <p:spPr bwMode="auto">
              <a:xfrm>
                <a:off x="4498976" y="2241551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7" name="íŝḻïḓé">
                <a:extLst>
                  <a:ext uri="{FF2B5EF4-FFF2-40B4-BE49-F238E27FC236}">
                    <a16:creationId xmlns:a16="http://schemas.microsoft.com/office/drawing/2014/main" id="{83A2A242-9175-5A8A-B3ED-7CAD8F4A9964}"/>
                  </a:ext>
                </a:extLst>
              </p:cNvPr>
              <p:cNvSpPr/>
              <p:nvPr/>
            </p:nvSpPr>
            <p:spPr bwMode="auto">
              <a:xfrm>
                <a:off x="4498976" y="2241551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8" name="ïṡļíďê">
                <a:extLst>
                  <a:ext uri="{FF2B5EF4-FFF2-40B4-BE49-F238E27FC236}">
                    <a16:creationId xmlns:a16="http://schemas.microsoft.com/office/drawing/2014/main" id="{33F9BBC4-A42A-0C18-033C-B0219E55BCBC}"/>
                  </a:ext>
                </a:extLst>
              </p:cNvPr>
              <p:cNvSpPr/>
              <p:nvPr/>
            </p:nvSpPr>
            <p:spPr bwMode="auto">
              <a:xfrm>
                <a:off x="4498976" y="2436813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9" name="iSlíḓè">
                <a:extLst>
                  <a:ext uri="{FF2B5EF4-FFF2-40B4-BE49-F238E27FC236}">
                    <a16:creationId xmlns:a16="http://schemas.microsoft.com/office/drawing/2014/main" id="{AEA43198-3361-D008-64D0-A38E987C6BF9}"/>
                  </a:ext>
                </a:extLst>
              </p:cNvPr>
              <p:cNvSpPr/>
              <p:nvPr/>
            </p:nvSpPr>
            <p:spPr bwMode="auto">
              <a:xfrm>
                <a:off x="4498976" y="2436813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0" name="iṥ1ïḍe">
                <a:extLst>
                  <a:ext uri="{FF2B5EF4-FFF2-40B4-BE49-F238E27FC236}">
                    <a16:creationId xmlns:a16="http://schemas.microsoft.com/office/drawing/2014/main" id="{1F2EFE45-5AAA-FB0A-A886-DC7E62A48DA3}"/>
                  </a:ext>
                </a:extLst>
              </p:cNvPr>
              <p:cNvSpPr/>
              <p:nvPr/>
            </p:nvSpPr>
            <p:spPr bwMode="auto">
              <a:xfrm>
                <a:off x="4498976" y="2887663"/>
                <a:ext cx="8778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1" name="iŝ1îdê">
                <a:extLst>
                  <a:ext uri="{FF2B5EF4-FFF2-40B4-BE49-F238E27FC236}">
                    <a16:creationId xmlns:a16="http://schemas.microsoft.com/office/drawing/2014/main" id="{42BACD65-8923-6F3E-1918-F4133E4E4725}"/>
                  </a:ext>
                </a:extLst>
              </p:cNvPr>
              <p:cNvSpPr/>
              <p:nvPr/>
            </p:nvSpPr>
            <p:spPr bwMode="auto">
              <a:xfrm>
                <a:off x="4498976" y="2887663"/>
                <a:ext cx="877888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2" name="ï$ľiḍê">
                <a:extLst>
                  <a:ext uri="{FF2B5EF4-FFF2-40B4-BE49-F238E27FC236}">
                    <a16:creationId xmlns:a16="http://schemas.microsoft.com/office/drawing/2014/main" id="{FBCEDD96-6BEE-A28C-886C-439EA404C526}"/>
                  </a:ext>
                </a:extLst>
              </p:cNvPr>
              <p:cNvSpPr/>
              <p:nvPr/>
            </p:nvSpPr>
            <p:spPr bwMode="auto">
              <a:xfrm>
                <a:off x="4498976" y="2962276"/>
                <a:ext cx="5095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3" name="ï$1îḑe">
                <a:extLst>
                  <a:ext uri="{FF2B5EF4-FFF2-40B4-BE49-F238E27FC236}">
                    <a16:creationId xmlns:a16="http://schemas.microsoft.com/office/drawing/2014/main" id="{8E53F7EB-60CC-6664-8FC6-3719BC919F1A}"/>
                  </a:ext>
                </a:extLst>
              </p:cNvPr>
              <p:cNvSpPr/>
              <p:nvPr/>
            </p:nvSpPr>
            <p:spPr bwMode="auto">
              <a:xfrm>
                <a:off x="4498976" y="2962276"/>
                <a:ext cx="5095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4" name="ï$ḷîďe">
                <a:extLst>
                  <a:ext uri="{FF2B5EF4-FFF2-40B4-BE49-F238E27FC236}">
                    <a16:creationId xmlns:a16="http://schemas.microsoft.com/office/drawing/2014/main" id="{55D965C0-2CDE-A985-42EF-CC9C70588F04}"/>
                  </a:ext>
                </a:extLst>
              </p:cNvPr>
              <p:cNvSpPr/>
              <p:nvPr/>
            </p:nvSpPr>
            <p:spPr bwMode="auto">
              <a:xfrm>
                <a:off x="4498976" y="2535238"/>
                <a:ext cx="8778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5" name="íṧḻïdè">
                <a:extLst>
                  <a:ext uri="{FF2B5EF4-FFF2-40B4-BE49-F238E27FC236}">
                    <a16:creationId xmlns:a16="http://schemas.microsoft.com/office/drawing/2014/main" id="{D68DCCEC-3DD4-A6A3-CB37-9C7CB2645730}"/>
                  </a:ext>
                </a:extLst>
              </p:cNvPr>
              <p:cNvSpPr/>
              <p:nvPr/>
            </p:nvSpPr>
            <p:spPr bwMode="auto">
              <a:xfrm>
                <a:off x="4498976" y="2535238"/>
                <a:ext cx="877888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6" name="ïŝlïḓe">
                <a:extLst>
                  <a:ext uri="{FF2B5EF4-FFF2-40B4-BE49-F238E27FC236}">
                    <a16:creationId xmlns:a16="http://schemas.microsoft.com/office/drawing/2014/main" id="{5FD94A4D-7D78-4E61-F31E-71E2EBA2AB73}"/>
                  </a:ext>
                </a:extLst>
              </p:cNvPr>
              <p:cNvSpPr/>
              <p:nvPr/>
            </p:nvSpPr>
            <p:spPr bwMode="auto">
              <a:xfrm>
                <a:off x="3349626" y="2903538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7" name="îṡlîḑé">
                <a:extLst>
                  <a:ext uri="{FF2B5EF4-FFF2-40B4-BE49-F238E27FC236}">
                    <a16:creationId xmlns:a16="http://schemas.microsoft.com/office/drawing/2014/main" id="{065D2C89-75A3-71C7-7246-6ACF64E64B13}"/>
                  </a:ext>
                </a:extLst>
              </p:cNvPr>
              <p:cNvSpPr/>
              <p:nvPr/>
            </p:nvSpPr>
            <p:spPr bwMode="auto">
              <a:xfrm>
                <a:off x="3349626" y="2903538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8" name="íSļíḋé">
                <a:extLst>
                  <a:ext uri="{FF2B5EF4-FFF2-40B4-BE49-F238E27FC236}">
                    <a16:creationId xmlns:a16="http://schemas.microsoft.com/office/drawing/2014/main" id="{67B08FC9-3734-0E14-1370-9C886E608669}"/>
                  </a:ext>
                </a:extLst>
              </p:cNvPr>
              <p:cNvSpPr/>
              <p:nvPr/>
            </p:nvSpPr>
            <p:spPr bwMode="auto">
              <a:xfrm>
                <a:off x="3349626" y="3087688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9" name="íṩ1ïdè">
                <a:extLst>
                  <a:ext uri="{FF2B5EF4-FFF2-40B4-BE49-F238E27FC236}">
                    <a16:creationId xmlns:a16="http://schemas.microsoft.com/office/drawing/2014/main" id="{0E08F90F-AC9F-D493-4084-6A42835DE629}"/>
                  </a:ext>
                </a:extLst>
              </p:cNvPr>
              <p:cNvSpPr/>
              <p:nvPr/>
            </p:nvSpPr>
            <p:spPr bwMode="auto">
              <a:xfrm>
                <a:off x="3349626" y="3087688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0" name="íṩḷide">
                <a:extLst>
                  <a:ext uri="{FF2B5EF4-FFF2-40B4-BE49-F238E27FC236}">
                    <a16:creationId xmlns:a16="http://schemas.microsoft.com/office/drawing/2014/main" id="{ED0C1B1E-7EDD-62C9-BBC0-FD6AD7EBCCB2}"/>
                  </a:ext>
                </a:extLst>
              </p:cNvPr>
              <p:cNvSpPr/>
              <p:nvPr/>
            </p:nvSpPr>
            <p:spPr bwMode="auto">
              <a:xfrm>
                <a:off x="3349626" y="2995613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1" name="iş1ïḍê">
                <a:extLst>
                  <a:ext uri="{FF2B5EF4-FFF2-40B4-BE49-F238E27FC236}">
                    <a16:creationId xmlns:a16="http://schemas.microsoft.com/office/drawing/2014/main" id="{0D9F32E5-C965-9E7A-76E4-71D67BA12509}"/>
                  </a:ext>
                </a:extLst>
              </p:cNvPr>
              <p:cNvSpPr/>
              <p:nvPr/>
            </p:nvSpPr>
            <p:spPr bwMode="auto">
              <a:xfrm>
                <a:off x="3349626" y="2995613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2" name="ïsľïde">
                <a:extLst>
                  <a:ext uri="{FF2B5EF4-FFF2-40B4-BE49-F238E27FC236}">
                    <a16:creationId xmlns:a16="http://schemas.microsoft.com/office/drawing/2014/main" id="{4173C0CF-3C7A-04F9-14E4-C5526BED77EE}"/>
                  </a:ext>
                </a:extLst>
              </p:cNvPr>
              <p:cNvSpPr/>
              <p:nvPr/>
            </p:nvSpPr>
            <p:spPr bwMode="auto">
              <a:xfrm>
                <a:off x="3359151" y="1819276"/>
                <a:ext cx="17463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3" name="ïsļiḋê">
                <a:extLst>
                  <a:ext uri="{FF2B5EF4-FFF2-40B4-BE49-F238E27FC236}">
                    <a16:creationId xmlns:a16="http://schemas.microsoft.com/office/drawing/2014/main" id="{3A400BC8-0408-8B22-A3D2-287B3ACEEE91}"/>
                  </a:ext>
                </a:extLst>
              </p:cNvPr>
              <p:cNvSpPr/>
              <p:nvPr/>
            </p:nvSpPr>
            <p:spPr bwMode="auto">
              <a:xfrm>
                <a:off x="3403601" y="1819276"/>
                <a:ext cx="20638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4" name="îsļíḑé">
                <a:extLst>
                  <a:ext uri="{FF2B5EF4-FFF2-40B4-BE49-F238E27FC236}">
                    <a16:creationId xmlns:a16="http://schemas.microsoft.com/office/drawing/2014/main" id="{8877B428-C5D1-434A-DDFC-691F29C557A2}"/>
                  </a:ext>
                </a:extLst>
              </p:cNvPr>
              <p:cNvSpPr/>
              <p:nvPr/>
            </p:nvSpPr>
            <p:spPr bwMode="auto">
              <a:xfrm>
                <a:off x="3452813" y="1819276"/>
                <a:ext cx="20638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5" name="íṧḷïḍè">
                <a:extLst>
                  <a:ext uri="{FF2B5EF4-FFF2-40B4-BE49-F238E27FC236}">
                    <a16:creationId xmlns:a16="http://schemas.microsoft.com/office/drawing/2014/main" id="{66ACFBCA-0A28-FD98-A3C9-AD723593B194}"/>
                  </a:ext>
                </a:extLst>
              </p:cNvPr>
              <p:cNvSpPr/>
              <p:nvPr/>
            </p:nvSpPr>
            <p:spPr bwMode="auto">
              <a:xfrm>
                <a:off x="7324726" y="3748088"/>
                <a:ext cx="1138238" cy="673100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6" name="íṣliḑé">
                <a:extLst>
                  <a:ext uri="{FF2B5EF4-FFF2-40B4-BE49-F238E27FC236}">
                    <a16:creationId xmlns:a16="http://schemas.microsoft.com/office/drawing/2014/main" id="{616B59D3-96F0-8D17-3D50-6CC8283DCE5E}"/>
                  </a:ext>
                </a:extLst>
              </p:cNvPr>
              <p:cNvSpPr/>
              <p:nvPr/>
            </p:nvSpPr>
            <p:spPr bwMode="auto">
              <a:xfrm>
                <a:off x="7400926" y="3803651"/>
                <a:ext cx="1138238" cy="6715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7" name="îṡļïḍe">
                <a:extLst>
                  <a:ext uri="{FF2B5EF4-FFF2-40B4-BE49-F238E27FC236}">
                    <a16:creationId xmlns:a16="http://schemas.microsoft.com/office/drawing/2014/main" id="{5BB0E619-5688-6C5E-9CF0-AD56DDB6CBC8}"/>
                  </a:ext>
                </a:extLst>
              </p:cNvPr>
              <p:cNvSpPr/>
              <p:nvPr/>
            </p:nvSpPr>
            <p:spPr bwMode="auto">
              <a:xfrm>
                <a:off x="7253288" y="3683001"/>
                <a:ext cx="1139825" cy="673100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8" name="íṡľïdê">
                <a:extLst>
                  <a:ext uri="{FF2B5EF4-FFF2-40B4-BE49-F238E27FC236}">
                    <a16:creationId xmlns:a16="http://schemas.microsoft.com/office/drawing/2014/main" id="{A5117799-0836-1C4B-0FA0-BA301F32A2F6}"/>
                  </a:ext>
                </a:extLst>
              </p:cNvPr>
              <p:cNvSpPr/>
              <p:nvPr/>
            </p:nvSpPr>
            <p:spPr bwMode="auto">
              <a:xfrm>
                <a:off x="2947988" y="3548063"/>
                <a:ext cx="1046163" cy="63341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9" name="îṡlïḍê">
                <a:extLst>
                  <a:ext uri="{FF2B5EF4-FFF2-40B4-BE49-F238E27FC236}">
                    <a16:creationId xmlns:a16="http://schemas.microsoft.com/office/drawing/2014/main" id="{097B2F87-6D4E-0AAE-F9BD-7C281B35CD42}"/>
                  </a:ext>
                </a:extLst>
              </p:cNvPr>
              <p:cNvSpPr/>
              <p:nvPr/>
            </p:nvSpPr>
            <p:spPr bwMode="auto">
              <a:xfrm>
                <a:off x="3024188" y="3597276"/>
                <a:ext cx="1041400" cy="63976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0" name="îŝľíḑé">
                <a:extLst>
                  <a:ext uri="{FF2B5EF4-FFF2-40B4-BE49-F238E27FC236}">
                    <a16:creationId xmlns:a16="http://schemas.microsoft.com/office/drawing/2014/main" id="{57435DEF-2F72-02A4-6186-28535761BA01}"/>
                  </a:ext>
                </a:extLst>
              </p:cNvPr>
              <p:cNvSpPr/>
              <p:nvPr/>
            </p:nvSpPr>
            <p:spPr bwMode="auto">
              <a:xfrm>
                <a:off x="3094038" y="3651251"/>
                <a:ext cx="1041400" cy="63341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1" name="išļïḓè">
                <a:extLst>
                  <a:ext uri="{FF2B5EF4-FFF2-40B4-BE49-F238E27FC236}">
                    <a16:creationId xmlns:a16="http://schemas.microsoft.com/office/drawing/2014/main" id="{C4488403-9FA1-5518-2B90-D8318B19FE78}"/>
                  </a:ext>
                </a:extLst>
              </p:cNvPr>
              <p:cNvSpPr/>
              <p:nvPr/>
            </p:nvSpPr>
            <p:spPr bwMode="auto">
              <a:xfrm>
                <a:off x="4771233" y="2589214"/>
                <a:ext cx="3074193" cy="148583"/>
              </a:xfrm>
              <a:custGeom>
                <a:avLst/>
                <a:gdLst>
                  <a:gd name="T0" fmla="*/ 429 w 430"/>
                  <a:gd name="T1" fmla="*/ 21 h 21"/>
                  <a:gd name="T2" fmla="*/ 414 w 430"/>
                  <a:gd name="T3" fmla="*/ 0 h 21"/>
                  <a:gd name="T4" fmla="*/ 16 w 430"/>
                  <a:gd name="T5" fmla="*/ 0 h 21"/>
                  <a:gd name="T6" fmla="*/ 0 w 430"/>
                  <a:gd name="T7" fmla="*/ 21 h 21"/>
                  <a:gd name="T8" fmla="*/ 429 w 43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21">
                    <a:moveTo>
                      <a:pt x="429" y="21"/>
                    </a:moveTo>
                    <a:cubicBezTo>
                      <a:pt x="430" y="10"/>
                      <a:pt x="425" y="0"/>
                      <a:pt x="41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21"/>
                    </a:cubicBezTo>
                    <a:lnTo>
                      <a:pt x="429" y="21"/>
                    </a:ln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2" name="ïṧľïḋê">
                <a:extLst>
                  <a:ext uri="{FF2B5EF4-FFF2-40B4-BE49-F238E27FC236}">
                    <a16:creationId xmlns:a16="http://schemas.microsoft.com/office/drawing/2014/main" id="{A1F7C972-D4B7-95A8-3E23-E11623B2103D}"/>
                  </a:ext>
                </a:extLst>
              </p:cNvPr>
              <p:cNvSpPr/>
              <p:nvPr/>
            </p:nvSpPr>
            <p:spPr bwMode="auto">
              <a:xfrm>
                <a:off x="4889501" y="2670176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3" name="íŝļíde">
                <a:extLst>
                  <a:ext uri="{FF2B5EF4-FFF2-40B4-BE49-F238E27FC236}">
                    <a16:creationId xmlns:a16="http://schemas.microsoft.com/office/drawing/2014/main" id="{BBDA91F3-C461-D642-EF4D-4E41C755CA53}"/>
                  </a:ext>
                </a:extLst>
              </p:cNvPr>
              <p:cNvSpPr/>
              <p:nvPr/>
            </p:nvSpPr>
            <p:spPr bwMode="auto">
              <a:xfrm>
                <a:off x="4970463" y="2670176"/>
                <a:ext cx="33338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4" name="íṥļïde">
                <a:extLst>
                  <a:ext uri="{FF2B5EF4-FFF2-40B4-BE49-F238E27FC236}">
                    <a16:creationId xmlns:a16="http://schemas.microsoft.com/office/drawing/2014/main" id="{67ED48EE-7EEA-84FB-A0D6-0017FA75C18C}"/>
                  </a:ext>
                </a:extLst>
              </p:cNvPr>
              <p:cNvSpPr/>
              <p:nvPr/>
            </p:nvSpPr>
            <p:spPr bwMode="auto">
              <a:xfrm>
                <a:off x="5046663" y="2670176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23" name="文本框 922">
              <a:extLst>
                <a:ext uri="{FF2B5EF4-FFF2-40B4-BE49-F238E27FC236}">
                  <a16:creationId xmlns:a16="http://schemas.microsoft.com/office/drawing/2014/main" id="{3DAA9063-FA06-A3BF-2B72-FF9F70342DA5}"/>
                </a:ext>
              </a:extLst>
            </p:cNvPr>
            <p:cNvSpPr txBox="1"/>
            <p:nvPr/>
          </p:nvSpPr>
          <p:spPr>
            <a:xfrm>
              <a:off x="5987986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测试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46942B2E-CA43-A8E8-EE57-C3E9B8644DEF}"/>
              </a:ext>
            </a:extLst>
          </p:cNvPr>
          <p:cNvGrpSpPr/>
          <p:nvPr/>
        </p:nvGrpSpPr>
        <p:grpSpPr>
          <a:xfrm>
            <a:off x="8910458" y="2027822"/>
            <a:ext cx="2942879" cy="2355889"/>
            <a:chOff x="8910458" y="2505342"/>
            <a:chExt cx="2942879" cy="2355889"/>
          </a:xfrm>
        </p:grpSpPr>
        <p:grpSp>
          <p:nvGrpSpPr>
            <p:cNvPr id="605" name="组合 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3B8BFC28-BB87-1944-FC2C-FE259965C36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10458" y="2505342"/>
              <a:ext cx="2942879" cy="1700762"/>
              <a:chOff x="1931195" y="1325308"/>
              <a:chExt cx="8329613" cy="4813888"/>
            </a:xfrm>
          </p:grpSpPr>
          <p:grpSp>
            <p:nvGrpSpPr>
              <p:cNvPr id="606" name="ïṥḷiḑê">
                <a:extLst>
                  <a:ext uri="{FF2B5EF4-FFF2-40B4-BE49-F238E27FC236}">
                    <a16:creationId xmlns:a16="http://schemas.microsoft.com/office/drawing/2014/main" id="{B9F37224-0FBD-A360-7953-25CF6B15D2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1195" y="1325308"/>
                <a:ext cx="8329613" cy="4813888"/>
                <a:chOff x="135" y="389"/>
                <a:chExt cx="7411" cy="4283"/>
              </a:xfrm>
            </p:grpSpPr>
            <p:sp>
              <p:nvSpPr>
                <p:cNvPr id="722" name="ïšľiḓê">
                  <a:extLst>
                    <a:ext uri="{FF2B5EF4-FFF2-40B4-BE49-F238E27FC236}">
                      <a16:creationId xmlns:a16="http://schemas.microsoft.com/office/drawing/2014/main" id="{8C36CB06-6001-6003-B1E6-A96CB77FDCF5}"/>
                    </a:ext>
                  </a:extLst>
                </p:cNvPr>
                <p:cNvSpPr/>
                <p:nvPr/>
              </p:nvSpPr>
              <p:spPr bwMode="auto">
                <a:xfrm>
                  <a:off x="1979" y="2779"/>
                  <a:ext cx="953" cy="1893"/>
                </a:xfrm>
                <a:custGeom>
                  <a:avLst/>
                  <a:gdLst>
                    <a:gd name="T0" fmla="*/ 226 w 2442"/>
                    <a:gd name="T1" fmla="*/ 523 h 4858"/>
                    <a:gd name="T2" fmla="*/ 155 w 2442"/>
                    <a:gd name="T3" fmla="*/ 696 h 4858"/>
                    <a:gd name="T4" fmla="*/ 32 w 2442"/>
                    <a:gd name="T5" fmla="*/ 856 h 4858"/>
                    <a:gd name="T6" fmla="*/ 58 w 2442"/>
                    <a:gd name="T7" fmla="*/ 1062 h 4858"/>
                    <a:gd name="T8" fmla="*/ 96 w 2442"/>
                    <a:gd name="T9" fmla="*/ 1293 h 4858"/>
                    <a:gd name="T10" fmla="*/ 269 w 2442"/>
                    <a:gd name="T11" fmla="*/ 1736 h 4858"/>
                    <a:gd name="T12" fmla="*/ 488 w 2442"/>
                    <a:gd name="T13" fmla="*/ 1974 h 4858"/>
                    <a:gd name="T14" fmla="*/ 565 w 2442"/>
                    <a:gd name="T15" fmla="*/ 2654 h 4858"/>
                    <a:gd name="T16" fmla="*/ 514 w 2442"/>
                    <a:gd name="T17" fmla="*/ 2904 h 4858"/>
                    <a:gd name="T18" fmla="*/ 437 w 2442"/>
                    <a:gd name="T19" fmla="*/ 3573 h 4858"/>
                    <a:gd name="T20" fmla="*/ 449 w 2442"/>
                    <a:gd name="T21" fmla="*/ 3820 h 4858"/>
                    <a:gd name="T22" fmla="*/ 439 w 2442"/>
                    <a:gd name="T23" fmla="*/ 4069 h 4858"/>
                    <a:gd name="T24" fmla="*/ 384 w 2442"/>
                    <a:gd name="T25" fmla="*/ 4353 h 4858"/>
                    <a:gd name="T26" fmla="*/ 466 w 2442"/>
                    <a:gd name="T27" fmla="*/ 4753 h 4858"/>
                    <a:gd name="T28" fmla="*/ 720 w 2442"/>
                    <a:gd name="T29" fmla="*/ 4837 h 4858"/>
                    <a:gd name="T30" fmla="*/ 815 w 2442"/>
                    <a:gd name="T31" fmla="*/ 4775 h 4858"/>
                    <a:gd name="T32" fmla="*/ 661 w 2442"/>
                    <a:gd name="T33" fmla="*/ 4580 h 4858"/>
                    <a:gd name="T34" fmla="*/ 815 w 2442"/>
                    <a:gd name="T35" fmla="*/ 4231 h 4858"/>
                    <a:gd name="T36" fmla="*/ 804 w 2442"/>
                    <a:gd name="T37" fmla="*/ 4031 h 4858"/>
                    <a:gd name="T38" fmla="*/ 854 w 2442"/>
                    <a:gd name="T39" fmla="*/ 3698 h 4858"/>
                    <a:gd name="T40" fmla="*/ 1009 w 2442"/>
                    <a:gd name="T41" fmla="*/ 3548 h 4858"/>
                    <a:gd name="T42" fmla="*/ 1215 w 2442"/>
                    <a:gd name="T43" fmla="*/ 3254 h 4858"/>
                    <a:gd name="T44" fmla="*/ 1283 w 2442"/>
                    <a:gd name="T45" fmla="*/ 3220 h 4858"/>
                    <a:gd name="T46" fmla="*/ 1510 w 2442"/>
                    <a:gd name="T47" fmla="*/ 3081 h 4858"/>
                    <a:gd name="T48" fmla="*/ 1631 w 2442"/>
                    <a:gd name="T49" fmla="*/ 2887 h 4858"/>
                    <a:gd name="T50" fmla="*/ 1764 w 2442"/>
                    <a:gd name="T51" fmla="*/ 2527 h 4858"/>
                    <a:gd name="T52" fmla="*/ 1920 w 2442"/>
                    <a:gd name="T53" fmla="*/ 2410 h 4858"/>
                    <a:gd name="T54" fmla="*/ 2105 w 2442"/>
                    <a:gd name="T55" fmla="*/ 2304 h 4858"/>
                    <a:gd name="T56" fmla="*/ 2215 w 2442"/>
                    <a:gd name="T57" fmla="*/ 1883 h 4858"/>
                    <a:gd name="T58" fmla="*/ 2353 w 2442"/>
                    <a:gd name="T59" fmla="*/ 1539 h 4858"/>
                    <a:gd name="T60" fmla="*/ 2359 w 2442"/>
                    <a:gd name="T61" fmla="*/ 1172 h 4858"/>
                    <a:gd name="T62" fmla="*/ 2153 w 2442"/>
                    <a:gd name="T63" fmla="*/ 1016 h 4858"/>
                    <a:gd name="T64" fmla="*/ 1964 w 2442"/>
                    <a:gd name="T65" fmla="*/ 1006 h 4858"/>
                    <a:gd name="T66" fmla="*/ 1842 w 2442"/>
                    <a:gd name="T67" fmla="*/ 888 h 4858"/>
                    <a:gd name="T68" fmla="*/ 1620 w 2442"/>
                    <a:gd name="T69" fmla="*/ 850 h 4858"/>
                    <a:gd name="T70" fmla="*/ 1653 w 2442"/>
                    <a:gd name="T71" fmla="*/ 695 h 4858"/>
                    <a:gd name="T72" fmla="*/ 1388 w 2442"/>
                    <a:gd name="T73" fmla="*/ 433 h 4858"/>
                    <a:gd name="T74" fmla="*/ 1094 w 2442"/>
                    <a:gd name="T75" fmla="*/ 250 h 4858"/>
                    <a:gd name="T76" fmla="*/ 777 w 2442"/>
                    <a:gd name="T77" fmla="*/ 122 h 4858"/>
                    <a:gd name="T78" fmla="*/ 555 w 2442"/>
                    <a:gd name="T79" fmla="*/ 95 h 4858"/>
                    <a:gd name="T80" fmla="*/ 493 w 2442"/>
                    <a:gd name="T81" fmla="*/ 111 h 4858"/>
                    <a:gd name="T82" fmla="*/ 421 w 2442"/>
                    <a:gd name="T83" fmla="*/ 78 h 4858"/>
                    <a:gd name="T84" fmla="*/ 210 w 2442"/>
                    <a:gd name="T85" fmla="*/ 300 h 4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42" h="4858">
                      <a:moveTo>
                        <a:pt x="245" y="433"/>
                      </a:moveTo>
                      <a:cubicBezTo>
                        <a:pt x="234" y="459"/>
                        <a:pt x="205" y="491"/>
                        <a:pt x="226" y="523"/>
                      </a:cubicBezTo>
                      <a:cubicBezTo>
                        <a:pt x="245" y="555"/>
                        <a:pt x="194" y="619"/>
                        <a:pt x="180" y="631"/>
                      </a:cubicBezTo>
                      <a:cubicBezTo>
                        <a:pt x="168" y="645"/>
                        <a:pt x="148" y="663"/>
                        <a:pt x="155" y="696"/>
                      </a:cubicBezTo>
                      <a:cubicBezTo>
                        <a:pt x="161" y="728"/>
                        <a:pt x="110" y="747"/>
                        <a:pt x="96" y="760"/>
                      </a:cubicBezTo>
                      <a:cubicBezTo>
                        <a:pt x="84" y="774"/>
                        <a:pt x="52" y="838"/>
                        <a:pt x="32" y="856"/>
                      </a:cubicBezTo>
                      <a:cubicBezTo>
                        <a:pt x="12" y="876"/>
                        <a:pt x="7" y="934"/>
                        <a:pt x="45" y="952"/>
                      </a:cubicBezTo>
                      <a:cubicBezTo>
                        <a:pt x="84" y="972"/>
                        <a:pt x="110" y="1043"/>
                        <a:pt x="58" y="1062"/>
                      </a:cubicBezTo>
                      <a:cubicBezTo>
                        <a:pt x="7" y="1082"/>
                        <a:pt x="0" y="1139"/>
                        <a:pt x="20" y="1164"/>
                      </a:cubicBezTo>
                      <a:cubicBezTo>
                        <a:pt x="39" y="1191"/>
                        <a:pt x="71" y="1275"/>
                        <a:pt x="96" y="1293"/>
                      </a:cubicBezTo>
                      <a:cubicBezTo>
                        <a:pt x="123" y="1312"/>
                        <a:pt x="168" y="1461"/>
                        <a:pt x="187" y="1499"/>
                      </a:cubicBezTo>
                      <a:cubicBezTo>
                        <a:pt x="205" y="1537"/>
                        <a:pt x="277" y="1678"/>
                        <a:pt x="269" y="1736"/>
                      </a:cubicBezTo>
                      <a:cubicBezTo>
                        <a:pt x="263" y="1794"/>
                        <a:pt x="335" y="1852"/>
                        <a:pt x="353" y="1864"/>
                      </a:cubicBezTo>
                      <a:cubicBezTo>
                        <a:pt x="372" y="1878"/>
                        <a:pt x="456" y="1954"/>
                        <a:pt x="488" y="1974"/>
                      </a:cubicBezTo>
                      <a:cubicBezTo>
                        <a:pt x="521" y="1994"/>
                        <a:pt x="604" y="2018"/>
                        <a:pt x="592" y="2166"/>
                      </a:cubicBezTo>
                      <a:cubicBezTo>
                        <a:pt x="577" y="2314"/>
                        <a:pt x="565" y="2597"/>
                        <a:pt x="565" y="2654"/>
                      </a:cubicBezTo>
                      <a:cubicBezTo>
                        <a:pt x="565" y="2712"/>
                        <a:pt x="540" y="2764"/>
                        <a:pt x="525" y="2776"/>
                      </a:cubicBezTo>
                      <a:cubicBezTo>
                        <a:pt x="514" y="2790"/>
                        <a:pt x="508" y="2866"/>
                        <a:pt x="514" y="2904"/>
                      </a:cubicBezTo>
                      <a:cubicBezTo>
                        <a:pt x="521" y="2944"/>
                        <a:pt x="525" y="3091"/>
                        <a:pt x="476" y="3265"/>
                      </a:cubicBezTo>
                      <a:cubicBezTo>
                        <a:pt x="424" y="3437"/>
                        <a:pt x="437" y="3548"/>
                        <a:pt x="437" y="3573"/>
                      </a:cubicBezTo>
                      <a:cubicBezTo>
                        <a:pt x="437" y="3598"/>
                        <a:pt x="405" y="3669"/>
                        <a:pt x="398" y="3694"/>
                      </a:cubicBezTo>
                      <a:cubicBezTo>
                        <a:pt x="392" y="3720"/>
                        <a:pt x="421" y="3780"/>
                        <a:pt x="449" y="3820"/>
                      </a:cubicBezTo>
                      <a:cubicBezTo>
                        <a:pt x="477" y="3859"/>
                        <a:pt x="455" y="3931"/>
                        <a:pt x="444" y="3980"/>
                      </a:cubicBezTo>
                      <a:cubicBezTo>
                        <a:pt x="432" y="4031"/>
                        <a:pt x="432" y="4036"/>
                        <a:pt x="439" y="4069"/>
                      </a:cubicBezTo>
                      <a:cubicBezTo>
                        <a:pt x="444" y="4103"/>
                        <a:pt x="416" y="4136"/>
                        <a:pt x="398" y="4153"/>
                      </a:cubicBezTo>
                      <a:cubicBezTo>
                        <a:pt x="384" y="4170"/>
                        <a:pt x="372" y="4271"/>
                        <a:pt x="384" y="4353"/>
                      </a:cubicBezTo>
                      <a:cubicBezTo>
                        <a:pt x="393" y="4436"/>
                        <a:pt x="427" y="4580"/>
                        <a:pt x="427" y="4592"/>
                      </a:cubicBezTo>
                      <a:cubicBezTo>
                        <a:pt x="427" y="4602"/>
                        <a:pt x="432" y="4735"/>
                        <a:pt x="466" y="4753"/>
                      </a:cubicBezTo>
                      <a:cubicBezTo>
                        <a:pt x="498" y="4769"/>
                        <a:pt x="484" y="4824"/>
                        <a:pt x="616" y="4819"/>
                      </a:cubicBezTo>
                      <a:cubicBezTo>
                        <a:pt x="654" y="4814"/>
                        <a:pt x="699" y="4814"/>
                        <a:pt x="720" y="4837"/>
                      </a:cubicBezTo>
                      <a:cubicBezTo>
                        <a:pt x="743" y="4858"/>
                        <a:pt x="799" y="4837"/>
                        <a:pt x="843" y="4824"/>
                      </a:cubicBezTo>
                      <a:cubicBezTo>
                        <a:pt x="888" y="4814"/>
                        <a:pt x="872" y="4786"/>
                        <a:pt x="815" y="4775"/>
                      </a:cubicBezTo>
                      <a:cubicBezTo>
                        <a:pt x="760" y="4764"/>
                        <a:pt x="715" y="4731"/>
                        <a:pt x="693" y="4691"/>
                      </a:cubicBezTo>
                      <a:cubicBezTo>
                        <a:pt x="672" y="4653"/>
                        <a:pt x="677" y="4609"/>
                        <a:pt x="661" y="4580"/>
                      </a:cubicBezTo>
                      <a:cubicBezTo>
                        <a:pt x="644" y="4553"/>
                        <a:pt x="588" y="4498"/>
                        <a:pt x="666" y="4442"/>
                      </a:cubicBezTo>
                      <a:cubicBezTo>
                        <a:pt x="743" y="4387"/>
                        <a:pt x="809" y="4271"/>
                        <a:pt x="815" y="4231"/>
                      </a:cubicBezTo>
                      <a:cubicBezTo>
                        <a:pt x="820" y="4192"/>
                        <a:pt x="804" y="4180"/>
                        <a:pt x="777" y="4180"/>
                      </a:cubicBezTo>
                      <a:cubicBezTo>
                        <a:pt x="750" y="4180"/>
                        <a:pt x="693" y="4076"/>
                        <a:pt x="804" y="4031"/>
                      </a:cubicBezTo>
                      <a:cubicBezTo>
                        <a:pt x="915" y="3987"/>
                        <a:pt x="883" y="3836"/>
                        <a:pt x="861" y="3803"/>
                      </a:cubicBezTo>
                      <a:cubicBezTo>
                        <a:pt x="839" y="3770"/>
                        <a:pt x="827" y="3731"/>
                        <a:pt x="854" y="3698"/>
                      </a:cubicBezTo>
                      <a:cubicBezTo>
                        <a:pt x="883" y="3664"/>
                        <a:pt x="931" y="3758"/>
                        <a:pt x="988" y="3703"/>
                      </a:cubicBezTo>
                      <a:cubicBezTo>
                        <a:pt x="1042" y="3647"/>
                        <a:pt x="988" y="3570"/>
                        <a:pt x="1009" y="3548"/>
                      </a:cubicBezTo>
                      <a:cubicBezTo>
                        <a:pt x="1031" y="3526"/>
                        <a:pt x="1172" y="3647"/>
                        <a:pt x="1272" y="3465"/>
                      </a:cubicBezTo>
                      <a:cubicBezTo>
                        <a:pt x="1326" y="3353"/>
                        <a:pt x="1231" y="3287"/>
                        <a:pt x="1215" y="3254"/>
                      </a:cubicBezTo>
                      <a:cubicBezTo>
                        <a:pt x="1199" y="3220"/>
                        <a:pt x="1126" y="3154"/>
                        <a:pt x="1150" y="3138"/>
                      </a:cubicBezTo>
                      <a:cubicBezTo>
                        <a:pt x="1172" y="3121"/>
                        <a:pt x="1244" y="3192"/>
                        <a:pt x="1283" y="3220"/>
                      </a:cubicBezTo>
                      <a:cubicBezTo>
                        <a:pt x="1320" y="3247"/>
                        <a:pt x="1388" y="3287"/>
                        <a:pt x="1431" y="3214"/>
                      </a:cubicBezTo>
                      <a:cubicBezTo>
                        <a:pt x="1476" y="3143"/>
                        <a:pt x="1510" y="3138"/>
                        <a:pt x="1510" y="3081"/>
                      </a:cubicBezTo>
                      <a:cubicBezTo>
                        <a:pt x="1510" y="3025"/>
                        <a:pt x="1537" y="2998"/>
                        <a:pt x="1553" y="3003"/>
                      </a:cubicBezTo>
                      <a:cubicBezTo>
                        <a:pt x="1572" y="3010"/>
                        <a:pt x="1604" y="2965"/>
                        <a:pt x="1631" y="2887"/>
                      </a:cubicBezTo>
                      <a:cubicBezTo>
                        <a:pt x="1661" y="2810"/>
                        <a:pt x="1737" y="2760"/>
                        <a:pt x="1710" y="2694"/>
                      </a:cubicBezTo>
                      <a:cubicBezTo>
                        <a:pt x="1683" y="2625"/>
                        <a:pt x="1688" y="2560"/>
                        <a:pt x="1764" y="2527"/>
                      </a:cubicBezTo>
                      <a:cubicBezTo>
                        <a:pt x="1842" y="2494"/>
                        <a:pt x="1815" y="2449"/>
                        <a:pt x="1842" y="2443"/>
                      </a:cubicBezTo>
                      <a:cubicBezTo>
                        <a:pt x="1870" y="2437"/>
                        <a:pt x="1899" y="2449"/>
                        <a:pt x="1920" y="2410"/>
                      </a:cubicBezTo>
                      <a:cubicBezTo>
                        <a:pt x="1942" y="2371"/>
                        <a:pt x="1999" y="2388"/>
                        <a:pt x="2010" y="2388"/>
                      </a:cubicBezTo>
                      <a:cubicBezTo>
                        <a:pt x="2021" y="2388"/>
                        <a:pt x="2099" y="2371"/>
                        <a:pt x="2105" y="2304"/>
                      </a:cubicBezTo>
                      <a:cubicBezTo>
                        <a:pt x="2110" y="2237"/>
                        <a:pt x="2137" y="2176"/>
                        <a:pt x="2176" y="2126"/>
                      </a:cubicBezTo>
                      <a:cubicBezTo>
                        <a:pt x="2215" y="2077"/>
                        <a:pt x="2215" y="1954"/>
                        <a:pt x="2215" y="1883"/>
                      </a:cubicBezTo>
                      <a:cubicBezTo>
                        <a:pt x="2215" y="1810"/>
                        <a:pt x="2186" y="1749"/>
                        <a:pt x="2248" y="1688"/>
                      </a:cubicBezTo>
                      <a:cubicBezTo>
                        <a:pt x="2310" y="1628"/>
                        <a:pt x="2321" y="1605"/>
                        <a:pt x="2353" y="1539"/>
                      </a:cubicBezTo>
                      <a:cubicBezTo>
                        <a:pt x="2386" y="1472"/>
                        <a:pt x="2431" y="1494"/>
                        <a:pt x="2437" y="1350"/>
                      </a:cubicBezTo>
                      <a:cubicBezTo>
                        <a:pt x="2442" y="1206"/>
                        <a:pt x="2405" y="1144"/>
                        <a:pt x="2359" y="1172"/>
                      </a:cubicBezTo>
                      <a:cubicBezTo>
                        <a:pt x="2315" y="1199"/>
                        <a:pt x="2283" y="1166"/>
                        <a:pt x="2248" y="1117"/>
                      </a:cubicBezTo>
                      <a:cubicBezTo>
                        <a:pt x="2215" y="1066"/>
                        <a:pt x="2181" y="1016"/>
                        <a:pt x="2153" y="1016"/>
                      </a:cubicBezTo>
                      <a:cubicBezTo>
                        <a:pt x="2126" y="1016"/>
                        <a:pt x="2061" y="1072"/>
                        <a:pt x="2037" y="1021"/>
                      </a:cubicBezTo>
                      <a:cubicBezTo>
                        <a:pt x="2015" y="972"/>
                        <a:pt x="1977" y="994"/>
                        <a:pt x="1964" y="1006"/>
                      </a:cubicBezTo>
                      <a:cubicBezTo>
                        <a:pt x="1953" y="1016"/>
                        <a:pt x="1926" y="1028"/>
                        <a:pt x="1926" y="955"/>
                      </a:cubicBezTo>
                      <a:cubicBezTo>
                        <a:pt x="1926" y="883"/>
                        <a:pt x="1866" y="888"/>
                        <a:pt x="1842" y="888"/>
                      </a:cubicBezTo>
                      <a:cubicBezTo>
                        <a:pt x="1820" y="888"/>
                        <a:pt x="1759" y="866"/>
                        <a:pt x="1737" y="844"/>
                      </a:cubicBezTo>
                      <a:cubicBezTo>
                        <a:pt x="1715" y="821"/>
                        <a:pt x="1666" y="811"/>
                        <a:pt x="1620" y="850"/>
                      </a:cubicBezTo>
                      <a:cubicBezTo>
                        <a:pt x="1577" y="888"/>
                        <a:pt x="1550" y="866"/>
                        <a:pt x="1583" y="828"/>
                      </a:cubicBezTo>
                      <a:cubicBezTo>
                        <a:pt x="1615" y="788"/>
                        <a:pt x="1683" y="728"/>
                        <a:pt x="1653" y="695"/>
                      </a:cubicBezTo>
                      <a:cubicBezTo>
                        <a:pt x="1626" y="661"/>
                        <a:pt x="1594" y="677"/>
                        <a:pt x="1594" y="594"/>
                      </a:cubicBezTo>
                      <a:cubicBezTo>
                        <a:pt x="1594" y="510"/>
                        <a:pt x="1520" y="444"/>
                        <a:pt x="1388" y="433"/>
                      </a:cubicBezTo>
                      <a:cubicBezTo>
                        <a:pt x="1253" y="422"/>
                        <a:pt x="1209" y="389"/>
                        <a:pt x="1188" y="355"/>
                      </a:cubicBezTo>
                      <a:cubicBezTo>
                        <a:pt x="1165" y="322"/>
                        <a:pt x="1172" y="273"/>
                        <a:pt x="1094" y="250"/>
                      </a:cubicBezTo>
                      <a:cubicBezTo>
                        <a:pt x="1015" y="228"/>
                        <a:pt x="1015" y="128"/>
                        <a:pt x="950" y="128"/>
                      </a:cubicBezTo>
                      <a:cubicBezTo>
                        <a:pt x="883" y="128"/>
                        <a:pt x="783" y="167"/>
                        <a:pt x="777" y="122"/>
                      </a:cubicBezTo>
                      <a:cubicBezTo>
                        <a:pt x="772" y="78"/>
                        <a:pt x="715" y="139"/>
                        <a:pt x="677" y="88"/>
                      </a:cubicBezTo>
                      <a:cubicBezTo>
                        <a:pt x="639" y="39"/>
                        <a:pt x="561" y="51"/>
                        <a:pt x="555" y="95"/>
                      </a:cubicBezTo>
                      <a:cubicBezTo>
                        <a:pt x="550" y="139"/>
                        <a:pt x="561" y="222"/>
                        <a:pt x="516" y="211"/>
                      </a:cubicBezTo>
                      <a:cubicBezTo>
                        <a:pt x="472" y="199"/>
                        <a:pt x="477" y="172"/>
                        <a:pt x="493" y="111"/>
                      </a:cubicBezTo>
                      <a:cubicBezTo>
                        <a:pt x="509" y="51"/>
                        <a:pt x="532" y="0"/>
                        <a:pt x="498" y="0"/>
                      </a:cubicBezTo>
                      <a:cubicBezTo>
                        <a:pt x="466" y="0"/>
                        <a:pt x="461" y="78"/>
                        <a:pt x="421" y="78"/>
                      </a:cubicBezTo>
                      <a:cubicBezTo>
                        <a:pt x="384" y="78"/>
                        <a:pt x="328" y="78"/>
                        <a:pt x="316" y="144"/>
                      </a:cubicBezTo>
                      <a:cubicBezTo>
                        <a:pt x="305" y="211"/>
                        <a:pt x="189" y="211"/>
                        <a:pt x="210" y="300"/>
                      </a:cubicBezTo>
                      <a:cubicBezTo>
                        <a:pt x="232" y="389"/>
                        <a:pt x="268" y="377"/>
                        <a:pt x="245" y="4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3" name="iS1iďè">
                  <a:extLst>
                    <a:ext uri="{FF2B5EF4-FFF2-40B4-BE49-F238E27FC236}">
                      <a16:creationId xmlns:a16="http://schemas.microsoft.com/office/drawing/2014/main" id="{830F0C2A-646F-3CC3-C6C4-BD0D3FF8574F}"/>
                    </a:ext>
                  </a:extLst>
                </p:cNvPr>
                <p:cNvSpPr/>
                <p:nvPr/>
              </p:nvSpPr>
              <p:spPr bwMode="auto">
                <a:xfrm>
                  <a:off x="3254" y="2086"/>
                  <a:ext cx="1448" cy="1974"/>
                </a:xfrm>
                <a:custGeom>
                  <a:avLst/>
                  <a:gdLst>
                    <a:gd name="T0" fmla="*/ 455 w 3711"/>
                    <a:gd name="T1" fmla="*/ 469 h 5069"/>
                    <a:gd name="T2" fmla="*/ 345 w 3711"/>
                    <a:gd name="T3" fmla="*/ 660 h 5069"/>
                    <a:gd name="T4" fmla="*/ 72 w 3711"/>
                    <a:gd name="T5" fmla="*/ 1114 h 5069"/>
                    <a:gd name="T6" fmla="*/ 117 w 3711"/>
                    <a:gd name="T7" fmla="*/ 1313 h 5069"/>
                    <a:gd name="T8" fmla="*/ 37 w 3711"/>
                    <a:gd name="T9" fmla="*/ 1635 h 5069"/>
                    <a:gd name="T10" fmla="*/ 198 w 3711"/>
                    <a:gd name="T11" fmla="*/ 1899 h 5069"/>
                    <a:gd name="T12" fmla="*/ 307 w 3711"/>
                    <a:gd name="T13" fmla="*/ 2120 h 5069"/>
                    <a:gd name="T14" fmla="*/ 601 w 3711"/>
                    <a:gd name="T15" fmla="*/ 2318 h 5069"/>
                    <a:gd name="T16" fmla="*/ 983 w 3711"/>
                    <a:gd name="T17" fmla="*/ 2244 h 5069"/>
                    <a:gd name="T18" fmla="*/ 1241 w 3711"/>
                    <a:gd name="T19" fmla="*/ 2252 h 5069"/>
                    <a:gd name="T20" fmla="*/ 1482 w 3711"/>
                    <a:gd name="T21" fmla="*/ 2362 h 5069"/>
                    <a:gd name="T22" fmla="*/ 1445 w 3711"/>
                    <a:gd name="T23" fmla="*/ 2699 h 5069"/>
                    <a:gd name="T24" fmla="*/ 1643 w 3711"/>
                    <a:gd name="T25" fmla="*/ 3007 h 5069"/>
                    <a:gd name="T26" fmla="*/ 1710 w 3711"/>
                    <a:gd name="T27" fmla="*/ 3330 h 5069"/>
                    <a:gd name="T28" fmla="*/ 1600 w 3711"/>
                    <a:gd name="T29" fmla="*/ 3675 h 5069"/>
                    <a:gd name="T30" fmla="*/ 1686 w 3711"/>
                    <a:gd name="T31" fmla="*/ 4006 h 5069"/>
                    <a:gd name="T32" fmla="*/ 1797 w 3711"/>
                    <a:gd name="T33" fmla="*/ 4482 h 5069"/>
                    <a:gd name="T34" fmla="*/ 1913 w 3711"/>
                    <a:gd name="T35" fmla="*/ 4761 h 5069"/>
                    <a:gd name="T36" fmla="*/ 1943 w 3711"/>
                    <a:gd name="T37" fmla="*/ 4937 h 5069"/>
                    <a:gd name="T38" fmla="*/ 2274 w 3711"/>
                    <a:gd name="T39" fmla="*/ 4967 h 5069"/>
                    <a:gd name="T40" fmla="*/ 2728 w 3711"/>
                    <a:gd name="T41" fmla="*/ 4460 h 5069"/>
                    <a:gd name="T42" fmla="*/ 2736 w 3711"/>
                    <a:gd name="T43" fmla="*/ 4305 h 5069"/>
                    <a:gd name="T44" fmla="*/ 2861 w 3711"/>
                    <a:gd name="T45" fmla="*/ 4071 h 5069"/>
                    <a:gd name="T46" fmla="*/ 2883 w 3711"/>
                    <a:gd name="T47" fmla="*/ 3881 h 5069"/>
                    <a:gd name="T48" fmla="*/ 3131 w 3711"/>
                    <a:gd name="T49" fmla="*/ 3631 h 5069"/>
                    <a:gd name="T50" fmla="*/ 3044 w 3711"/>
                    <a:gd name="T51" fmla="*/ 3044 h 5069"/>
                    <a:gd name="T52" fmla="*/ 3286 w 3711"/>
                    <a:gd name="T53" fmla="*/ 2567 h 5069"/>
                    <a:gd name="T54" fmla="*/ 3587 w 3711"/>
                    <a:gd name="T55" fmla="*/ 2098 h 5069"/>
                    <a:gd name="T56" fmla="*/ 3639 w 3711"/>
                    <a:gd name="T57" fmla="*/ 1804 h 5069"/>
                    <a:gd name="T58" fmla="*/ 3263 w 3711"/>
                    <a:gd name="T59" fmla="*/ 1819 h 5069"/>
                    <a:gd name="T60" fmla="*/ 3044 w 3711"/>
                    <a:gd name="T61" fmla="*/ 1452 h 5069"/>
                    <a:gd name="T62" fmla="*/ 2935 w 3711"/>
                    <a:gd name="T63" fmla="*/ 1166 h 5069"/>
                    <a:gd name="T64" fmla="*/ 2839 w 3711"/>
                    <a:gd name="T65" fmla="*/ 946 h 5069"/>
                    <a:gd name="T66" fmla="*/ 2685 w 3711"/>
                    <a:gd name="T67" fmla="*/ 593 h 5069"/>
                    <a:gd name="T68" fmla="*/ 2817 w 3711"/>
                    <a:gd name="T69" fmla="*/ 571 h 5069"/>
                    <a:gd name="T70" fmla="*/ 2560 w 3711"/>
                    <a:gd name="T71" fmla="*/ 432 h 5069"/>
                    <a:gd name="T72" fmla="*/ 2158 w 3711"/>
                    <a:gd name="T73" fmla="*/ 322 h 5069"/>
                    <a:gd name="T74" fmla="*/ 2002 w 3711"/>
                    <a:gd name="T75" fmla="*/ 528 h 5069"/>
                    <a:gd name="T76" fmla="*/ 1723 w 3711"/>
                    <a:gd name="T77" fmla="*/ 315 h 5069"/>
                    <a:gd name="T78" fmla="*/ 1532 w 3711"/>
                    <a:gd name="T79" fmla="*/ 190 h 5069"/>
                    <a:gd name="T80" fmla="*/ 1532 w 3711"/>
                    <a:gd name="T81" fmla="*/ 0 h 5069"/>
                    <a:gd name="T82" fmla="*/ 939 w 3711"/>
                    <a:gd name="T83" fmla="*/ 102 h 5069"/>
                    <a:gd name="T84" fmla="*/ 594 w 3711"/>
                    <a:gd name="T85" fmla="*/ 235 h 5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11" h="5069">
                      <a:moveTo>
                        <a:pt x="483" y="329"/>
                      </a:moveTo>
                      <a:cubicBezTo>
                        <a:pt x="451" y="371"/>
                        <a:pt x="425" y="454"/>
                        <a:pt x="455" y="469"/>
                      </a:cubicBezTo>
                      <a:cubicBezTo>
                        <a:pt x="483" y="484"/>
                        <a:pt x="483" y="536"/>
                        <a:pt x="440" y="586"/>
                      </a:cubicBezTo>
                      <a:cubicBezTo>
                        <a:pt x="396" y="638"/>
                        <a:pt x="373" y="667"/>
                        <a:pt x="345" y="660"/>
                      </a:cubicBezTo>
                      <a:cubicBezTo>
                        <a:pt x="315" y="653"/>
                        <a:pt x="294" y="638"/>
                        <a:pt x="241" y="763"/>
                      </a:cubicBezTo>
                      <a:cubicBezTo>
                        <a:pt x="190" y="887"/>
                        <a:pt x="95" y="1092"/>
                        <a:pt x="72" y="1114"/>
                      </a:cubicBezTo>
                      <a:cubicBezTo>
                        <a:pt x="51" y="1136"/>
                        <a:pt x="58" y="1203"/>
                        <a:pt x="88" y="1210"/>
                      </a:cubicBezTo>
                      <a:cubicBezTo>
                        <a:pt x="117" y="1218"/>
                        <a:pt x="117" y="1269"/>
                        <a:pt x="117" y="1313"/>
                      </a:cubicBezTo>
                      <a:cubicBezTo>
                        <a:pt x="117" y="1356"/>
                        <a:pt x="162" y="1452"/>
                        <a:pt x="109" y="1511"/>
                      </a:cubicBezTo>
                      <a:cubicBezTo>
                        <a:pt x="58" y="1570"/>
                        <a:pt x="0" y="1614"/>
                        <a:pt x="37" y="1635"/>
                      </a:cubicBezTo>
                      <a:cubicBezTo>
                        <a:pt x="72" y="1657"/>
                        <a:pt x="102" y="1746"/>
                        <a:pt x="102" y="1782"/>
                      </a:cubicBezTo>
                      <a:cubicBezTo>
                        <a:pt x="102" y="1819"/>
                        <a:pt x="162" y="1871"/>
                        <a:pt x="198" y="1899"/>
                      </a:cubicBezTo>
                      <a:cubicBezTo>
                        <a:pt x="235" y="1929"/>
                        <a:pt x="294" y="1988"/>
                        <a:pt x="272" y="2017"/>
                      </a:cubicBezTo>
                      <a:cubicBezTo>
                        <a:pt x="250" y="2046"/>
                        <a:pt x="272" y="2091"/>
                        <a:pt x="307" y="2120"/>
                      </a:cubicBezTo>
                      <a:cubicBezTo>
                        <a:pt x="345" y="2150"/>
                        <a:pt x="468" y="2230"/>
                        <a:pt x="483" y="2267"/>
                      </a:cubicBezTo>
                      <a:cubicBezTo>
                        <a:pt x="499" y="2303"/>
                        <a:pt x="520" y="2325"/>
                        <a:pt x="601" y="2318"/>
                      </a:cubicBezTo>
                      <a:cubicBezTo>
                        <a:pt x="683" y="2310"/>
                        <a:pt x="808" y="2282"/>
                        <a:pt x="857" y="2282"/>
                      </a:cubicBezTo>
                      <a:cubicBezTo>
                        <a:pt x="910" y="2282"/>
                        <a:pt x="953" y="2267"/>
                        <a:pt x="983" y="2244"/>
                      </a:cubicBezTo>
                      <a:cubicBezTo>
                        <a:pt x="1011" y="2222"/>
                        <a:pt x="1042" y="2170"/>
                        <a:pt x="1115" y="2178"/>
                      </a:cubicBezTo>
                      <a:cubicBezTo>
                        <a:pt x="1189" y="2185"/>
                        <a:pt x="1232" y="2207"/>
                        <a:pt x="1241" y="2252"/>
                      </a:cubicBezTo>
                      <a:cubicBezTo>
                        <a:pt x="1247" y="2296"/>
                        <a:pt x="1247" y="2318"/>
                        <a:pt x="1351" y="2310"/>
                      </a:cubicBezTo>
                      <a:cubicBezTo>
                        <a:pt x="1452" y="2303"/>
                        <a:pt x="1459" y="2333"/>
                        <a:pt x="1482" y="2362"/>
                      </a:cubicBezTo>
                      <a:cubicBezTo>
                        <a:pt x="1505" y="2392"/>
                        <a:pt x="1482" y="2494"/>
                        <a:pt x="1482" y="2545"/>
                      </a:cubicBezTo>
                      <a:cubicBezTo>
                        <a:pt x="1482" y="2597"/>
                        <a:pt x="1400" y="2641"/>
                        <a:pt x="1445" y="2699"/>
                      </a:cubicBezTo>
                      <a:cubicBezTo>
                        <a:pt x="1489" y="2758"/>
                        <a:pt x="1569" y="2853"/>
                        <a:pt x="1569" y="2890"/>
                      </a:cubicBezTo>
                      <a:cubicBezTo>
                        <a:pt x="1569" y="2927"/>
                        <a:pt x="1643" y="2948"/>
                        <a:pt x="1643" y="3007"/>
                      </a:cubicBezTo>
                      <a:cubicBezTo>
                        <a:pt x="1643" y="3066"/>
                        <a:pt x="1701" y="3147"/>
                        <a:pt x="1686" y="3206"/>
                      </a:cubicBezTo>
                      <a:cubicBezTo>
                        <a:pt x="1673" y="3264"/>
                        <a:pt x="1686" y="3308"/>
                        <a:pt x="1710" y="3330"/>
                      </a:cubicBezTo>
                      <a:cubicBezTo>
                        <a:pt x="1731" y="3352"/>
                        <a:pt x="1710" y="3411"/>
                        <a:pt x="1673" y="3455"/>
                      </a:cubicBezTo>
                      <a:cubicBezTo>
                        <a:pt x="1637" y="3498"/>
                        <a:pt x="1607" y="3587"/>
                        <a:pt x="1600" y="3675"/>
                      </a:cubicBezTo>
                      <a:cubicBezTo>
                        <a:pt x="1593" y="3762"/>
                        <a:pt x="1578" y="3844"/>
                        <a:pt x="1630" y="3881"/>
                      </a:cubicBezTo>
                      <a:cubicBezTo>
                        <a:pt x="1679" y="3917"/>
                        <a:pt x="1686" y="3991"/>
                        <a:pt x="1686" y="4006"/>
                      </a:cubicBezTo>
                      <a:cubicBezTo>
                        <a:pt x="1686" y="4021"/>
                        <a:pt x="1768" y="4071"/>
                        <a:pt x="1753" y="4174"/>
                      </a:cubicBezTo>
                      <a:cubicBezTo>
                        <a:pt x="1738" y="4277"/>
                        <a:pt x="1738" y="4401"/>
                        <a:pt x="1797" y="4482"/>
                      </a:cubicBezTo>
                      <a:cubicBezTo>
                        <a:pt x="1857" y="4562"/>
                        <a:pt x="1885" y="4636"/>
                        <a:pt x="1885" y="4680"/>
                      </a:cubicBezTo>
                      <a:cubicBezTo>
                        <a:pt x="1885" y="4724"/>
                        <a:pt x="1885" y="4746"/>
                        <a:pt x="1913" y="4761"/>
                      </a:cubicBezTo>
                      <a:cubicBezTo>
                        <a:pt x="1943" y="4776"/>
                        <a:pt x="1958" y="4819"/>
                        <a:pt x="1928" y="4842"/>
                      </a:cubicBezTo>
                      <a:cubicBezTo>
                        <a:pt x="1900" y="4863"/>
                        <a:pt x="1921" y="4900"/>
                        <a:pt x="1943" y="4937"/>
                      </a:cubicBezTo>
                      <a:cubicBezTo>
                        <a:pt x="1965" y="4973"/>
                        <a:pt x="1989" y="5069"/>
                        <a:pt x="2062" y="5025"/>
                      </a:cubicBezTo>
                      <a:cubicBezTo>
                        <a:pt x="2136" y="4981"/>
                        <a:pt x="2229" y="4967"/>
                        <a:pt x="2274" y="4967"/>
                      </a:cubicBezTo>
                      <a:cubicBezTo>
                        <a:pt x="2317" y="4967"/>
                        <a:pt x="2421" y="4981"/>
                        <a:pt x="2508" y="4828"/>
                      </a:cubicBezTo>
                      <a:cubicBezTo>
                        <a:pt x="2596" y="4673"/>
                        <a:pt x="2714" y="4482"/>
                        <a:pt x="2728" y="4460"/>
                      </a:cubicBezTo>
                      <a:cubicBezTo>
                        <a:pt x="2743" y="4438"/>
                        <a:pt x="2765" y="4401"/>
                        <a:pt x="2714" y="4394"/>
                      </a:cubicBezTo>
                      <a:cubicBezTo>
                        <a:pt x="2664" y="4387"/>
                        <a:pt x="2701" y="4313"/>
                        <a:pt x="2736" y="4305"/>
                      </a:cubicBezTo>
                      <a:cubicBezTo>
                        <a:pt x="2774" y="4298"/>
                        <a:pt x="2839" y="4313"/>
                        <a:pt x="2875" y="4262"/>
                      </a:cubicBezTo>
                      <a:cubicBezTo>
                        <a:pt x="2912" y="4211"/>
                        <a:pt x="2869" y="4115"/>
                        <a:pt x="2861" y="4071"/>
                      </a:cubicBezTo>
                      <a:cubicBezTo>
                        <a:pt x="2853" y="4026"/>
                        <a:pt x="2794" y="3976"/>
                        <a:pt x="2794" y="3947"/>
                      </a:cubicBezTo>
                      <a:cubicBezTo>
                        <a:pt x="2794" y="3917"/>
                        <a:pt x="2832" y="3910"/>
                        <a:pt x="2883" y="3881"/>
                      </a:cubicBezTo>
                      <a:cubicBezTo>
                        <a:pt x="2935" y="3851"/>
                        <a:pt x="2978" y="3814"/>
                        <a:pt x="2992" y="3777"/>
                      </a:cubicBezTo>
                      <a:cubicBezTo>
                        <a:pt x="3007" y="3742"/>
                        <a:pt x="3125" y="3755"/>
                        <a:pt x="3131" y="3631"/>
                      </a:cubicBezTo>
                      <a:cubicBezTo>
                        <a:pt x="3140" y="3506"/>
                        <a:pt x="3131" y="3330"/>
                        <a:pt x="3089" y="3242"/>
                      </a:cubicBezTo>
                      <a:cubicBezTo>
                        <a:pt x="3044" y="3154"/>
                        <a:pt x="3038" y="3110"/>
                        <a:pt x="3044" y="3044"/>
                      </a:cubicBezTo>
                      <a:cubicBezTo>
                        <a:pt x="3052" y="2977"/>
                        <a:pt x="3052" y="2853"/>
                        <a:pt x="3096" y="2795"/>
                      </a:cubicBezTo>
                      <a:cubicBezTo>
                        <a:pt x="3140" y="2736"/>
                        <a:pt x="3221" y="2648"/>
                        <a:pt x="3286" y="2567"/>
                      </a:cubicBezTo>
                      <a:cubicBezTo>
                        <a:pt x="3353" y="2486"/>
                        <a:pt x="3463" y="2399"/>
                        <a:pt x="3507" y="2318"/>
                      </a:cubicBezTo>
                      <a:cubicBezTo>
                        <a:pt x="3550" y="2237"/>
                        <a:pt x="3564" y="2150"/>
                        <a:pt x="3587" y="2098"/>
                      </a:cubicBezTo>
                      <a:cubicBezTo>
                        <a:pt x="3610" y="2046"/>
                        <a:pt x="3690" y="1951"/>
                        <a:pt x="3697" y="1884"/>
                      </a:cubicBezTo>
                      <a:cubicBezTo>
                        <a:pt x="3705" y="1819"/>
                        <a:pt x="3711" y="1775"/>
                        <a:pt x="3639" y="1804"/>
                      </a:cubicBezTo>
                      <a:cubicBezTo>
                        <a:pt x="3564" y="1834"/>
                        <a:pt x="3469" y="1834"/>
                        <a:pt x="3418" y="1856"/>
                      </a:cubicBezTo>
                      <a:cubicBezTo>
                        <a:pt x="3368" y="1878"/>
                        <a:pt x="3294" y="1936"/>
                        <a:pt x="3263" y="1819"/>
                      </a:cubicBezTo>
                      <a:cubicBezTo>
                        <a:pt x="3236" y="1702"/>
                        <a:pt x="3214" y="1679"/>
                        <a:pt x="3162" y="1627"/>
                      </a:cubicBezTo>
                      <a:cubicBezTo>
                        <a:pt x="3110" y="1577"/>
                        <a:pt x="3052" y="1518"/>
                        <a:pt x="3044" y="1452"/>
                      </a:cubicBezTo>
                      <a:cubicBezTo>
                        <a:pt x="3038" y="1386"/>
                        <a:pt x="2992" y="1349"/>
                        <a:pt x="2972" y="1335"/>
                      </a:cubicBezTo>
                      <a:cubicBezTo>
                        <a:pt x="2949" y="1321"/>
                        <a:pt x="2935" y="1210"/>
                        <a:pt x="2935" y="1166"/>
                      </a:cubicBezTo>
                      <a:cubicBezTo>
                        <a:pt x="2935" y="1122"/>
                        <a:pt x="2920" y="1077"/>
                        <a:pt x="2883" y="1064"/>
                      </a:cubicBezTo>
                      <a:cubicBezTo>
                        <a:pt x="2846" y="1049"/>
                        <a:pt x="2853" y="997"/>
                        <a:pt x="2839" y="946"/>
                      </a:cubicBezTo>
                      <a:cubicBezTo>
                        <a:pt x="2824" y="895"/>
                        <a:pt x="2817" y="815"/>
                        <a:pt x="2780" y="778"/>
                      </a:cubicBezTo>
                      <a:cubicBezTo>
                        <a:pt x="2743" y="741"/>
                        <a:pt x="2664" y="623"/>
                        <a:pt x="2685" y="593"/>
                      </a:cubicBezTo>
                      <a:cubicBezTo>
                        <a:pt x="2707" y="564"/>
                        <a:pt x="2750" y="645"/>
                        <a:pt x="2774" y="667"/>
                      </a:cubicBezTo>
                      <a:cubicBezTo>
                        <a:pt x="2794" y="689"/>
                        <a:pt x="2811" y="653"/>
                        <a:pt x="2817" y="571"/>
                      </a:cubicBezTo>
                      <a:cubicBezTo>
                        <a:pt x="2824" y="491"/>
                        <a:pt x="2787" y="417"/>
                        <a:pt x="2722" y="417"/>
                      </a:cubicBezTo>
                      <a:cubicBezTo>
                        <a:pt x="2656" y="417"/>
                        <a:pt x="2596" y="403"/>
                        <a:pt x="2560" y="432"/>
                      </a:cubicBezTo>
                      <a:cubicBezTo>
                        <a:pt x="2523" y="462"/>
                        <a:pt x="2508" y="469"/>
                        <a:pt x="2421" y="447"/>
                      </a:cubicBezTo>
                      <a:cubicBezTo>
                        <a:pt x="2332" y="426"/>
                        <a:pt x="2207" y="329"/>
                        <a:pt x="2158" y="322"/>
                      </a:cubicBezTo>
                      <a:cubicBezTo>
                        <a:pt x="2105" y="315"/>
                        <a:pt x="2038" y="329"/>
                        <a:pt x="2053" y="381"/>
                      </a:cubicBezTo>
                      <a:cubicBezTo>
                        <a:pt x="2069" y="432"/>
                        <a:pt x="2038" y="514"/>
                        <a:pt x="2002" y="528"/>
                      </a:cubicBezTo>
                      <a:cubicBezTo>
                        <a:pt x="1965" y="543"/>
                        <a:pt x="1965" y="462"/>
                        <a:pt x="1913" y="454"/>
                      </a:cubicBezTo>
                      <a:cubicBezTo>
                        <a:pt x="1863" y="447"/>
                        <a:pt x="1820" y="322"/>
                        <a:pt x="1723" y="315"/>
                      </a:cubicBezTo>
                      <a:cubicBezTo>
                        <a:pt x="1630" y="307"/>
                        <a:pt x="1519" y="322"/>
                        <a:pt x="1505" y="264"/>
                      </a:cubicBezTo>
                      <a:cubicBezTo>
                        <a:pt x="1489" y="205"/>
                        <a:pt x="1511" y="190"/>
                        <a:pt x="1532" y="190"/>
                      </a:cubicBezTo>
                      <a:cubicBezTo>
                        <a:pt x="1556" y="190"/>
                        <a:pt x="1569" y="125"/>
                        <a:pt x="1556" y="110"/>
                      </a:cubicBezTo>
                      <a:cubicBezTo>
                        <a:pt x="1541" y="95"/>
                        <a:pt x="1593" y="0"/>
                        <a:pt x="1532" y="0"/>
                      </a:cubicBezTo>
                      <a:cubicBezTo>
                        <a:pt x="1474" y="0"/>
                        <a:pt x="1336" y="43"/>
                        <a:pt x="1240" y="36"/>
                      </a:cubicBezTo>
                      <a:cubicBezTo>
                        <a:pt x="1143" y="28"/>
                        <a:pt x="1011" y="8"/>
                        <a:pt x="939" y="102"/>
                      </a:cubicBezTo>
                      <a:cubicBezTo>
                        <a:pt x="865" y="198"/>
                        <a:pt x="771" y="153"/>
                        <a:pt x="733" y="153"/>
                      </a:cubicBezTo>
                      <a:cubicBezTo>
                        <a:pt x="697" y="153"/>
                        <a:pt x="638" y="161"/>
                        <a:pt x="594" y="235"/>
                      </a:cubicBezTo>
                      <a:cubicBezTo>
                        <a:pt x="551" y="307"/>
                        <a:pt x="514" y="292"/>
                        <a:pt x="483" y="3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4" name="iṣļïḑè">
                  <a:extLst>
                    <a:ext uri="{FF2B5EF4-FFF2-40B4-BE49-F238E27FC236}">
                      <a16:creationId xmlns:a16="http://schemas.microsoft.com/office/drawing/2014/main" id="{8A74AB12-E381-1CE0-D211-8099FA5086ED}"/>
                    </a:ext>
                  </a:extLst>
                </p:cNvPr>
                <p:cNvSpPr/>
                <p:nvPr/>
              </p:nvSpPr>
              <p:spPr bwMode="auto">
                <a:xfrm>
                  <a:off x="5930" y="3378"/>
                  <a:ext cx="844" cy="788"/>
                </a:xfrm>
                <a:custGeom>
                  <a:avLst/>
                  <a:gdLst>
                    <a:gd name="T0" fmla="*/ 12 w 2164"/>
                    <a:gd name="T1" fmla="*/ 815 h 2025"/>
                    <a:gd name="T2" fmla="*/ 24 w 2164"/>
                    <a:gd name="T3" fmla="*/ 970 h 2025"/>
                    <a:gd name="T4" fmla="*/ 123 w 2164"/>
                    <a:gd name="T5" fmla="*/ 1506 h 2025"/>
                    <a:gd name="T6" fmla="*/ 283 w 2164"/>
                    <a:gd name="T7" fmla="*/ 1654 h 2025"/>
                    <a:gd name="T8" fmla="*/ 557 w 2164"/>
                    <a:gd name="T9" fmla="*/ 1580 h 2025"/>
                    <a:gd name="T10" fmla="*/ 880 w 2164"/>
                    <a:gd name="T11" fmla="*/ 1452 h 2025"/>
                    <a:gd name="T12" fmla="*/ 1097 w 2164"/>
                    <a:gd name="T13" fmla="*/ 1499 h 2025"/>
                    <a:gd name="T14" fmla="*/ 1216 w 2164"/>
                    <a:gd name="T15" fmla="*/ 1622 h 2025"/>
                    <a:gd name="T16" fmla="*/ 1305 w 2164"/>
                    <a:gd name="T17" fmla="*/ 1595 h 2025"/>
                    <a:gd name="T18" fmla="*/ 1395 w 2164"/>
                    <a:gd name="T19" fmla="*/ 1765 h 2025"/>
                    <a:gd name="T20" fmla="*/ 1591 w 2164"/>
                    <a:gd name="T21" fmla="*/ 1982 h 2025"/>
                    <a:gd name="T22" fmla="*/ 1719 w 2164"/>
                    <a:gd name="T23" fmla="*/ 1951 h 2025"/>
                    <a:gd name="T24" fmla="*/ 1883 w 2164"/>
                    <a:gd name="T25" fmla="*/ 1908 h 2025"/>
                    <a:gd name="T26" fmla="*/ 1957 w 2164"/>
                    <a:gd name="T27" fmla="*/ 1807 h 2025"/>
                    <a:gd name="T28" fmla="*/ 2057 w 2164"/>
                    <a:gd name="T29" fmla="*/ 1538 h 2025"/>
                    <a:gd name="T30" fmla="*/ 2143 w 2164"/>
                    <a:gd name="T31" fmla="*/ 1256 h 2025"/>
                    <a:gd name="T32" fmla="*/ 2094 w 2164"/>
                    <a:gd name="T33" fmla="*/ 1002 h 2025"/>
                    <a:gd name="T34" fmla="*/ 1990 w 2164"/>
                    <a:gd name="T35" fmla="*/ 806 h 2025"/>
                    <a:gd name="T36" fmla="*/ 1879 w 2164"/>
                    <a:gd name="T37" fmla="*/ 625 h 2025"/>
                    <a:gd name="T38" fmla="*/ 1739 w 2164"/>
                    <a:gd name="T39" fmla="*/ 398 h 2025"/>
                    <a:gd name="T40" fmla="*/ 1628 w 2164"/>
                    <a:gd name="T41" fmla="*/ 222 h 2025"/>
                    <a:gd name="T42" fmla="*/ 1539 w 2164"/>
                    <a:gd name="T43" fmla="*/ 64 h 2025"/>
                    <a:gd name="T44" fmla="*/ 1496 w 2164"/>
                    <a:gd name="T45" fmla="*/ 388 h 2025"/>
                    <a:gd name="T46" fmla="*/ 1305 w 2164"/>
                    <a:gd name="T47" fmla="*/ 371 h 2025"/>
                    <a:gd name="T48" fmla="*/ 1242 w 2164"/>
                    <a:gd name="T49" fmla="*/ 175 h 2025"/>
                    <a:gd name="T50" fmla="*/ 1115 w 2164"/>
                    <a:gd name="T51" fmla="*/ 90 h 2025"/>
                    <a:gd name="T52" fmla="*/ 972 w 2164"/>
                    <a:gd name="T53" fmla="*/ 116 h 2025"/>
                    <a:gd name="T54" fmla="*/ 870 w 2164"/>
                    <a:gd name="T55" fmla="*/ 275 h 2025"/>
                    <a:gd name="T56" fmla="*/ 769 w 2164"/>
                    <a:gd name="T57" fmla="*/ 254 h 2025"/>
                    <a:gd name="T58" fmla="*/ 605 w 2164"/>
                    <a:gd name="T59" fmla="*/ 344 h 2025"/>
                    <a:gd name="T60" fmla="*/ 521 w 2164"/>
                    <a:gd name="T61" fmla="*/ 418 h 2025"/>
                    <a:gd name="T62" fmla="*/ 415 w 2164"/>
                    <a:gd name="T63" fmla="*/ 588 h 2025"/>
                    <a:gd name="T64" fmla="*/ 204 w 2164"/>
                    <a:gd name="T65" fmla="*/ 674 h 2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4" h="2025">
                      <a:moveTo>
                        <a:pt x="119" y="721"/>
                      </a:moveTo>
                      <a:cubicBezTo>
                        <a:pt x="88" y="743"/>
                        <a:pt x="0" y="774"/>
                        <a:pt x="12" y="815"/>
                      </a:cubicBezTo>
                      <a:cubicBezTo>
                        <a:pt x="24" y="859"/>
                        <a:pt x="0" y="907"/>
                        <a:pt x="0" y="907"/>
                      </a:cubicBezTo>
                      <a:cubicBezTo>
                        <a:pt x="0" y="907"/>
                        <a:pt x="16" y="943"/>
                        <a:pt x="24" y="970"/>
                      </a:cubicBezTo>
                      <a:cubicBezTo>
                        <a:pt x="29" y="996"/>
                        <a:pt x="0" y="1065"/>
                        <a:pt x="29" y="1145"/>
                      </a:cubicBezTo>
                      <a:cubicBezTo>
                        <a:pt x="53" y="1224"/>
                        <a:pt x="123" y="1388"/>
                        <a:pt x="123" y="1506"/>
                      </a:cubicBezTo>
                      <a:cubicBezTo>
                        <a:pt x="123" y="1622"/>
                        <a:pt x="123" y="1642"/>
                        <a:pt x="160" y="1664"/>
                      </a:cubicBezTo>
                      <a:cubicBezTo>
                        <a:pt x="197" y="1686"/>
                        <a:pt x="257" y="1686"/>
                        <a:pt x="283" y="1654"/>
                      </a:cubicBezTo>
                      <a:cubicBezTo>
                        <a:pt x="310" y="1622"/>
                        <a:pt x="368" y="1600"/>
                        <a:pt x="410" y="1600"/>
                      </a:cubicBezTo>
                      <a:cubicBezTo>
                        <a:pt x="452" y="1600"/>
                        <a:pt x="526" y="1627"/>
                        <a:pt x="557" y="1580"/>
                      </a:cubicBezTo>
                      <a:cubicBezTo>
                        <a:pt x="589" y="1531"/>
                        <a:pt x="690" y="1489"/>
                        <a:pt x="722" y="1483"/>
                      </a:cubicBezTo>
                      <a:cubicBezTo>
                        <a:pt x="753" y="1479"/>
                        <a:pt x="843" y="1462"/>
                        <a:pt x="880" y="1452"/>
                      </a:cubicBezTo>
                      <a:cubicBezTo>
                        <a:pt x="917" y="1441"/>
                        <a:pt x="999" y="1437"/>
                        <a:pt x="1009" y="1452"/>
                      </a:cubicBezTo>
                      <a:cubicBezTo>
                        <a:pt x="1018" y="1469"/>
                        <a:pt x="1073" y="1452"/>
                        <a:pt x="1097" y="1499"/>
                      </a:cubicBezTo>
                      <a:cubicBezTo>
                        <a:pt x="1126" y="1548"/>
                        <a:pt x="1121" y="1553"/>
                        <a:pt x="1152" y="1605"/>
                      </a:cubicBezTo>
                      <a:cubicBezTo>
                        <a:pt x="1184" y="1659"/>
                        <a:pt x="1195" y="1642"/>
                        <a:pt x="1216" y="1622"/>
                      </a:cubicBezTo>
                      <a:cubicBezTo>
                        <a:pt x="1237" y="1600"/>
                        <a:pt x="1263" y="1590"/>
                        <a:pt x="1268" y="1580"/>
                      </a:cubicBezTo>
                      <a:cubicBezTo>
                        <a:pt x="1274" y="1568"/>
                        <a:pt x="1295" y="1543"/>
                        <a:pt x="1305" y="1595"/>
                      </a:cubicBezTo>
                      <a:cubicBezTo>
                        <a:pt x="1316" y="1649"/>
                        <a:pt x="1332" y="1664"/>
                        <a:pt x="1332" y="1701"/>
                      </a:cubicBezTo>
                      <a:cubicBezTo>
                        <a:pt x="1332" y="1738"/>
                        <a:pt x="1379" y="1723"/>
                        <a:pt x="1395" y="1765"/>
                      </a:cubicBezTo>
                      <a:cubicBezTo>
                        <a:pt x="1411" y="1807"/>
                        <a:pt x="1400" y="1871"/>
                        <a:pt x="1458" y="1913"/>
                      </a:cubicBezTo>
                      <a:cubicBezTo>
                        <a:pt x="1517" y="1956"/>
                        <a:pt x="1575" y="1966"/>
                        <a:pt x="1591" y="1982"/>
                      </a:cubicBezTo>
                      <a:cubicBezTo>
                        <a:pt x="1608" y="1998"/>
                        <a:pt x="1628" y="1987"/>
                        <a:pt x="1654" y="1951"/>
                      </a:cubicBezTo>
                      <a:cubicBezTo>
                        <a:pt x="1682" y="1913"/>
                        <a:pt x="1677" y="1903"/>
                        <a:pt x="1719" y="1951"/>
                      </a:cubicBezTo>
                      <a:cubicBezTo>
                        <a:pt x="1761" y="1998"/>
                        <a:pt x="1756" y="2025"/>
                        <a:pt x="1793" y="1987"/>
                      </a:cubicBezTo>
                      <a:cubicBezTo>
                        <a:pt x="1830" y="1951"/>
                        <a:pt x="1813" y="1913"/>
                        <a:pt x="1883" y="1908"/>
                      </a:cubicBezTo>
                      <a:cubicBezTo>
                        <a:pt x="1953" y="1903"/>
                        <a:pt x="1932" y="1908"/>
                        <a:pt x="1953" y="1882"/>
                      </a:cubicBezTo>
                      <a:cubicBezTo>
                        <a:pt x="1974" y="1854"/>
                        <a:pt x="1937" y="1834"/>
                        <a:pt x="1957" y="1807"/>
                      </a:cubicBezTo>
                      <a:cubicBezTo>
                        <a:pt x="1978" y="1780"/>
                        <a:pt x="1978" y="1728"/>
                        <a:pt x="1995" y="1691"/>
                      </a:cubicBezTo>
                      <a:cubicBezTo>
                        <a:pt x="2011" y="1654"/>
                        <a:pt x="2027" y="1568"/>
                        <a:pt x="2057" y="1538"/>
                      </a:cubicBezTo>
                      <a:cubicBezTo>
                        <a:pt x="2090" y="1506"/>
                        <a:pt x="2115" y="1494"/>
                        <a:pt x="2122" y="1437"/>
                      </a:cubicBezTo>
                      <a:cubicBezTo>
                        <a:pt x="2127" y="1378"/>
                        <a:pt x="2122" y="1304"/>
                        <a:pt x="2143" y="1256"/>
                      </a:cubicBezTo>
                      <a:cubicBezTo>
                        <a:pt x="2164" y="1208"/>
                        <a:pt x="2127" y="1198"/>
                        <a:pt x="2115" y="1166"/>
                      </a:cubicBezTo>
                      <a:cubicBezTo>
                        <a:pt x="2106" y="1134"/>
                        <a:pt x="2131" y="1044"/>
                        <a:pt x="2094" y="1002"/>
                      </a:cubicBezTo>
                      <a:cubicBezTo>
                        <a:pt x="2057" y="959"/>
                        <a:pt x="2048" y="922"/>
                        <a:pt x="2032" y="912"/>
                      </a:cubicBezTo>
                      <a:cubicBezTo>
                        <a:pt x="2015" y="901"/>
                        <a:pt x="2027" y="815"/>
                        <a:pt x="1990" y="806"/>
                      </a:cubicBezTo>
                      <a:cubicBezTo>
                        <a:pt x="1953" y="795"/>
                        <a:pt x="1953" y="753"/>
                        <a:pt x="1932" y="716"/>
                      </a:cubicBezTo>
                      <a:cubicBezTo>
                        <a:pt x="1911" y="679"/>
                        <a:pt x="1911" y="647"/>
                        <a:pt x="1879" y="625"/>
                      </a:cubicBezTo>
                      <a:cubicBezTo>
                        <a:pt x="1845" y="605"/>
                        <a:pt x="1761" y="610"/>
                        <a:pt x="1761" y="541"/>
                      </a:cubicBezTo>
                      <a:cubicBezTo>
                        <a:pt x="1761" y="472"/>
                        <a:pt x="1751" y="418"/>
                        <a:pt x="1739" y="398"/>
                      </a:cubicBezTo>
                      <a:cubicBezTo>
                        <a:pt x="1729" y="376"/>
                        <a:pt x="1729" y="297"/>
                        <a:pt x="1702" y="265"/>
                      </a:cubicBezTo>
                      <a:cubicBezTo>
                        <a:pt x="1677" y="233"/>
                        <a:pt x="1633" y="307"/>
                        <a:pt x="1628" y="222"/>
                      </a:cubicBezTo>
                      <a:cubicBezTo>
                        <a:pt x="1623" y="138"/>
                        <a:pt x="1601" y="106"/>
                        <a:pt x="1586" y="79"/>
                      </a:cubicBezTo>
                      <a:cubicBezTo>
                        <a:pt x="1571" y="53"/>
                        <a:pt x="1554" y="0"/>
                        <a:pt x="1539" y="64"/>
                      </a:cubicBezTo>
                      <a:cubicBezTo>
                        <a:pt x="1522" y="127"/>
                        <a:pt x="1511" y="233"/>
                        <a:pt x="1517" y="275"/>
                      </a:cubicBezTo>
                      <a:cubicBezTo>
                        <a:pt x="1522" y="319"/>
                        <a:pt x="1506" y="356"/>
                        <a:pt x="1496" y="388"/>
                      </a:cubicBezTo>
                      <a:cubicBezTo>
                        <a:pt x="1485" y="418"/>
                        <a:pt x="1480" y="482"/>
                        <a:pt x="1453" y="482"/>
                      </a:cubicBezTo>
                      <a:cubicBezTo>
                        <a:pt x="1427" y="482"/>
                        <a:pt x="1347" y="398"/>
                        <a:pt x="1305" y="371"/>
                      </a:cubicBezTo>
                      <a:cubicBezTo>
                        <a:pt x="1263" y="344"/>
                        <a:pt x="1174" y="307"/>
                        <a:pt x="1189" y="270"/>
                      </a:cubicBezTo>
                      <a:cubicBezTo>
                        <a:pt x="1205" y="233"/>
                        <a:pt x="1232" y="206"/>
                        <a:pt x="1242" y="175"/>
                      </a:cubicBezTo>
                      <a:cubicBezTo>
                        <a:pt x="1253" y="143"/>
                        <a:pt x="1263" y="101"/>
                        <a:pt x="1216" y="106"/>
                      </a:cubicBezTo>
                      <a:cubicBezTo>
                        <a:pt x="1168" y="111"/>
                        <a:pt x="1142" y="95"/>
                        <a:pt x="1115" y="90"/>
                      </a:cubicBezTo>
                      <a:cubicBezTo>
                        <a:pt x="1089" y="85"/>
                        <a:pt x="1047" y="79"/>
                        <a:pt x="1047" y="106"/>
                      </a:cubicBezTo>
                      <a:cubicBezTo>
                        <a:pt x="1047" y="132"/>
                        <a:pt x="999" y="116"/>
                        <a:pt x="972" y="116"/>
                      </a:cubicBezTo>
                      <a:cubicBezTo>
                        <a:pt x="944" y="116"/>
                        <a:pt x="912" y="127"/>
                        <a:pt x="898" y="180"/>
                      </a:cubicBezTo>
                      <a:cubicBezTo>
                        <a:pt x="880" y="233"/>
                        <a:pt x="838" y="254"/>
                        <a:pt x="870" y="275"/>
                      </a:cubicBezTo>
                      <a:cubicBezTo>
                        <a:pt x="902" y="297"/>
                        <a:pt x="888" y="319"/>
                        <a:pt x="856" y="297"/>
                      </a:cubicBezTo>
                      <a:cubicBezTo>
                        <a:pt x="822" y="275"/>
                        <a:pt x="781" y="287"/>
                        <a:pt x="769" y="254"/>
                      </a:cubicBezTo>
                      <a:cubicBezTo>
                        <a:pt x="759" y="222"/>
                        <a:pt x="737" y="191"/>
                        <a:pt x="706" y="222"/>
                      </a:cubicBezTo>
                      <a:cubicBezTo>
                        <a:pt x="674" y="254"/>
                        <a:pt x="632" y="312"/>
                        <a:pt x="605" y="344"/>
                      </a:cubicBezTo>
                      <a:cubicBezTo>
                        <a:pt x="579" y="376"/>
                        <a:pt x="552" y="398"/>
                        <a:pt x="552" y="408"/>
                      </a:cubicBezTo>
                      <a:cubicBezTo>
                        <a:pt x="552" y="418"/>
                        <a:pt x="536" y="440"/>
                        <a:pt x="521" y="418"/>
                      </a:cubicBezTo>
                      <a:cubicBezTo>
                        <a:pt x="505" y="398"/>
                        <a:pt x="473" y="403"/>
                        <a:pt x="468" y="472"/>
                      </a:cubicBezTo>
                      <a:cubicBezTo>
                        <a:pt x="463" y="541"/>
                        <a:pt x="457" y="573"/>
                        <a:pt x="415" y="588"/>
                      </a:cubicBezTo>
                      <a:cubicBezTo>
                        <a:pt x="373" y="605"/>
                        <a:pt x="331" y="593"/>
                        <a:pt x="294" y="630"/>
                      </a:cubicBezTo>
                      <a:cubicBezTo>
                        <a:pt x="257" y="667"/>
                        <a:pt x="225" y="674"/>
                        <a:pt x="204" y="674"/>
                      </a:cubicBezTo>
                      <a:cubicBezTo>
                        <a:pt x="182" y="674"/>
                        <a:pt x="155" y="695"/>
                        <a:pt x="119" y="7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5" name="íŝľîḓé">
                  <a:extLst>
                    <a:ext uri="{FF2B5EF4-FFF2-40B4-BE49-F238E27FC236}">
                      <a16:creationId xmlns:a16="http://schemas.microsoft.com/office/drawing/2014/main" id="{CBD0A21F-CA7A-FD4E-19B0-E14AF5E3459F}"/>
                    </a:ext>
                  </a:extLst>
                </p:cNvPr>
                <p:cNvSpPr/>
                <p:nvPr/>
              </p:nvSpPr>
              <p:spPr bwMode="auto">
                <a:xfrm>
                  <a:off x="222" y="921"/>
                  <a:ext cx="2356" cy="1981"/>
                </a:xfrm>
                <a:custGeom>
                  <a:avLst/>
                  <a:gdLst>
                    <a:gd name="T0" fmla="*/ 5138 w 6040"/>
                    <a:gd name="T1" fmla="*/ 1162 h 5086"/>
                    <a:gd name="T2" fmla="*/ 4751 w 6040"/>
                    <a:gd name="T3" fmla="*/ 908 h 5086"/>
                    <a:gd name="T4" fmla="*/ 4686 w 6040"/>
                    <a:gd name="T5" fmla="*/ 1222 h 5086"/>
                    <a:gd name="T6" fmla="*/ 4636 w 6040"/>
                    <a:gd name="T7" fmla="*/ 1663 h 5086"/>
                    <a:gd name="T8" fmla="*/ 4507 w 6040"/>
                    <a:gd name="T9" fmla="*/ 1811 h 5086"/>
                    <a:gd name="T10" fmla="*/ 4150 w 6040"/>
                    <a:gd name="T11" fmla="*/ 1421 h 5086"/>
                    <a:gd name="T12" fmla="*/ 3876 w 6040"/>
                    <a:gd name="T13" fmla="*/ 1251 h 5086"/>
                    <a:gd name="T14" fmla="*/ 3951 w 6040"/>
                    <a:gd name="T15" fmla="*/ 839 h 5086"/>
                    <a:gd name="T16" fmla="*/ 4250 w 6040"/>
                    <a:gd name="T17" fmla="*/ 567 h 5086"/>
                    <a:gd name="T18" fmla="*/ 4493 w 6040"/>
                    <a:gd name="T19" fmla="*/ 397 h 5086"/>
                    <a:gd name="T20" fmla="*/ 4383 w 6040"/>
                    <a:gd name="T21" fmla="*/ 244 h 5086"/>
                    <a:gd name="T22" fmla="*/ 4219 w 6040"/>
                    <a:gd name="T23" fmla="*/ 466 h 5086"/>
                    <a:gd name="T24" fmla="*/ 3992 w 6040"/>
                    <a:gd name="T25" fmla="*/ 229 h 5086"/>
                    <a:gd name="T26" fmla="*/ 3767 w 6040"/>
                    <a:gd name="T27" fmla="*/ 194 h 5086"/>
                    <a:gd name="T28" fmla="*/ 3615 w 6040"/>
                    <a:gd name="T29" fmla="*/ 429 h 5086"/>
                    <a:gd name="T30" fmla="*/ 3135 w 6040"/>
                    <a:gd name="T31" fmla="*/ 464 h 5086"/>
                    <a:gd name="T32" fmla="*/ 2744 w 6040"/>
                    <a:gd name="T33" fmla="*/ 394 h 5086"/>
                    <a:gd name="T34" fmla="*/ 1996 w 6040"/>
                    <a:gd name="T35" fmla="*/ 197 h 5086"/>
                    <a:gd name="T36" fmla="*/ 1613 w 6040"/>
                    <a:gd name="T37" fmla="*/ 322 h 5086"/>
                    <a:gd name="T38" fmla="*/ 386 w 6040"/>
                    <a:gd name="T39" fmla="*/ 145 h 5086"/>
                    <a:gd name="T40" fmla="*/ 94 w 6040"/>
                    <a:gd name="T41" fmla="*/ 411 h 5086"/>
                    <a:gd name="T42" fmla="*/ 84 w 6040"/>
                    <a:gd name="T43" fmla="*/ 545 h 5086"/>
                    <a:gd name="T44" fmla="*/ 328 w 6040"/>
                    <a:gd name="T45" fmla="*/ 735 h 5086"/>
                    <a:gd name="T46" fmla="*/ 138 w 6040"/>
                    <a:gd name="T47" fmla="*/ 1088 h 5086"/>
                    <a:gd name="T48" fmla="*/ 508 w 6040"/>
                    <a:gd name="T49" fmla="*/ 1323 h 5086"/>
                    <a:gd name="T50" fmla="*/ 255 w 6040"/>
                    <a:gd name="T51" fmla="*/ 1614 h 5086"/>
                    <a:gd name="T52" fmla="*/ 812 w 6040"/>
                    <a:gd name="T53" fmla="*/ 1105 h 5086"/>
                    <a:gd name="T54" fmla="*/ 907 w 6040"/>
                    <a:gd name="T55" fmla="*/ 1190 h 5086"/>
                    <a:gd name="T56" fmla="*/ 1276 w 6040"/>
                    <a:gd name="T57" fmla="*/ 1177 h 5086"/>
                    <a:gd name="T58" fmla="*/ 1829 w 6040"/>
                    <a:gd name="T59" fmla="*/ 1407 h 5086"/>
                    <a:gd name="T60" fmla="*/ 2159 w 6040"/>
                    <a:gd name="T61" fmla="*/ 2124 h 5086"/>
                    <a:gd name="T62" fmla="*/ 2557 w 6040"/>
                    <a:gd name="T63" fmla="*/ 3249 h 5086"/>
                    <a:gd name="T64" fmla="*/ 3018 w 6040"/>
                    <a:gd name="T65" fmla="*/ 4037 h 5086"/>
                    <a:gd name="T66" fmla="*/ 2770 w 6040"/>
                    <a:gd name="T67" fmla="*/ 3421 h 5086"/>
                    <a:gd name="T68" fmla="*/ 3239 w 6040"/>
                    <a:gd name="T69" fmla="*/ 4191 h 5086"/>
                    <a:gd name="T70" fmla="*/ 3798 w 6040"/>
                    <a:gd name="T71" fmla="*/ 4516 h 5086"/>
                    <a:gd name="T72" fmla="*/ 4234 w 6040"/>
                    <a:gd name="T73" fmla="*/ 4789 h 5086"/>
                    <a:gd name="T74" fmla="*/ 4580 w 6040"/>
                    <a:gd name="T75" fmla="*/ 5037 h 5086"/>
                    <a:gd name="T76" fmla="*/ 4562 w 6040"/>
                    <a:gd name="T77" fmla="*/ 4961 h 5086"/>
                    <a:gd name="T78" fmla="*/ 4398 w 6040"/>
                    <a:gd name="T79" fmla="*/ 4520 h 5086"/>
                    <a:gd name="T80" fmla="*/ 4188 w 6040"/>
                    <a:gd name="T81" fmla="*/ 4323 h 5086"/>
                    <a:gd name="T82" fmla="*/ 3930 w 6040"/>
                    <a:gd name="T83" fmla="*/ 4339 h 5086"/>
                    <a:gd name="T84" fmla="*/ 3671 w 6040"/>
                    <a:gd name="T85" fmla="*/ 3806 h 5086"/>
                    <a:gd name="T86" fmla="*/ 4084 w 6040"/>
                    <a:gd name="T87" fmla="*/ 3559 h 5086"/>
                    <a:gd name="T88" fmla="*/ 4441 w 6040"/>
                    <a:gd name="T89" fmla="*/ 3756 h 5086"/>
                    <a:gd name="T90" fmla="*/ 4507 w 6040"/>
                    <a:gd name="T91" fmla="*/ 3443 h 5086"/>
                    <a:gd name="T92" fmla="*/ 4897 w 6040"/>
                    <a:gd name="T93" fmla="*/ 2823 h 5086"/>
                    <a:gd name="T94" fmla="*/ 5287 w 6040"/>
                    <a:gd name="T95" fmla="*/ 2415 h 5086"/>
                    <a:gd name="T96" fmla="*/ 5432 w 6040"/>
                    <a:gd name="T97" fmla="*/ 2458 h 5086"/>
                    <a:gd name="T98" fmla="*/ 5385 w 6040"/>
                    <a:gd name="T99" fmla="*/ 2256 h 5086"/>
                    <a:gd name="T100" fmla="*/ 5176 w 6040"/>
                    <a:gd name="T101" fmla="*/ 2189 h 5086"/>
                    <a:gd name="T102" fmla="*/ 5345 w 6040"/>
                    <a:gd name="T103" fmla="*/ 1959 h 5086"/>
                    <a:gd name="T104" fmla="*/ 5753 w 6040"/>
                    <a:gd name="T105" fmla="*/ 1865 h 5086"/>
                    <a:gd name="T106" fmla="*/ 5770 w 6040"/>
                    <a:gd name="T107" fmla="*/ 2201 h 5086"/>
                    <a:gd name="T108" fmla="*/ 5994 w 6040"/>
                    <a:gd name="T109" fmla="*/ 2117 h 5086"/>
                    <a:gd name="T110" fmla="*/ 5867 w 6040"/>
                    <a:gd name="T111" fmla="*/ 1811 h 5086"/>
                    <a:gd name="T112" fmla="*/ 5566 w 6040"/>
                    <a:gd name="T113" fmla="*/ 1497 h 5086"/>
                    <a:gd name="T114" fmla="*/ 5440 w 6040"/>
                    <a:gd name="T115" fmla="*/ 1150 h 5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040" h="5086">
                      <a:moveTo>
                        <a:pt x="5331" y="1187"/>
                      </a:moveTo>
                      <a:cubicBezTo>
                        <a:pt x="5310" y="1224"/>
                        <a:pt x="5292" y="1301"/>
                        <a:pt x="5227" y="1266"/>
                      </a:cubicBezTo>
                      <a:cubicBezTo>
                        <a:pt x="5161" y="1232"/>
                        <a:pt x="5133" y="1207"/>
                        <a:pt x="5138" y="1162"/>
                      </a:cubicBezTo>
                      <a:cubicBezTo>
                        <a:pt x="5143" y="1117"/>
                        <a:pt x="5178" y="1033"/>
                        <a:pt x="5113" y="1043"/>
                      </a:cubicBezTo>
                      <a:cubicBezTo>
                        <a:pt x="5049" y="1053"/>
                        <a:pt x="5025" y="1004"/>
                        <a:pt x="4960" y="962"/>
                      </a:cubicBezTo>
                      <a:cubicBezTo>
                        <a:pt x="4894" y="923"/>
                        <a:pt x="4776" y="908"/>
                        <a:pt x="4751" y="908"/>
                      </a:cubicBezTo>
                      <a:cubicBezTo>
                        <a:pt x="4726" y="908"/>
                        <a:pt x="4730" y="923"/>
                        <a:pt x="4711" y="972"/>
                      </a:cubicBezTo>
                      <a:cubicBezTo>
                        <a:pt x="4691" y="1023"/>
                        <a:pt x="4646" y="1073"/>
                        <a:pt x="4686" y="1107"/>
                      </a:cubicBezTo>
                      <a:cubicBezTo>
                        <a:pt x="4726" y="1142"/>
                        <a:pt x="4720" y="1191"/>
                        <a:pt x="4686" y="1222"/>
                      </a:cubicBezTo>
                      <a:cubicBezTo>
                        <a:pt x="4651" y="1251"/>
                        <a:pt x="4656" y="1261"/>
                        <a:pt x="4701" y="1320"/>
                      </a:cubicBezTo>
                      <a:cubicBezTo>
                        <a:pt x="4746" y="1380"/>
                        <a:pt x="4781" y="1460"/>
                        <a:pt x="4711" y="1529"/>
                      </a:cubicBezTo>
                      <a:cubicBezTo>
                        <a:pt x="4642" y="1598"/>
                        <a:pt x="4598" y="1603"/>
                        <a:pt x="4636" y="1663"/>
                      </a:cubicBezTo>
                      <a:cubicBezTo>
                        <a:pt x="4677" y="1723"/>
                        <a:pt x="4686" y="1767"/>
                        <a:pt x="4691" y="1802"/>
                      </a:cubicBezTo>
                      <a:cubicBezTo>
                        <a:pt x="4696" y="1836"/>
                        <a:pt x="4665" y="1862"/>
                        <a:pt x="4617" y="1892"/>
                      </a:cubicBezTo>
                      <a:cubicBezTo>
                        <a:pt x="4567" y="1922"/>
                        <a:pt x="4533" y="1853"/>
                        <a:pt x="4507" y="1811"/>
                      </a:cubicBezTo>
                      <a:cubicBezTo>
                        <a:pt x="4482" y="1772"/>
                        <a:pt x="4498" y="1693"/>
                        <a:pt x="4472" y="1663"/>
                      </a:cubicBezTo>
                      <a:cubicBezTo>
                        <a:pt x="4447" y="1633"/>
                        <a:pt x="4433" y="1613"/>
                        <a:pt x="4378" y="1579"/>
                      </a:cubicBezTo>
                      <a:cubicBezTo>
                        <a:pt x="4324" y="1544"/>
                        <a:pt x="4180" y="1450"/>
                        <a:pt x="4150" y="1421"/>
                      </a:cubicBezTo>
                      <a:cubicBezTo>
                        <a:pt x="4121" y="1389"/>
                        <a:pt x="4040" y="1385"/>
                        <a:pt x="3997" y="1380"/>
                      </a:cubicBezTo>
                      <a:cubicBezTo>
                        <a:pt x="3951" y="1375"/>
                        <a:pt x="3931" y="1360"/>
                        <a:pt x="3931" y="1306"/>
                      </a:cubicBezTo>
                      <a:cubicBezTo>
                        <a:pt x="3931" y="1251"/>
                        <a:pt x="3918" y="1251"/>
                        <a:pt x="3876" y="1251"/>
                      </a:cubicBezTo>
                      <a:cubicBezTo>
                        <a:pt x="3837" y="1251"/>
                        <a:pt x="3837" y="1191"/>
                        <a:pt x="3837" y="1137"/>
                      </a:cubicBezTo>
                      <a:cubicBezTo>
                        <a:pt x="3837" y="1083"/>
                        <a:pt x="3846" y="1018"/>
                        <a:pt x="3892" y="977"/>
                      </a:cubicBezTo>
                      <a:cubicBezTo>
                        <a:pt x="3936" y="938"/>
                        <a:pt x="3961" y="864"/>
                        <a:pt x="3951" y="839"/>
                      </a:cubicBezTo>
                      <a:cubicBezTo>
                        <a:pt x="3941" y="814"/>
                        <a:pt x="3961" y="800"/>
                        <a:pt x="4000" y="805"/>
                      </a:cubicBezTo>
                      <a:cubicBezTo>
                        <a:pt x="4040" y="809"/>
                        <a:pt x="4092" y="800"/>
                        <a:pt x="4156" y="759"/>
                      </a:cubicBezTo>
                      <a:cubicBezTo>
                        <a:pt x="4219" y="720"/>
                        <a:pt x="4235" y="591"/>
                        <a:pt x="4250" y="567"/>
                      </a:cubicBezTo>
                      <a:cubicBezTo>
                        <a:pt x="4264" y="540"/>
                        <a:pt x="4279" y="491"/>
                        <a:pt x="4324" y="526"/>
                      </a:cubicBezTo>
                      <a:cubicBezTo>
                        <a:pt x="4368" y="560"/>
                        <a:pt x="4442" y="557"/>
                        <a:pt x="4477" y="516"/>
                      </a:cubicBezTo>
                      <a:cubicBezTo>
                        <a:pt x="4514" y="476"/>
                        <a:pt x="4498" y="432"/>
                        <a:pt x="4493" y="397"/>
                      </a:cubicBezTo>
                      <a:cubicBezTo>
                        <a:pt x="4486" y="363"/>
                        <a:pt x="4507" y="343"/>
                        <a:pt x="4521" y="337"/>
                      </a:cubicBezTo>
                      <a:cubicBezTo>
                        <a:pt x="4538" y="333"/>
                        <a:pt x="4553" y="273"/>
                        <a:pt x="4498" y="268"/>
                      </a:cubicBezTo>
                      <a:cubicBezTo>
                        <a:pt x="4442" y="263"/>
                        <a:pt x="4424" y="258"/>
                        <a:pt x="4383" y="244"/>
                      </a:cubicBezTo>
                      <a:cubicBezTo>
                        <a:pt x="4345" y="229"/>
                        <a:pt x="4314" y="273"/>
                        <a:pt x="4335" y="293"/>
                      </a:cubicBezTo>
                      <a:cubicBezTo>
                        <a:pt x="4354" y="313"/>
                        <a:pt x="4298" y="343"/>
                        <a:pt x="4279" y="373"/>
                      </a:cubicBezTo>
                      <a:cubicBezTo>
                        <a:pt x="4259" y="402"/>
                        <a:pt x="4269" y="481"/>
                        <a:pt x="4219" y="466"/>
                      </a:cubicBezTo>
                      <a:cubicBezTo>
                        <a:pt x="4171" y="452"/>
                        <a:pt x="4166" y="363"/>
                        <a:pt x="4171" y="318"/>
                      </a:cubicBezTo>
                      <a:cubicBezTo>
                        <a:pt x="4176" y="273"/>
                        <a:pt x="4140" y="234"/>
                        <a:pt x="4092" y="239"/>
                      </a:cubicBezTo>
                      <a:cubicBezTo>
                        <a:pt x="4040" y="244"/>
                        <a:pt x="4005" y="263"/>
                        <a:pt x="3992" y="229"/>
                      </a:cubicBezTo>
                      <a:cubicBezTo>
                        <a:pt x="3976" y="194"/>
                        <a:pt x="4040" y="169"/>
                        <a:pt x="4000" y="140"/>
                      </a:cubicBezTo>
                      <a:cubicBezTo>
                        <a:pt x="3961" y="109"/>
                        <a:pt x="3846" y="0"/>
                        <a:pt x="3808" y="20"/>
                      </a:cubicBezTo>
                      <a:cubicBezTo>
                        <a:pt x="3767" y="39"/>
                        <a:pt x="3698" y="165"/>
                        <a:pt x="3767" y="194"/>
                      </a:cubicBezTo>
                      <a:cubicBezTo>
                        <a:pt x="3837" y="224"/>
                        <a:pt x="3941" y="288"/>
                        <a:pt x="3856" y="353"/>
                      </a:cubicBezTo>
                      <a:cubicBezTo>
                        <a:pt x="3772" y="417"/>
                        <a:pt x="3839" y="464"/>
                        <a:pt x="3776" y="491"/>
                      </a:cubicBezTo>
                      <a:cubicBezTo>
                        <a:pt x="3713" y="518"/>
                        <a:pt x="3758" y="429"/>
                        <a:pt x="3615" y="429"/>
                      </a:cubicBezTo>
                      <a:cubicBezTo>
                        <a:pt x="3475" y="429"/>
                        <a:pt x="3419" y="411"/>
                        <a:pt x="3366" y="385"/>
                      </a:cubicBezTo>
                      <a:cubicBezTo>
                        <a:pt x="3313" y="358"/>
                        <a:pt x="3207" y="358"/>
                        <a:pt x="3161" y="367"/>
                      </a:cubicBezTo>
                      <a:cubicBezTo>
                        <a:pt x="3118" y="375"/>
                        <a:pt x="3108" y="421"/>
                        <a:pt x="3135" y="464"/>
                      </a:cubicBezTo>
                      <a:cubicBezTo>
                        <a:pt x="3161" y="510"/>
                        <a:pt x="3100" y="518"/>
                        <a:pt x="3100" y="518"/>
                      </a:cubicBezTo>
                      <a:cubicBezTo>
                        <a:pt x="3100" y="518"/>
                        <a:pt x="2984" y="438"/>
                        <a:pt x="2923" y="438"/>
                      </a:cubicBezTo>
                      <a:cubicBezTo>
                        <a:pt x="2860" y="438"/>
                        <a:pt x="2761" y="429"/>
                        <a:pt x="2744" y="394"/>
                      </a:cubicBezTo>
                      <a:cubicBezTo>
                        <a:pt x="2727" y="358"/>
                        <a:pt x="2671" y="305"/>
                        <a:pt x="2582" y="296"/>
                      </a:cubicBezTo>
                      <a:cubicBezTo>
                        <a:pt x="2495" y="286"/>
                        <a:pt x="2423" y="234"/>
                        <a:pt x="2307" y="234"/>
                      </a:cubicBezTo>
                      <a:cubicBezTo>
                        <a:pt x="2191" y="234"/>
                        <a:pt x="2059" y="189"/>
                        <a:pt x="1996" y="197"/>
                      </a:cubicBezTo>
                      <a:cubicBezTo>
                        <a:pt x="1933" y="206"/>
                        <a:pt x="1863" y="261"/>
                        <a:pt x="1827" y="269"/>
                      </a:cubicBezTo>
                      <a:cubicBezTo>
                        <a:pt x="1792" y="278"/>
                        <a:pt x="1747" y="225"/>
                        <a:pt x="1713" y="286"/>
                      </a:cubicBezTo>
                      <a:cubicBezTo>
                        <a:pt x="1676" y="350"/>
                        <a:pt x="1650" y="375"/>
                        <a:pt x="1613" y="322"/>
                      </a:cubicBezTo>
                      <a:cubicBezTo>
                        <a:pt x="1577" y="269"/>
                        <a:pt x="1339" y="206"/>
                        <a:pt x="1177" y="197"/>
                      </a:cubicBezTo>
                      <a:cubicBezTo>
                        <a:pt x="1018" y="189"/>
                        <a:pt x="883" y="180"/>
                        <a:pt x="750" y="126"/>
                      </a:cubicBezTo>
                      <a:cubicBezTo>
                        <a:pt x="617" y="73"/>
                        <a:pt x="438" y="126"/>
                        <a:pt x="386" y="145"/>
                      </a:cubicBezTo>
                      <a:cubicBezTo>
                        <a:pt x="333" y="162"/>
                        <a:pt x="274" y="204"/>
                        <a:pt x="222" y="259"/>
                      </a:cubicBezTo>
                      <a:cubicBezTo>
                        <a:pt x="173" y="316"/>
                        <a:pt x="144" y="310"/>
                        <a:pt x="112" y="316"/>
                      </a:cubicBezTo>
                      <a:cubicBezTo>
                        <a:pt x="76" y="321"/>
                        <a:pt x="5" y="378"/>
                        <a:pt x="94" y="411"/>
                      </a:cubicBezTo>
                      <a:cubicBezTo>
                        <a:pt x="182" y="444"/>
                        <a:pt x="222" y="466"/>
                        <a:pt x="261" y="506"/>
                      </a:cubicBezTo>
                      <a:cubicBezTo>
                        <a:pt x="301" y="545"/>
                        <a:pt x="358" y="612"/>
                        <a:pt x="269" y="590"/>
                      </a:cubicBezTo>
                      <a:cubicBezTo>
                        <a:pt x="177" y="568"/>
                        <a:pt x="144" y="535"/>
                        <a:pt x="84" y="545"/>
                      </a:cubicBezTo>
                      <a:cubicBezTo>
                        <a:pt x="22" y="557"/>
                        <a:pt x="0" y="634"/>
                        <a:pt x="27" y="680"/>
                      </a:cubicBezTo>
                      <a:cubicBezTo>
                        <a:pt x="54" y="725"/>
                        <a:pt x="106" y="747"/>
                        <a:pt x="160" y="747"/>
                      </a:cubicBezTo>
                      <a:cubicBezTo>
                        <a:pt x="217" y="747"/>
                        <a:pt x="328" y="691"/>
                        <a:pt x="328" y="735"/>
                      </a:cubicBezTo>
                      <a:cubicBezTo>
                        <a:pt x="328" y="780"/>
                        <a:pt x="317" y="853"/>
                        <a:pt x="269" y="870"/>
                      </a:cubicBezTo>
                      <a:cubicBezTo>
                        <a:pt x="217" y="886"/>
                        <a:pt x="138" y="915"/>
                        <a:pt x="71" y="954"/>
                      </a:cubicBezTo>
                      <a:cubicBezTo>
                        <a:pt x="5" y="994"/>
                        <a:pt x="84" y="1055"/>
                        <a:pt x="138" y="1088"/>
                      </a:cubicBezTo>
                      <a:cubicBezTo>
                        <a:pt x="196" y="1122"/>
                        <a:pt x="301" y="1150"/>
                        <a:pt x="291" y="1212"/>
                      </a:cubicBezTo>
                      <a:cubicBezTo>
                        <a:pt x="280" y="1273"/>
                        <a:pt x="307" y="1296"/>
                        <a:pt x="391" y="1268"/>
                      </a:cubicBezTo>
                      <a:cubicBezTo>
                        <a:pt x="475" y="1239"/>
                        <a:pt x="627" y="1177"/>
                        <a:pt x="508" y="1323"/>
                      </a:cubicBezTo>
                      <a:cubicBezTo>
                        <a:pt x="391" y="1468"/>
                        <a:pt x="280" y="1547"/>
                        <a:pt x="222" y="1570"/>
                      </a:cubicBezTo>
                      <a:cubicBezTo>
                        <a:pt x="168" y="1592"/>
                        <a:pt x="106" y="1626"/>
                        <a:pt x="133" y="1643"/>
                      </a:cubicBezTo>
                      <a:cubicBezTo>
                        <a:pt x="160" y="1660"/>
                        <a:pt x="168" y="1654"/>
                        <a:pt x="255" y="1614"/>
                      </a:cubicBezTo>
                      <a:cubicBezTo>
                        <a:pt x="345" y="1575"/>
                        <a:pt x="470" y="1525"/>
                        <a:pt x="548" y="1441"/>
                      </a:cubicBezTo>
                      <a:cubicBezTo>
                        <a:pt x="627" y="1357"/>
                        <a:pt x="760" y="1307"/>
                        <a:pt x="738" y="1256"/>
                      </a:cubicBezTo>
                      <a:cubicBezTo>
                        <a:pt x="717" y="1206"/>
                        <a:pt x="790" y="1116"/>
                        <a:pt x="812" y="1105"/>
                      </a:cubicBezTo>
                      <a:cubicBezTo>
                        <a:pt x="833" y="1093"/>
                        <a:pt x="855" y="1093"/>
                        <a:pt x="828" y="1150"/>
                      </a:cubicBezTo>
                      <a:cubicBezTo>
                        <a:pt x="799" y="1206"/>
                        <a:pt x="794" y="1239"/>
                        <a:pt x="812" y="1239"/>
                      </a:cubicBezTo>
                      <a:cubicBezTo>
                        <a:pt x="828" y="1239"/>
                        <a:pt x="839" y="1223"/>
                        <a:pt x="907" y="1190"/>
                      </a:cubicBezTo>
                      <a:cubicBezTo>
                        <a:pt x="972" y="1155"/>
                        <a:pt x="996" y="1139"/>
                        <a:pt x="996" y="1116"/>
                      </a:cubicBezTo>
                      <a:cubicBezTo>
                        <a:pt x="996" y="1093"/>
                        <a:pt x="1012" y="1060"/>
                        <a:pt x="1068" y="1078"/>
                      </a:cubicBezTo>
                      <a:cubicBezTo>
                        <a:pt x="1124" y="1093"/>
                        <a:pt x="1176" y="1162"/>
                        <a:pt x="1276" y="1177"/>
                      </a:cubicBezTo>
                      <a:cubicBezTo>
                        <a:pt x="1376" y="1194"/>
                        <a:pt x="1471" y="1177"/>
                        <a:pt x="1534" y="1217"/>
                      </a:cubicBezTo>
                      <a:cubicBezTo>
                        <a:pt x="1594" y="1256"/>
                        <a:pt x="1606" y="1290"/>
                        <a:pt x="1673" y="1278"/>
                      </a:cubicBezTo>
                      <a:cubicBezTo>
                        <a:pt x="1740" y="1268"/>
                        <a:pt x="1785" y="1334"/>
                        <a:pt x="1829" y="1407"/>
                      </a:cubicBezTo>
                      <a:cubicBezTo>
                        <a:pt x="1875" y="1480"/>
                        <a:pt x="1970" y="1737"/>
                        <a:pt x="2043" y="1828"/>
                      </a:cubicBezTo>
                      <a:cubicBezTo>
                        <a:pt x="2116" y="1917"/>
                        <a:pt x="2086" y="1917"/>
                        <a:pt x="2098" y="1974"/>
                      </a:cubicBezTo>
                      <a:cubicBezTo>
                        <a:pt x="2109" y="2029"/>
                        <a:pt x="2127" y="2062"/>
                        <a:pt x="2159" y="2124"/>
                      </a:cubicBezTo>
                      <a:cubicBezTo>
                        <a:pt x="2193" y="2186"/>
                        <a:pt x="2254" y="2415"/>
                        <a:pt x="2260" y="2594"/>
                      </a:cubicBezTo>
                      <a:cubicBezTo>
                        <a:pt x="2265" y="2773"/>
                        <a:pt x="2300" y="2914"/>
                        <a:pt x="2371" y="3031"/>
                      </a:cubicBezTo>
                      <a:cubicBezTo>
                        <a:pt x="2444" y="3148"/>
                        <a:pt x="2491" y="3238"/>
                        <a:pt x="2557" y="3249"/>
                      </a:cubicBezTo>
                      <a:cubicBezTo>
                        <a:pt x="2624" y="3260"/>
                        <a:pt x="2648" y="3289"/>
                        <a:pt x="2675" y="3378"/>
                      </a:cubicBezTo>
                      <a:cubicBezTo>
                        <a:pt x="2702" y="3467"/>
                        <a:pt x="2781" y="3707"/>
                        <a:pt x="2819" y="3761"/>
                      </a:cubicBezTo>
                      <a:cubicBezTo>
                        <a:pt x="2858" y="3817"/>
                        <a:pt x="2979" y="4064"/>
                        <a:pt x="3018" y="4037"/>
                      </a:cubicBezTo>
                      <a:cubicBezTo>
                        <a:pt x="3055" y="4010"/>
                        <a:pt x="3023" y="3960"/>
                        <a:pt x="2979" y="3904"/>
                      </a:cubicBezTo>
                      <a:cubicBezTo>
                        <a:pt x="2934" y="3849"/>
                        <a:pt x="2892" y="3712"/>
                        <a:pt x="2835" y="3630"/>
                      </a:cubicBezTo>
                      <a:cubicBezTo>
                        <a:pt x="2781" y="3548"/>
                        <a:pt x="2733" y="3443"/>
                        <a:pt x="2770" y="3421"/>
                      </a:cubicBezTo>
                      <a:cubicBezTo>
                        <a:pt x="2808" y="3398"/>
                        <a:pt x="2876" y="3564"/>
                        <a:pt x="2918" y="3630"/>
                      </a:cubicBezTo>
                      <a:cubicBezTo>
                        <a:pt x="2964" y="3696"/>
                        <a:pt x="3085" y="3871"/>
                        <a:pt x="3150" y="3971"/>
                      </a:cubicBezTo>
                      <a:cubicBezTo>
                        <a:pt x="3215" y="4070"/>
                        <a:pt x="3255" y="4108"/>
                        <a:pt x="3239" y="4191"/>
                      </a:cubicBezTo>
                      <a:cubicBezTo>
                        <a:pt x="3222" y="4274"/>
                        <a:pt x="3336" y="4350"/>
                        <a:pt x="3447" y="4417"/>
                      </a:cubicBezTo>
                      <a:cubicBezTo>
                        <a:pt x="3556" y="4482"/>
                        <a:pt x="3677" y="4520"/>
                        <a:pt x="3704" y="4536"/>
                      </a:cubicBezTo>
                      <a:cubicBezTo>
                        <a:pt x="3734" y="4553"/>
                        <a:pt x="3771" y="4558"/>
                        <a:pt x="3798" y="4516"/>
                      </a:cubicBezTo>
                      <a:cubicBezTo>
                        <a:pt x="3825" y="4471"/>
                        <a:pt x="3876" y="4526"/>
                        <a:pt x="3903" y="4570"/>
                      </a:cubicBezTo>
                      <a:cubicBezTo>
                        <a:pt x="3930" y="4614"/>
                        <a:pt x="4035" y="4691"/>
                        <a:pt x="4101" y="4691"/>
                      </a:cubicBezTo>
                      <a:cubicBezTo>
                        <a:pt x="4166" y="4691"/>
                        <a:pt x="4210" y="4729"/>
                        <a:pt x="4234" y="4789"/>
                      </a:cubicBezTo>
                      <a:cubicBezTo>
                        <a:pt x="4256" y="4849"/>
                        <a:pt x="4271" y="4938"/>
                        <a:pt x="4320" y="4961"/>
                      </a:cubicBezTo>
                      <a:cubicBezTo>
                        <a:pt x="4371" y="4982"/>
                        <a:pt x="4414" y="5031"/>
                        <a:pt x="4469" y="5053"/>
                      </a:cubicBezTo>
                      <a:cubicBezTo>
                        <a:pt x="4524" y="5076"/>
                        <a:pt x="4519" y="5086"/>
                        <a:pt x="4580" y="5037"/>
                      </a:cubicBezTo>
                      <a:cubicBezTo>
                        <a:pt x="4640" y="4988"/>
                        <a:pt x="4694" y="5021"/>
                        <a:pt x="4706" y="5037"/>
                      </a:cubicBezTo>
                      <a:cubicBezTo>
                        <a:pt x="4716" y="5053"/>
                        <a:pt x="4751" y="5021"/>
                        <a:pt x="4711" y="4982"/>
                      </a:cubicBezTo>
                      <a:cubicBezTo>
                        <a:pt x="4672" y="4943"/>
                        <a:pt x="4635" y="4943"/>
                        <a:pt x="4562" y="4961"/>
                      </a:cubicBezTo>
                      <a:cubicBezTo>
                        <a:pt x="4491" y="4977"/>
                        <a:pt x="4498" y="5004"/>
                        <a:pt x="4437" y="4928"/>
                      </a:cubicBezTo>
                      <a:cubicBezTo>
                        <a:pt x="4377" y="4849"/>
                        <a:pt x="4371" y="4872"/>
                        <a:pt x="4382" y="4780"/>
                      </a:cubicBezTo>
                      <a:cubicBezTo>
                        <a:pt x="4393" y="4686"/>
                        <a:pt x="4469" y="4520"/>
                        <a:pt x="4398" y="4520"/>
                      </a:cubicBezTo>
                      <a:cubicBezTo>
                        <a:pt x="4327" y="4520"/>
                        <a:pt x="4210" y="4526"/>
                        <a:pt x="4172" y="4531"/>
                      </a:cubicBezTo>
                      <a:cubicBezTo>
                        <a:pt x="4134" y="4536"/>
                        <a:pt x="4101" y="4520"/>
                        <a:pt x="4124" y="4466"/>
                      </a:cubicBezTo>
                      <a:cubicBezTo>
                        <a:pt x="4145" y="4410"/>
                        <a:pt x="4188" y="4410"/>
                        <a:pt x="4188" y="4323"/>
                      </a:cubicBezTo>
                      <a:cubicBezTo>
                        <a:pt x="4188" y="4235"/>
                        <a:pt x="4245" y="4131"/>
                        <a:pt x="4150" y="4153"/>
                      </a:cubicBezTo>
                      <a:cubicBezTo>
                        <a:pt x="4056" y="4175"/>
                        <a:pt x="4045" y="4224"/>
                        <a:pt x="4024" y="4284"/>
                      </a:cubicBezTo>
                      <a:cubicBezTo>
                        <a:pt x="4003" y="4344"/>
                        <a:pt x="3973" y="4334"/>
                        <a:pt x="3930" y="4339"/>
                      </a:cubicBezTo>
                      <a:cubicBezTo>
                        <a:pt x="3887" y="4344"/>
                        <a:pt x="3798" y="4383"/>
                        <a:pt x="3744" y="4289"/>
                      </a:cubicBezTo>
                      <a:cubicBezTo>
                        <a:pt x="3688" y="4196"/>
                        <a:pt x="3645" y="4113"/>
                        <a:pt x="3661" y="4037"/>
                      </a:cubicBezTo>
                      <a:cubicBezTo>
                        <a:pt x="3677" y="3960"/>
                        <a:pt x="3666" y="3882"/>
                        <a:pt x="3671" y="3806"/>
                      </a:cubicBezTo>
                      <a:cubicBezTo>
                        <a:pt x="3677" y="3729"/>
                        <a:pt x="3694" y="3662"/>
                        <a:pt x="3734" y="3640"/>
                      </a:cubicBezTo>
                      <a:cubicBezTo>
                        <a:pt x="3771" y="3618"/>
                        <a:pt x="3930" y="3548"/>
                        <a:pt x="4003" y="3575"/>
                      </a:cubicBezTo>
                      <a:cubicBezTo>
                        <a:pt x="4074" y="3602"/>
                        <a:pt x="4101" y="3625"/>
                        <a:pt x="4084" y="3559"/>
                      </a:cubicBezTo>
                      <a:cubicBezTo>
                        <a:pt x="4067" y="3492"/>
                        <a:pt x="4118" y="3499"/>
                        <a:pt x="4183" y="3504"/>
                      </a:cubicBezTo>
                      <a:cubicBezTo>
                        <a:pt x="4250" y="3509"/>
                        <a:pt x="4371" y="3481"/>
                        <a:pt x="4398" y="3548"/>
                      </a:cubicBezTo>
                      <a:cubicBezTo>
                        <a:pt x="4425" y="3613"/>
                        <a:pt x="4408" y="3696"/>
                        <a:pt x="4441" y="3756"/>
                      </a:cubicBezTo>
                      <a:cubicBezTo>
                        <a:pt x="4474" y="3817"/>
                        <a:pt x="4519" y="3877"/>
                        <a:pt x="4551" y="3871"/>
                      </a:cubicBezTo>
                      <a:cubicBezTo>
                        <a:pt x="4585" y="3866"/>
                        <a:pt x="4607" y="3783"/>
                        <a:pt x="4580" y="3712"/>
                      </a:cubicBezTo>
                      <a:cubicBezTo>
                        <a:pt x="4551" y="3640"/>
                        <a:pt x="4498" y="3499"/>
                        <a:pt x="4507" y="3443"/>
                      </a:cubicBezTo>
                      <a:cubicBezTo>
                        <a:pt x="4519" y="3388"/>
                        <a:pt x="4557" y="3327"/>
                        <a:pt x="4630" y="3295"/>
                      </a:cubicBezTo>
                      <a:cubicBezTo>
                        <a:pt x="4701" y="3262"/>
                        <a:pt x="4827" y="3179"/>
                        <a:pt x="4815" y="3074"/>
                      </a:cubicBezTo>
                      <a:cubicBezTo>
                        <a:pt x="4804" y="2971"/>
                        <a:pt x="4822" y="2843"/>
                        <a:pt x="4897" y="2823"/>
                      </a:cubicBezTo>
                      <a:cubicBezTo>
                        <a:pt x="4975" y="2800"/>
                        <a:pt x="5096" y="2717"/>
                        <a:pt x="5091" y="2613"/>
                      </a:cubicBezTo>
                      <a:cubicBezTo>
                        <a:pt x="5086" y="2509"/>
                        <a:pt x="5139" y="2447"/>
                        <a:pt x="5195" y="2447"/>
                      </a:cubicBezTo>
                      <a:cubicBezTo>
                        <a:pt x="5250" y="2447"/>
                        <a:pt x="5245" y="2447"/>
                        <a:pt x="5287" y="2415"/>
                      </a:cubicBezTo>
                      <a:cubicBezTo>
                        <a:pt x="5333" y="2382"/>
                        <a:pt x="5343" y="2415"/>
                        <a:pt x="5316" y="2470"/>
                      </a:cubicBezTo>
                      <a:cubicBezTo>
                        <a:pt x="5287" y="2525"/>
                        <a:pt x="5310" y="2541"/>
                        <a:pt x="5338" y="2547"/>
                      </a:cubicBezTo>
                      <a:cubicBezTo>
                        <a:pt x="5366" y="2552"/>
                        <a:pt x="5376" y="2498"/>
                        <a:pt x="5432" y="2458"/>
                      </a:cubicBezTo>
                      <a:cubicBezTo>
                        <a:pt x="5487" y="2420"/>
                        <a:pt x="5558" y="2393"/>
                        <a:pt x="5591" y="2377"/>
                      </a:cubicBezTo>
                      <a:cubicBezTo>
                        <a:pt x="5624" y="2359"/>
                        <a:pt x="5592" y="2270"/>
                        <a:pt x="5508" y="2277"/>
                      </a:cubicBezTo>
                      <a:cubicBezTo>
                        <a:pt x="5440" y="2283"/>
                        <a:pt x="5390" y="2277"/>
                        <a:pt x="5385" y="2256"/>
                      </a:cubicBezTo>
                      <a:cubicBezTo>
                        <a:pt x="5380" y="2233"/>
                        <a:pt x="5429" y="2201"/>
                        <a:pt x="5429" y="2140"/>
                      </a:cubicBezTo>
                      <a:cubicBezTo>
                        <a:pt x="5429" y="2080"/>
                        <a:pt x="5356" y="2035"/>
                        <a:pt x="5329" y="2046"/>
                      </a:cubicBezTo>
                      <a:cubicBezTo>
                        <a:pt x="5303" y="2057"/>
                        <a:pt x="5203" y="2145"/>
                        <a:pt x="5176" y="2189"/>
                      </a:cubicBezTo>
                      <a:cubicBezTo>
                        <a:pt x="5148" y="2233"/>
                        <a:pt x="5120" y="2228"/>
                        <a:pt x="5103" y="2216"/>
                      </a:cubicBezTo>
                      <a:cubicBezTo>
                        <a:pt x="5087" y="2205"/>
                        <a:pt x="5099" y="2140"/>
                        <a:pt x="5176" y="2090"/>
                      </a:cubicBezTo>
                      <a:cubicBezTo>
                        <a:pt x="5252" y="2041"/>
                        <a:pt x="5286" y="1969"/>
                        <a:pt x="5345" y="1959"/>
                      </a:cubicBezTo>
                      <a:cubicBezTo>
                        <a:pt x="5407" y="1947"/>
                        <a:pt x="5505" y="1969"/>
                        <a:pt x="5555" y="1969"/>
                      </a:cubicBezTo>
                      <a:cubicBezTo>
                        <a:pt x="5604" y="1969"/>
                        <a:pt x="5655" y="1981"/>
                        <a:pt x="5676" y="1936"/>
                      </a:cubicBezTo>
                      <a:cubicBezTo>
                        <a:pt x="5698" y="1892"/>
                        <a:pt x="5719" y="1853"/>
                        <a:pt x="5753" y="1865"/>
                      </a:cubicBezTo>
                      <a:cubicBezTo>
                        <a:pt x="5787" y="1876"/>
                        <a:pt x="5757" y="1932"/>
                        <a:pt x="5730" y="2008"/>
                      </a:cubicBezTo>
                      <a:cubicBezTo>
                        <a:pt x="5703" y="2085"/>
                        <a:pt x="5666" y="2129"/>
                        <a:pt x="5666" y="2178"/>
                      </a:cubicBezTo>
                      <a:cubicBezTo>
                        <a:pt x="5666" y="2228"/>
                        <a:pt x="5719" y="2211"/>
                        <a:pt x="5770" y="2201"/>
                      </a:cubicBezTo>
                      <a:cubicBezTo>
                        <a:pt x="5819" y="2189"/>
                        <a:pt x="5896" y="2223"/>
                        <a:pt x="5924" y="2261"/>
                      </a:cubicBezTo>
                      <a:cubicBezTo>
                        <a:pt x="5950" y="2299"/>
                        <a:pt x="5994" y="2261"/>
                        <a:pt x="6012" y="2228"/>
                      </a:cubicBezTo>
                      <a:cubicBezTo>
                        <a:pt x="6029" y="2194"/>
                        <a:pt x="6040" y="2129"/>
                        <a:pt x="5994" y="2117"/>
                      </a:cubicBezTo>
                      <a:cubicBezTo>
                        <a:pt x="5950" y="2107"/>
                        <a:pt x="5918" y="2019"/>
                        <a:pt x="5851" y="2014"/>
                      </a:cubicBezTo>
                      <a:cubicBezTo>
                        <a:pt x="5787" y="2008"/>
                        <a:pt x="5792" y="1981"/>
                        <a:pt x="5829" y="1952"/>
                      </a:cubicBezTo>
                      <a:cubicBezTo>
                        <a:pt x="5867" y="1925"/>
                        <a:pt x="5924" y="1903"/>
                        <a:pt x="5867" y="1811"/>
                      </a:cubicBezTo>
                      <a:cubicBezTo>
                        <a:pt x="5814" y="1717"/>
                        <a:pt x="5845" y="1728"/>
                        <a:pt x="5808" y="1672"/>
                      </a:cubicBezTo>
                      <a:cubicBezTo>
                        <a:pt x="5770" y="1618"/>
                        <a:pt x="5776" y="1540"/>
                        <a:pt x="5682" y="1562"/>
                      </a:cubicBezTo>
                      <a:cubicBezTo>
                        <a:pt x="5587" y="1584"/>
                        <a:pt x="5593" y="1524"/>
                        <a:pt x="5566" y="1497"/>
                      </a:cubicBezTo>
                      <a:cubicBezTo>
                        <a:pt x="5539" y="1468"/>
                        <a:pt x="5523" y="1414"/>
                        <a:pt x="5555" y="1381"/>
                      </a:cubicBezTo>
                      <a:cubicBezTo>
                        <a:pt x="5587" y="1347"/>
                        <a:pt x="5566" y="1347"/>
                        <a:pt x="5523" y="1310"/>
                      </a:cubicBezTo>
                      <a:cubicBezTo>
                        <a:pt x="5477" y="1271"/>
                        <a:pt x="5434" y="1194"/>
                        <a:pt x="5440" y="1150"/>
                      </a:cubicBezTo>
                      <a:cubicBezTo>
                        <a:pt x="5445" y="1106"/>
                        <a:pt x="5410" y="1046"/>
                        <a:pt x="5331" y="118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6" name="i$1ïḑe">
                  <a:extLst>
                    <a:ext uri="{FF2B5EF4-FFF2-40B4-BE49-F238E27FC236}">
                      <a16:creationId xmlns:a16="http://schemas.microsoft.com/office/drawing/2014/main" id="{F6F62D08-EDE0-B00E-FF72-4696717C34E0}"/>
                    </a:ext>
                  </a:extLst>
                </p:cNvPr>
                <p:cNvSpPr/>
                <p:nvPr/>
              </p:nvSpPr>
              <p:spPr bwMode="auto">
                <a:xfrm>
                  <a:off x="1072" y="800"/>
                  <a:ext cx="525" cy="267"/>
                </a:xfrm>
                <a:custGeom>
                  <a:avLst/>
                  <a:gdLst>
                    <a:gd name="T0" fmla="*/ 873 w 1347"/>
                    <a:gd name="T1" fmla="*/ 627 h 687"/>
                    <a:gd name="T2" fmla="*/ 1067 w 1347"/>
                    <a:gd name="T3" fmla="*/ 588 h 687"/>
                    <a:gd name="T4" fmla="*/ 1231 w 1347"/>
                    <a:gd name="T5" fmla="*/ 616 h 687"/>
                    <a:gd name="T6" fmla="*/ 1270 w 1347"/>
                    <a:gd name="T7" fmla="*/ 472 h 687"/>
                    <a:gd name="T8" fmla="*/ 1121 w 1347"/>
                    <a:gd name="T9" fmla="*/ 341 h 687"/>
                    <a:gd name="T10" fmla="*/ 1029 w 1347"/>
                    <a:gd name="T11" fmla="*/ 198 h 687"/>
                    <a:gd name="T12" fmla="*/ 967 w 1347"/>
                    <a:gd name="T13" fmla="*/ 264 h 687"/>
                    <a:gd name="T14" fmla="*/ 908 w 1347"/>
                    <a:gd name="T15" fmla="*/ 264 h 687"/>
                    <a:gd name="T16" fmla="*/ 741 w 1347"/>
                    <a:gd name="T17" fmla="*/ 181 h 687"/>
                    <a:gd name="T18" fmla="*/ 565 w 1347"/>
                    <a:gd name="T19" fmla="*/ 159 h 687"/>
                    <a:gd name="T20" fmla="*/ 417 w 1347"/>
                    <a:gd name="T21" fmla="*/ 65 h 687"/>
                    <a:gd name="T22" fmla="*/ 281 w 1347"/>
                    <a:gd name="T23" fmla="*/ 27 h 687"/>
                    <a:gd name="T24" fmla="*/ 153 w 1347"/>
                    <a:gd name="T25" fmla="*/ 50 h 687"/>
                    <a:gd name="T26" fmla="*/ 141 w 1347"/>
                    <a:gd name="T27" fmla="*/ 143 h 687"/>
                    <a:gd name="T28" fmla="*/ 77 w 1347"/>
                    <a:gd name="T29" fmla="*/ 314 h 687"/>
                    <a:gd name="T30" fmla="*/ 257 w 1347"/>
                    <a:gd name="T31" fmla="*/ 374 h 687"/>
                    <a:gd name="T32" fmla="*/ 402 w 1347"/>
                    <a:gd name="T33" fmla="*/ 253 h 687"/>
                    <a:gd name="T34" fmla="*/ 435 w 1347"/>
                    <a:gd name="T35" fmla="*/ 407 h 687"/>
                    <a:gd name="T36" fmla="*/ 636 w 1347"/>
                    <a:gd name="T37" fmla="*/ 583 h 687"/>
                    <a:gd name="T38" fmla="*/ 715 w 1347"/>
                    <a:gd name="T39" fmla="*/ 632 h 687"/>
                    <a:gd name="T40" fmla="*/ 873 w 1347"/>
                    <a:gd name="T41" fmla="*/ 627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47" h="687">
                      <a:moveTo>
                        <a:pt x="873" y="627"/>
                      </a:moveTo>
                      <a:cubicBezTo>
                        <a:pt x="920" y="605"/>
                        <a:pt x="978" y="556"/>
                        <a:pt x="1067" y="588"/>
                      </a:cubicBezTo>
                      <a:cubicBezTo>
                        <a:pt x="1154" y="620"/>
                        <a:pt x="1192" y="643"/>
                        <a:pt x="1231" y="616"/>
                      </a:cubicBezTo>
                      <a:cubicBezTo>
                        <a:pt x="1270" y="588"/>
                        <a:pt x="1347" y="517"/>
                        <a:pt x="1270" y="472"/>
                      </a:cubicBezTo>
                      <a:cubicBezTo>
                        <a:pt x="1192" y="428"/>
                        <a:pt x="1131" y="401"/>
                        <a:pt x="1121" y="341"/>
                      </a:cubicBezTo>
                      <a:cubicBezTo>
                        <a:pt x="1110" y="280"/>
                        <a:pt x="1067" y="215"/>
                        <a:pt x="1029" y="198"/>
                      </a:cubicBezTo>
                      <a:cubicBezTo>
                        <a:pt x="989" y="181"/>
                        <a:pt x="946" y="231"/>
                        <a:pt x="967" y="264"/>
                      </a:cubicBezTo>
                      <a:cubicBezTo>
                        <a:pt x="989" y="297"/>
                        <a:pt x="946" y="302"/>
                        <a:pt x="908" y="264"/>
                      </a:cubicBezTo>
                      <a:cubicBezTo>
                        <a:pt x="868" y="226"/>
                        <a:pt x="792" y="198"/>
                        <a:pt x="741" y="181"/>
                      </a:cubicBezTo>
                      <a:cubicBezTo>
                        <a:pt x="693" y="166"/>
                        <a:pt x="636" y="193"/>
                        <a:pt x="565" y="159"/>
                      </a:cubicBezTo>
                      <a:cubicBezTo>
                        <a:pt x="494" y="126"/>
                        <a:pt x="467" y="50"/>
                        <a:pt x="417" y="65"/>
                      </a:cubicBezTo>
                      <a:cubicBezTo>
                        <a:pt x="367" y="82"/>
                        <a:pt x="323" y="55"/>
                        <a:pt x="281" y="27"/>
                      </a:cubicBezTo>
                      <a:cubicBezTo>
                        <a:pt x="235" y="0"/>
                        <a:pt x="175" y="33"/>
                        <a:pt x="153" y="50"/>
                      </a:cubicBezTo>
                      <a:cubicBezTo>
                        <a:pt x="132" y="65"/>
                        <a:pt x="193" y="94"/>
                        <a:pt x="141" y="143"/>
                      </a:cubicBezTo>
                      <a:cubicBezTo>
                        <a:pt x="93" y="193"/>
                        <a:pt x="0" y="258"/>
                        <a:pt x="77" y="314"/>
                      </a:cubicBezTo>
                      <a:cubicBezTo>
                        <a:pt x="153" y="368"/>
                        <a:pt x="153" y="423"/>
                        <a:pt x="257" y="374"/>
                      </a:cubicBezTo>
                      <a:cubicBezTo>
                        <a:pt x="362" y="324"/>
                        <a:pt x="373" y="253"/>
                        <a:pt x="402" y="253"/>
                      </a:cubicBezTo>
                      <a:cubicBezTo>
                        <a:pt x="429" y="253"/>
                        <a:pt x="394" y="356"/>
                        <a:pt x="435" y="407"/>
                      </a:cubicBezTo>
                      <a:cubicBezTo>
                        <a:pt x="472" y="457"/>
                        <a:pt x="505" y="598"/>
                        <a:pt x="636" y="583"/>
                      </a:cubicBezTo>
                      <a:cubicBezTo>
                        <a:pt x="681" y="566"/>
                        <a:pt x="699" y="616"/>
                        <a:pt x="715" y="632"/>
                      </a:cubicBezTo>
                      <a:cubicBezTo>
                        <a:pt x="730" y="649"/>
                        <a:pt x="746" y="687"/>
                        <a:pt x="873" y="6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7" name="îṧḻîdê">
                  <a:extLst>
                    <a:ext uri="{FF2B5EF4-FFF2-40B4-BE49-F238E27FC236}">
                      <a16:creationId xmlns:a16="http://schemas.microsoft.com/office/drawing/2014/main" id="{E479E547-3335-4A29-988C-7BF1B264098C}"/>
                    </a:ext>
                  </a:extLst>
                </p:cNvPr>
                <p:cNvSpPr/>
                <p:nvPr/>
              </p:nvSpPr>
              <p:spPr bwMode="auto">
                <a:xfrm>
                  <a:off x="1599" y="1003"/>
                  <a:ext cx="109" cy="56"/>
                </a:xfrm>
                <a:custGeom>
                  <a:avLst/>
                  <a:gdLst>
                    <a:gd name="T0" fmla="*/ 73 w 280"/>
                    <a:gd name="T1" fmla="*/ 116 h 143"/>
                    <a:gd name="T2" fmla="*/ 183 w 280"/>
                    <a:gd name="T3" fmla="*/ 132 h 143"/>
                    <a:gd name="T4" fmla="*/ 247 w 280"/>
                    <a:gd name="T5" fmla="*/ 98 h 143"/>
                    <a:gd name="T6" fmla="*/ 210 w 280"/>
                    <a:gd name="T7" fmla="*/ 29 h 143"/>
                    <a:gd name="T8" fmla="*/ 49 w 280"/>
                    <a:gd name="T9" fmla="*/ 22 h 143"/>
                    <a:gd name="T10" fmla="*/ 73 w 280"/>
                    <a:gd name="T11" fmla="*/ 11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0" h="143">
                      <a:moveTo>
                        <a:pt x="73" y="116"/>
                      </a:moveTo>
                      <a:cubicBezTo>
                        <a:pt x="110" y="112"/>
                        <a:pt x="159" y="121"/>
                        <a:pt x="183" y="132"/>
                      </a:cubicBezTo>
                      <a:cubicBezTo>
                        <a:pt x="205" y="143"/>
                        <a:pt x="215" y="132"/>
                        <a:pt x="247" y="98"/>
                      </a:cubicBezTo>
                      <a:cubicBezTo>
                        <a:pt x="280" y="66"/>
                        <a:pt x="263" y="44"/>
                        <a:pt x="210" y="29"/>
                      </a:cubicBezTo>
                      <a:cubicBezTo>
                        <a:pt x="153" y="11"/>
                        <a:pt x="100" y="0"/>
                        <a:pt x="49" y="22"/>
                      </a:cubicBezTo>
                      <a:cubicBezTo>
                        <a:pt x="0" y="44"/>
                        <a:pt x="11" y="121"/>
                        <a:pt x="73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8" name="ïṥ1íḋe">
                  <a:extLst>
                    <a:ext uri="{FF2B5EF4-FFF2-40B4-BE49-F238E27FC236}">
                      <a16:creationId xmlns:a16="http://schemas.microsoft.com/office/drawing/2014/main" id="{2E492727-9F6C-C870-DD48-9DD34FDCD874}"/>
                    </a:ext>
                  </a:extLst>
                </p:cNvPr>
                <p:cNvSpPr/>
                <p:nvPr/>
              </p:nvSpPr>
              <p:spPr bwMode="auto">
                <a:xfrm>
                  <a:off x="1537" y="830"/>
                  <a:ext cx="144" cy="121"/>
                </a:xfrm>
                <a:custGeom>
                  <a:avLst/>
                  <a:gdLst>
                    <a:gd name="T0" fmla="*/ 71 w 370"/>
                    <a:gd name="T1" fmla="*/ 198 h 313"/>
                    <a:gd name="T2" fmla="*/ 181 w 370"/>
                    <a:gd name="T3" fmla="*/ 269 h 313"/>
                    <a:gd name="T4" fmla="*/ 303 w 370"/>
                    <a:gd name="T5" fmla="*/ 269 h 313"/>
                    <a:gd name="T6" fmla="*/ 330 w 370"/>
                    <a:gd name="T7" fmla="*/ 154 h 313"/>
                    <a:gd name="T8" fmla="*/ 292 w 370"/>
                    <a:gd name="T9" fmla="*/ 33 h 313"/>
                    <a:gd name="T10" fmla="*/ 82 w 370"/>
                    <a:gd name="T11" fmla="*/ 71 h 313"/>
                    <a:gd name="T12" fmla="*/ 71 w 370"/>
                    <a:gd name="T13" fmla="*/ 198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" h="313">
                      <a:moveTo>
                        <a:pt x="71" y="198"/>
                      </a:moveTo>
                      <a:cubicBezTo>
                        <a:pt x="97" y="212"/>
                        <a:pt x="155" y="230"/>
                        <a:pt x="181" y="269"/>
                      </a:cubicBezTo>
                      <a:cubicBezTo>
                        <a:pt x="209" y="308"/>
                        <a:pt x="249" y="313"/>
                        <a:pt x="303" y="269"/>
                      </a:cubicBezTo>
                      <a:cubicBezTo>
                        <a:pt x="357" y="225"/>
                        <a:pt x="365" y="198"/>
                        <a:pt x="330" y="154"/>
                      </a:cubicBezTo>
                      <a:cubicBezTo>
                        <a:pt x="297" y="111"/>
                        <a:pt x="370" y="38"/>
                        <a:pt x="292" y="33"/>
                      </a:cubicBezTo>
                      <a:cubicBezTo>
                        <a:pt x="214" y="27"/>
                        <a:pt x="165" y="0"/>
                        <a:pt x="82" y="71"/>
                      </a:cubicBezTo>
                      <a:cubicBezTo>
                        <a:pt x="0" y="143"/>
                        <a:pt x="23" y="170"/>
                        <a:pt x="71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9" name="îSľíḓê">
                  <a:extLst>
                    <a:ext uri="{FF2B5EF4-FFF2-40B4-BE49-F238E27FC236}">
                      <a16:creationId xmlns:a16="http://schemas.microsoft.com/office/drawing/2014/main" id="{2504C5A6-5578-0274-7335-C2F7B4B0643F}"/>
                    </a:ext>
                  </a:extLst>
                </p:cNvPr>
                <p:cNvSpPr/>
                <p:nvPr/>
              </p:nvSpPr>
              <p:spPr bwMode="auto">
                <a:xfrm>
                  <a:off x="1874" y="1159"/>
                  <a:ext cx="152" cy="110"/>
                </a:xfrm>
                <a:custGeom>
                  <a:avLst/>
                  <a:gdLst>
                    <a:gd name="T0" fmla="*/ 16 w 389"/>
                    <a:gd name="T1" fmla="*/ 166 h 282"/>
                    <a:gd name="T2" fmla="*/ 104 w 389"/>
                    <a:gd name="T3" fmla="*/ 22 h 282"/>
                    <a:gd name="T4" fmla="*/ 290 w 389"/>
                    <a:gd name="T5" fmla="*/ 116 h 282"/>
                    <a:gd name="T6" fmla="*/ 334 w 389"/>
                    <a:gd name="T7" fmla="*/ 226 h 282"/>
                    <a:gd name="T8" fmla="*/ 213 w 389"/>
                    <a:gd name="T9" fmla="*/ 176 h 282"/>
                    <a:gd name="T10" fmla="*/ 148 w 389"/>
                    <a:gd name="T11" fmla="*/ 215 h 282"/>
                    <a:gd name="T12" fmla="*/ 48 w 389"/>
                    <a:gd name="T13" fmla="*/ 242 h 282"/>
                    <a:gd name="T14" fmla="*/ 16 w 389"/>
                    <a:gd name="T15" fmla="*/ 166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9" h="282">
                      <a:moveTo>
                        <a:pt x="16" y="166"/>
                      </a:moveTo>
                      <a:cubicBezTo>
                        <a:pt x="35" y="132"/>
                        <a:pt x="48" y="0"/>
                        <a:pt x="104" y="22"/>
                      </a:cubicBezTo>
                      <a:cubicBezTo>
                        <a:pt x="159" y="45"/>
                        <a:pt x="235" y="82"/>
                        <a:pt x="290" y="116"/>
                      </a:cubicBezTo>
                      <a:cubicBezTo>
                        <a:pt x="346" y="149"/>
                        <a:pt x="389" y="181"/>
                        <a:pt x="334" y="226"/>
                      </a:cubicBezTo>
                      <a:cubicBezTo>
                        <a:pt x="280" y="270"/>
                        <a:pt x="230" y="210"/>
                        <a:pt x="213" y="176"/>
                      </a:cubicBezTo>
                      <a:cubicBezTo>
                        <a:pt x="196" y="143"/>
                        <a:pt x="164" y="176"/>
                        <a:pt x="148" y="215"/>
                      </a:cubicBezTo>
                      <a:cubicBezTo>
                        <a:pt x="132" y="253"/>
                        <a:pt x="97" y="282"/>
                        <a:pt x="48" y="242"/>
                      </a:cubicBezTo>
                      <a:cubicBezTo>
                        <a:pt x="0" y="203"/>
                        <a:pt x="0" y="193"/>
                        <a:pt x="16" y="1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0" name="îšļíďè">
                  <a:extLst>
                    <a:ext uri="{FF2B5EF4-FFF2-40B4-BE49-F238E27FC236}">
                      <a16:creationId xmlns:a16="http://schemas.microsoft.com/office/drawing/2014/main" id="{1049E248-9860-4127-D534-9884168CE832}"/>
                    </a:ext>
                  </a:extLst>
                </p:cNvPr>
                <p:cNvSpPr/>
                <p:nvPr/>
              </p:nvSpPr>
              <p:spPr bwMode="auto">
                <a:xfrm>
                  <a:off x="1813" y="833"/>
                  <a:ext cx="605" cy="467"/>
                </a:xfrm>
                <a:custGeom>
                  <a:avLst/>
                  <a:gdLst>
                    <a:gd name="T0" fmla="*/ 748 w 1550"/>
                    <a:gd name="T1" fmla="*/ 941 h 1199"/>
                    <a:gd name="T2" fmla="*/ 864 w 1550"/>
                    <a:gd name="T3" fmla="*/ 974 h 1199"/>
                    <a:gd name="T4" fmla="*/ 1060 w 1550"/>
                    <a:gd name="T5" fmla="*/ 1123 h 1199"/>
                    <a:gd name="T6" fmla="*/ 1203 w 1550"/>
                    <a:gd name="T7" fmla="*/ 1183 h 1199"/>
                    <a:gd name="T8" fmla="*/ 1254 w 1550"/>
                    <a:gd name="T9" fmla="*/ 1155 h 1199"/>
                    <a:gd name="T10" fmla="*/ 1128 w 1550"/>
                    <a:gd name="T11" fmla="*/ 1034 h 1199"/>
                    <a:gd name="T12" fmla="*/ 1281 w 1550"/>
                    <a:gd name="T13" fmla="*/ 1106 h 1199"/>
                    <a:gd name="T14" fmla="*/ 1353 w 1550"/>
                    <a:gd name="T15" fmla="*/ 1067 h 1199"/>
                    <a:gd name="T16" fmla="*/ 1281 w 1550"/>
                    <a:gd name="T17" fmla="*/ 925 h 1199"/>
                    <a:gd name="T18" fmla="*/ 1148 w 1550"/>
                    <a:gd name="T19" fmla="*/ 748 h 1199"/>
                    <a:gd name="T20" fmla="*/ 1269 w 1550"/>
                    <a:gd name="T21" fmla="*/ 798 h 1199"/>
                    <a:gd name="T22" fmla="*/ 1413 w 1550"/>
                    <a:gd name="T23" fmla="*/ 881 h 1199"/>
                    <a:gd name="T24" fmla="*/ 1472 w 1550"/>
                    <a:gd name="T25" fmla="*/ 704 h 1199"/>
                    <a:gd name="T26" fmla="*/ 1297 w 1550"/>
                    <a:gd name="T27" fmla="*/ 617 h 1199"/>
                    <a:gd name="T28" fmla="*/ 1160 w 1550"/>
                    <a:gd name="T29" fmla="*/ 572 h 1199"/>
                    <a:gd name="T30" fmla="*/ 1171 w 1550"/>
                    <a:gd name="T31" fmla="*/ 473 h 1199"/>
                    <a:gd name="T32" fmla="*/ 1116 w 1550"/>
                    <a:gd name="T33" fmla="*/ 348 h 1199"/>
                    <a:gd name="T34" fmla="*/ 869 w 1550"/>
                    <a:gd name="T35" fmla="*/ 232 h 1199"/>
                    <a:gd name="T36" fmla="*/ 697 w 1550"/>
                    <a:gd name="T37" fmla="*/ 144 h 1199"/>
                    <a:gd name="T38" fmla="*/ 533 w 1550"/>
                    <a:gd name="T39" fmla="*/ 188 h 1199"/>
                    <a:gd name="T40" fmla="*/ 467 w 1550"/>
                    <a:gd name="T41" fmla="*/ 116 h 1199"/>
                    <a:gd name="T42" fmla="*/ 395 w 1550"/>
                    <a:gd name="T43" fmla="*/ 0 h 1199"/>
                    <a:gd name="T44" fmla="*/ 275 w 1550"/>
                    <a:gd name="T45" fmla="*/ 128 h 1199"/>
                    <a:gd name="T46" fmla="*/ 248 w 1550"/>
                    <a:gd name="T47" fmla="*/ 199 h 1199"/>
                    <a:gd name="T48" fmla="*/ 252 w 1550"/>
                    <a:gd name="T49" fmla="*/ 72 h 1199"/>
                    <a:gd name="T50" fmla="*/ 192 w 1550"/>
                    <a:gd name="T51" fmla="*/ 17 h 1199"/>
                    <a:gd name="T52" fmla="*/ 18 w 1550"/>
                    <a:gd name="T53" fmla="*/ 128 h 1199"/>
                    <a:gd name="T54" fmla="*/ 82 w 1550"/>
                    <a:gd name="T55" fmla="*/ 341 h 1199"/>
                    <a:gd name="T56" fmla="*/ 187 w 1550"/>
                    <a:gd name="T57" fmla="*/ 385 h 1199"/>
                    <a:gd name="T58" fmla="*/ 400 w 1550"/>
                    <a:gd name="T59" fmla="*/ 413 h 1199"/>
                    <a:gd name="T60" fmla="*/ 551 w 1550"/>
                    <a:gd name="T61" fmla="*/ 408 h 1199"/>
                    <a:gd name="T62" fmla="*/ 615 w 1550"/>
                    <a:gd name="T63" fmla="*/ 419 h 1199"/>
                    <a:gd name="T64" fmla="*/ 731 w 1550"/>
                    <a:gd name="T65" fmla="*/ 523 h 1199"/>
                    <a:gd name="T66" fmla="*/ 823 w 1550"/>
                    <a:gd name="T67" fmla="*/ 617 h 1199"/>
                    <a:gd name="T68" fmla="*/ 781 w 1550"/>
                    <a:gd name="T69" fmla="*/ 748 h 1199"/>
                    <a:gd name="T70" fmla="*/ 758 w 1550"/>
                    <a:gd name="T71" fmla="*/ 842 h 1199"/>
                    <a:gd name="T72" fmla="*/ 610 w 1550"/>
                    <a:gd name="T73" fmla="*/ 836 h 1199"/>
                    <a:gd name="T74" fmla="*/ 627 w 1550"/>
                    <a:gd name="T75" fmla="*/ 936 h 1199"/>
                    <a:gd name="T76" fmla="*/ 748 w 1550"/>
                    <a:gd name="T77" fmla="*/ 941 h 1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50" h="1199">
                      <a:moveTo>
                        <a:pt x="748" y="941"/>
                      </a:moveTo>
                      <a:cubicBezTo>
                        <a:pt x="772" y="923"/>
                        <a:pt x="818" y="925"/>
                        <a:pt x="864" y="974"/>
                      </a:cubicBezTo>
                      <a:cubicBezTo>
                        <a:pt x="907" y="1024"/>
                        <a:pt x="985" y="1084"/>
                        <a:pt x="1060" y="1123"/>
                      </a:cubicBezTo>
                      <a:cubicBezTo>
                        <a:pt x="1138" y="1160"/>
                        <a:pt x="1187" y="1167"/>
                        <a:pt x="1203" y="1183"/>
                      </a:cubicBezTo>
                      <a:cubicBezTo>
                        <a:pt x="1219" y="1199"/>
                        <a:pt x="1297" y="1199"/>
                        <a:pt x="1254" y="1155"/>
                      </a:cubicBezTo>
                      <a:cubicBezTo>
                        <a:pt x="1208" y="1111"/>
                        <a:pt x="1116" y="1062"/>
                        <a:pt x="1128" y="1034"/>
                      </a:cubicBezTo>
                      <a:cubicBezTo>
                        <a:pt x="1138" y="1007"/>
                        <a:pt x="1249" y="1078"/>
                        <a:pt x="1281" y="1106"/>
                      </a:cubicBezTo>
                      <a:cubicBezTo>
                        <a:pt x="1313" y="1133"/>
                        <a:pt x="1335" y="1095"/>
                        <a:pt x="1353" y="1067"/>
                      </a:cubicBezTo>
                      <a:cubicBezTo>
                        <a:pt x="1370" y="1039"/>
                        <a:pt x="1340" y="957"/>
                        <a:pt x="1281" y="925"/>
                      </a:cubicBezTo>
                      <a:cubicBezTo>
                        <a:pt x="1219" y="891"/>
                        <a:pt x="1121" y="787"/>
                        <a:pt x="1148" y="748"/>
                      </a:cubicBezTo>
                      <a:cubicBezTo>
                        <a:pt x="1176" y="710"/>
                        <a:pt x="1219" y="726"/>
                        <a:pt x="1269" y="798"/>
                      </a:cubicBezTo>
                      <a:cubicBezTo>
                        <a:pt x="1318" y="869"/>
                        <a:pt x="1358" y="968"/>
                        <a:pt x="1413" y="881"/>
                      </a:cubicBezTo>
                      <a:cubicBezTo>
                        <a:pt x="1467" y="793"/>
                        <a:pt x="1550" y="710"/>
                        <a:pt x="1472" y="704"/>
                      </a:cubicBezTo>
                      <a:cubicBezTo>
                        <a:pt x="1397" y="699"/>
                        <a:pt x="1370" y="627"/>
                        <a:pt x="1297" y="617"/>
                      </a:cubicBezTo>
                      <a:cubicBezTo>
                        <a:pt x="1227" y="605"/>
                        <a:pt x="1192" y="612"/>
                        <a:pt x="1160" y="572"/>
                      </a:cubicBezTo>
                      <a:cubicBezTo>
                        <a:pt x="1128" y="533"/>
                        <a:pt x="1133" y="491"/>
                        <a:pt x="1171" y="473"/>
                      </a:cubicBezTo>
                      <a:cubicBezTo>
                        <a:pt x="1208" y="457"/>
                        <a:pt x="1197" y="385"/>
                        <a:pt x="1116" y="348"/>
                      </a:cubicBezTo>
                      <a:cubicBezTo>
                        <a:pt x="1034" y="309"/>
                        <a:pt x="918" y="276"/>
                        <a:pt x="869" y="232"/>
                      </a:cubicBezTo>
                      <a:cubicBezTo>
                        <a:pt x="818" y="188"/>
                        <a:pt x="763" y="144"/>
                        <a:pt x="697" y="144"/>
                      </a:cubicBezTo>
                      <a:cubicBezTo>
                        <a:pt x="632" y="144"/>
                        <a:pt x="599" y="171"/>
                        <a:pt x="533" y="188"/>
                      </a:cubicBezTo>
                      <a:cubicBezTo>
                        <a:pt x="467" y="204"/>
                        <a:pt x="449" y="188"/>
                        <a:pt x="467" y="116"/>
                      </a:cubicBezTo>
                      <a:cubicBezTo>
                        <a:pt x="483" y="45"/>
                        <a:pt x="461" y="0"/>
                        <a:pt x="395" y="0"/>
                      </a:cubicBezTo>
                      <a:cubicBezTo>
                        <a:pt x="329" y="0"/>
                        <a:pt x="275" y="106"/>
                        <a:pt x="275" y="128"/>
                      </a:cubicBezTo>
                      <a:cubicBezTo>
                        <a:pt x="275" y="148"/>
                        <a:pt x="279" y="204"/>
                        <a:pt x="248" y="199"/>
                      </a:cubicBezTo>
                      <a:cubicBezTo>
                        <a:pt x="214" y="193"/>
                        <a:pt x="225" y="133"/>
                        <a:pt x="252" y="72"/>
                      </a:cubicBezTo>
                      <a:cubicBezTo>
                        <a:pt x="279" y="12"/>
                        <a:pt x="259" y="0"/>
                        <a:pt x="192" y="17"/>
                      </a:cubicBezTo>
                      <a:cubicBezTo>
                        <a:pt x="126" y="34"/>
                        <a:pt x="34" y="56"/>
                        <a:pt x="18" y="128"/>
                      </a:cubicBezTo>
                      <a:cubicBezTo>
                        <a:pt x="0" y="199"/>
                        <a:pt x="10" y="336"/>
                        <a:pt x="82" y="341"/>
                      </a:cubicBezTo>
                      <a:cubicBezTo>
                        <a:pt x="155" y="348"/>
                        <a:pt x="177" y="370"/>
                        <a:pt x="187" y="385"/>
                      </a:cubicBezTo>
                      <a:cubicBezTo>
                        <a:pt x="198" y="402"/>
                        <a:pt x="319" y="397"/>
                        <a:pt x="400" y="413"/>
                      </a:cubicBezTo>
                      <a:cubicBezTo>
                        <a:pt x="483" y="430"/>
                        <a:pt x="551" y="441"/>
                        <a:pt x="551" y="408"/>
                      </a:cubicBezTo>
                      <a:cubicBezTo>
                        <a:pt x="551" y="375"/>
                        <a:pt x="599" y="370"/>
                        <a:pt x="615" y="419"/>
                      </a:cubicBezTo>
                      <a:cubicBezTo>
                        <a:pt x="632" y="469"/>
                        <a:pt x="665" y="511"/>
                        <a:pt x="731" y="523"/>
                      </a:cubicBezTo>
                      <a:cubicBezTo>
                        <a:pt x="797" y="533"/>
                        <a:pt x="834" y="556"/>
                        <a:pt x="823" y="617"/>
                      </a:cubicBezTo>
                      <a:cubicBezTo>
                        <a:pt x="813" y="677"/>
                        <a:pt x="846" y="715"/>
                        <a:pt x="781" y="748"/>
                      </a:cubicBezTo>
                      <a:cubicBezTo>
                        <a:pt x="714" y="782"/>
                        <a:pt x="869" y="854"/>
                        <a:pt x="758" y="842"/>
                      </a:cubicBezTo>
                      <a:cubicBezTo>
                        <a:pt x="649" y="831"/>
                        <a:pt x="642" y="804"/>
                        <a:pt x="610" y="836"/>
                      </a:cubicBezTo>
                      <a:cubicBezTo>
                        <a:pt x="577" y="869"/>
                        <a:pt x="604" y="903"/>
                        <a:pt x="627" y="936"/>
                      </a:cubicBezTo>
                      <a:cubicBezTo>
                        <a:pt x="649" y="968"/>
                        <a:pt x="686" y="985"/>
                        <a:pt x="748" y="94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1" name="íślïďè">
                  <a:extLst>
                    <a:ext uri="{FF2B5EF4-FFF2-40B4-BE49-F238E27FC236}">
                      <a16:creationId xmlns:a16="http://schemas.microsoft.com/office/drawing/2014/main" id="{FFFC7936-82B7-0065-B6E6-1DE54F6DD596}"/>
                    </a:ext>
                  </a:extLst>
                </p:cNvPr>
                <p:cNvSpPr/>
                <p:nvPr/>
              </p:nvSpPr>
              <p:spPr bwMode="auto">
                <a:xfrm>
                  <a:off x="1700" y="823"/>
                  <a:ext cx="113" cy="94"/>
                </a:xfrm>
                <a:custGeom>
                  <a:avLst/>
                  <a:gdLst>
                    <a:gd name="T0" fmla="*/ 5 w 292"/>
                    <a:gd name="T1" fmla="*/ 106 h 242"/>
                    <a:gd name="T2" fmla="*/ 11 w 292"/>
                    <a:gd name="T3" fmla="*/ 193 h 242"/>
                    <a:gd name="T4" fmla="*/ 89 w 292"/>
                    <a:gd name="T5" fmla="*/ 220 h 242"/>
                    <a:gd name="T6" fmla="*/ 226 w 292"/>
                    <a:gd name="T7" fmla="*/ 106 h 242"/>
                    <a:gd name="T8" fmla="*/ 232 w 292"/>
                    <a:gd name="T9" fmla="*/ 12 h 242"/>
                    <a:gd name="T10" fmla="*/ 95 w 292"/>
                    <a:gd name="T11" fmla="*/ 5 h 242"/>
                    <a:gd name="T12" fmla="*/ 5 w 292"/>
                    <a:gd name="T13" fmla="*/ 10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242">
                      <a:moveTo>
                        <a:pt x="5" y="106"/>
                      </a:moveTo>
                      <a:cubicBezTo>
                        <a:pt x="5" y="146"/>
                        <a:pt x="0" y="165"/>
                        <a:pt x="11" y="193"/>
                      </a:cubicBezTo>
                      <a:cubicBezTo>
                        <a:pt x="22" y="220"/>
                        <a:pt x="50" y="242"/>
                        <a:pt x="89" y="220"/>
                      </a:cubicBezTo>
                      <a:cubicBezTo>
                        <a:pt x="127" y="198"/>
                        <a:pt x="199" y="121"/>
                        <a:pt x="226" y="106"/>
                      </a:cubicBezTo>
                      <a:cubicBezTo>
                        <a:pt x="253" y="88"/>
                        <a:pt x="292" y="17"/>
                        <a:pt x="232" y="12"/>
                      </a:cubicBezTo>
                      <a:cubicBezTo>
                        <a:pt x="171" y="5"/>
                        <a:pt x="159" y="0"/>
                        <a:pt x="95" y="5"/>
                      </a:cubicBezTo>
                      <a:cubicBezTo>
                        <a:pt x="27" y="12"/>
                        <a:pt x="5" y="0"/>
                        <a:pt x="5" y="10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2" name="î$ļiḍe">
                  <a:extLst>
                    <a:ext uri="{FF2B5EF4-FFF2-40B4-BE49-F238E27FC236}">
                      <a16:creationId xmlns:a16="http://schemas.microsoft.com/office/drawing/2014/main" id="{B82A97E1-7BE9-E53F-5724-6170A7026B43}"/>
                    </a:ext>
                  </a:extLst>
                </p:cNvPr>
                <p:cNvSpPr/>
                <p:nvPr/>
              </p:nvSpPr>
              <p:spPr bwMode="auto">
                <a:xfrm>
                  <a:off x="2148" y="389"/>
                  <a:ext cx="1252" cy="1004"/>
                </a:xfrm>
                <a:custGeom>
                  <a:avLst/>
                  <a:gdLst>
                    <a:gd name="T0" fmla="*/ 1226 w 3210"/>
                    <a:gd name="T1" fmla="*/ 2263 h 2576"/>
                    <a:gd name="T2" fmla="*/ 1379 w 3210"/>
                    <a:gd name="T3" fmla="*/ 2428 h 2576"/>
                    <a:gd name="T4" fmla="*/ 1495 w 3210"/>
                    <a:gd name="T5" fmla="*/ 2455 h 2576"/>
                    <a:gd name="T6" fmla="*/ 1583 w 3210"/>
                    <a:gd name="T7" fmla="*/ 2455 h 2576"/>
                    <a:gd name="T8" fmla="*/ 1643 w 3210"/>
                    <a:gd name="T9" fmla="*/ 2251 h 2576"/>
                    <a:gd name="T10" fmla="*/ 1678 w 3210"/>
                    <a:gd name="T11" fmla="*/ 2147 h 2576"/>
                    <a:gd name="T12" fmla="*/ 1742 w 3210"/>
                    <a:gd name="T13" fmla="*/ 2054 h 2576"/>
                    <a:gd name="T14" fmla="*/ 1820 w 3210"/>
                    <a:gd name="T15" fmla="*/ 1982 h 2576"/>
                    <a:gd name="T16" fmla="*/ 1941 w 3210"/>
                    <a:gd name="T17" fmla="*/ 1919 h 2576"/>
                    <a:gd name="T18" fmla="*/ 2041 w 3210"/>
                    <a:gd name="T19" fmla="*/ 1864 h 2576"/>
                    <a:gd name="T20" fmla="*/ 2157 w 3210"/>
                    <a:gd name="T21" fmla="*/ 1727 h 2576"/>
                    <a:gd name="T22" fmla="*/ 2210 w 3210"/>
                    <a:gd name="T23" fmla="*/ 1693 h 2576"/>
                    <a:gd name="T24" fmla="*/ 2376 w 3210"/>
                    <a:gd name="T25" fmla="*/ 1693 h 2576"/>
                    <a:gd name="T26" fmla="*/ 2595 w 3210"/>
                    <a:gd name="T27" fmla="*/ 1557 h 2576"/>
                    <a:gd name="T28" fmla="*/ 2688 w 3210"/>
                    <a:gd name="T29" fmla="*/ 1402 h 2576"/>
                    <a:gd name="T30" fmla="*/ 2651 w 3210"/>
                    <a:gd name="T31" fmla="*/ 1281 h 2576"/>
                    <a:gd name="T32" fmla="*/ 2727 w 3210"/>
                    <a:gd name="T33" fmla="*/ 1192 h 2576"/>
                    <a:gd name="T34" fmla="*/ 2800 w 3210"/>
                    <a:gd name="T35" fmla="*/ 1116 h 2576"/>
                    <a:gd name="T36" fmla="*/ 2800 w 3210"/>
                    <a:gd name="T37" fmla="*/ 957 h 2576"/>
                    <a:gd name="T38" fmla="*/ 2793 w 3210"/>
                    <a:gd name="T39" fmla="*/ 797 h 2576"/>
                    <a:gd name="T40" fmla="*/ 2848 w 3210"/>
                    <a:gd name="T41" fmla="*/ 627 h 2576"/>
                    <a:gd name="T42" fmla="*/ 2925 w 3210"/>
                    <a:gd name="T43" fmla="*/ 489 h 2576"/>
                    <a:gd name="T44" fmla="*/ 3096 w 3210"/>
                    <a:gd name="T45" fmla="*/ 363 h 2576"/>
                    <a:gd name="T46" fmla="*/ 3162 w 3210"/>
                    <a:gd name="T47" fmla="*/ 254 h 2576"/>
                    <a:gd name="T48" fmla="*/ 3008 w 3210"/>
                    <a:gd name="T49" fmla="*/ 236 h 2576"/>
                    <a:gd name="T50" fmla="*/ 2734 w 3210"/>
                    <a:gd name="T51" fmla="*/ 308 h 2576"/>
                    <a:gd name="T52" fmla="*/ 2552 w 3210"/>
                    <a:gd name="T53" fmla="*/ 395 h 2576"/>
                    <a:gd name="T54" fmla="*/ 2535 w 3210"/>
                    <a:gd name="T55" fmla="*/ 346 h 2576"/>
                    <a:gd name="T56" fmla="*/ 2700 w 3210"/>
                    <a:gd name="T57" fmla="*/ 247 h 2576"/>
                    <a:gd name="T58" fmla="*/ 2716 w 3210"/>
                    <a:gd name="T59" fmla="*/ 133 h 2576"/>
                    <a:gd name="T60" fmla="*/ 2458 w 3210"/>
                    <a:gd name="T61" fmla="*/ 88 h 2576"/>
                    <a:gd name="T62" fmla="*/ 2270 w 3210"/>
                    <a:gd name="T63" fmla="*/ 66 h 2576"/>
                    <a:gd name="T64" fmla="*/ 2100 w 3210"/>
                    <a:gd name="T65" fmla="*/ 27 h 2576"/>
                    <a:gd name="T66" fmla="*/ 1904 w 3210"/>
                    <a:gd name="T67" fmla="*/ 44 h 2576"/>
                    <a:gd name="T68" fmla="*/ 1783 w 3210"/>
                    <a:gd name="T69" fmla="*/ 22 h 2576"/>
                    <a:gd name="T70" fmla="*/ 1704 w 3210"/>
                    <a:gd name="T71" fmla="*/ 99 h 2576"/>
                    <a:gd name="T72" fmla="*/ 1594 w 3210"/>
                    <a:gd name="T73" fmla="*/ 93 h 2576"/>
                    <a:gd name="T74" fmla="*/ 1430 w 3210"/>
                    <a:gd name="T75" fmla="*/ 104 h 2576"/>
                    <a:gd name="T76" fmla="*/ 1330 w 3210"/>
                    <a:gd name="T77" fmla="*/ 165 h 2576"/>
                    <a:gd name="T78" fmla="*/ 1150 w 3210"/>
                    <a:gd name="T79" fmla="*/ 153 h 2576"/>
                    <a:gd name="T80" fmla="*/ 997 w 3210"/>
                    <a:gd name="T81" fmla="*/ 182 h 2576"/>
                    <a:gd name="T82" fmla="*/ 760 w 3210"/>
                    <a:gd name="T83" fmla="*/ 214 h 2576"/>
                    <a:gd name="T84" fmla="*/ 627 w 3210"/>
                    <a:gd name="T85" fmla="*/ 296 h 2576"/>
                    <a:gd name="T86" fmla="*/ 523 w 3210"/>
                    <a:gd name="T87" fmla="*/ 368 h 2576"/>
                    <a:gd name="T88" fmla="*/ 319 w 3210"/>
                    <a:gd name="T89" fmla="*/ 435 h 2576"/>
                    <a:gd name="T90" fmla="*/ 397 w 3210"/>
                    <a:gd name="T91" fmla="*/ 467 h 2576"/>
                    <a:gd name="T92" fmla="*/ 430 w 3210"/>
                    <a:gd name="T93" fmla="*/ 545 h 2576"/>
                    <a:gd name="T94" fmla="*/ 219 w 3210"/>
                    <a:gd name="T95" fmla="*/ 605 h 2576"/>
                    <a:gd name="T96" fmla="*/ 66 w 3210"/>
                    <a:gd name="T97" fmla="*/ 693 h 2576"/>
                    <a:gd name="T98" fmla="*/ 198 w 3210"/>
                    <a:gd name="T99" fmla="*/ 760 h 2576"/>
                    <a:gd name="T100" fmla="*/ 209 w 3210"/>
                    <a:gd name="T101" fmla="*/ 819 h 2576"/>
                    <a:gd name="T102" fmla="*/ 309 w 3210"/>
                    <a:gd name="T103" fmla="*/ 935 h 2576"/>
                    <a:gd name="T104" fmla="*/ 412 w 3210"/>
                    <a:gd name="T105" fmla="*/ 918 h 2576"/>
                    <a:gd name="T106" fmla="*/ 736 w 3210"/>
                    <a:gd name="T107" fmla="*/ 957 h 2576"/>
                    <a:gd name="T108" fmla="*/ 946 w 3210"/>
                    <a:gd name="T109" fmla="*/ 1237 h 2576"/>
                    <a:gd name="T110" fmla="*/ 978 w 3210"/>
                    <a:gd name="T111" fmla="*/ 1418 h 2576"/>
                    <a:gd name="T112" fmla="*/ 1178 w 3210"/>
                    <a:gd name="T113" fmla="*/ 1414 h 2576"/>
                    <a:gd name="T114" fmla="*/ 1178 w 3210"/>
                    <a:gd name="T115" fmla="*/ 1687 h 2576"/>
                    <a:gd name="T116" fmla="*/ 1039 w 3210"/>
                    <a:gd name="T117" fmla="*/ 1859 h 2576"/>
                    <a:gd name="T118" fmla="*/ 1226 w 3210"/>
                    <a:gd name="T119" fmla="*/ 2263 h 2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210" h="2576">
                      <a:moveTo>
                        <a:pt x="1226" y="2263"/>
                      </a:moveTo>
                      <a:cubicBezTo>
                        <a:pt x="1276" y="2327"/>
                        <a:pt x="1336" y="2428"/>
                        <a:pt x="1379" y="2428"/>
                      </a:cubicBezTo>
                      <a:cubicBezTo>
                        <a:pt x="1425" y="2428"/>
                        <a:pt x="1479" y="2411"/>
                        <a:pt x="1495" y="2455"/>
                      </a:cubicBezTo>
                      <a:cubicBezTo>
                        <a:pt x="1513" y="2499"/>
                        <a:pt x="1546" y="2576"/>
                        <a:pt x="1583" y="2455"/>
                      </a:cubicBezTo>
                      <a:cubicBezTo>
                        <a:pt x="1621" y="2334"/>
                        <a:pt x="1651" y="2307"/>
                        <a:pt x="1643" y="2251"/>
                      </a:cubicBezTo>
                      <a:cubicBezTo>
                        <a:pt x="1638" y="2197"/>
                        <a:pt x="1643" y="2174"/>
                        <a:pt x="1678" y="2147"/>
                      </a:cubicBezTo>
                      <a:cubicBezTo>
                        <a:pt x="1710" y="2119"/>
                        <a:pt x="1742" y="2092"/>
                        <a:pt x="1742" y="2054"/>
                      </a:cubicBezTo>
                      <a:cubicBezTo>
                        <a:pt x="1742" y="2016"/>
                        <a:pt x="1799" y="1994"/>
                        <a:pt x="1820" y="1982"/>
                      </a:cubicBezTo>
                      <a:cubicBezTo>
                        <a:pt x="1842" y="1971"/>
                        <a:pt x="1915" y="1908"/>
                        <a:pt x="1941" y="1919"/>
                      </a:cubicBezTo>
                      <a:cubicBezTo>
                        <a:pt x="1968" y="1930"/>
                        <a:pt x="1979" y="1913"/>
                        <a:pt x="2041" y="1864"/>
                      </a:cubicBezTo>
                      <a:cubicBezTo>
                        <a:pt x="2100" y="1814"/>
                        <a:pt x="2157" y="1770"/>
                        <a:pt x="2157" y="1727"/>
                      </a:cubicBezTo>
                      <a:cubicBezTo>
                        <a:pt x="2157" y="1683"/>
                        <a:pt x="2189" y="1671"/>
                        <a:pt x="2210" y="1693"/>
                      </a:cubicBezTo>
                      <a:cubicBezTo>
                        <a:pt x="2233" y="1715"/>
                        <a:pt x="2310" y="1732"/>
                        <a:pt x="2376" y="1693"/>
                      </a:cubicBezTo>
                      <a:cubicBezTo>
                        <a:pt x="2442" y="1655"/>
                        <a:pt x="2568" y="1567"/>
                        <a:pt x="2595" y="1557"/>
                      </a:cubicBezTo>
                      <a:cubicBezTo>
                        <a:pt x="2622" y="1545"/>
                        <a:pt x="2711" y="1485"/>
                        <a:pt x="2688" y="1402"/>
                      </a:cubicBezTo>
                      <a:cubicBezTo>
                        <a:pt x="2668" y="1320"/>
                        <a:pt x="2618" y="1353"/>
                        <a:pt x="2651" y="1281"/>
                      </a:cubicBezTo>
                      <a:cubicBezTo>
                        <a:pt x="2684" y="1210"/>
                        <a:pt x="2684" y="1187"/>
                        <a:pt x="2727" y="1192"/>
                      </a:cubicBezTo>
                      <a:cubicBezTo>
                        <a:pt x="2772" y="1199"/>
                        <a:pt x="2776" y="1143"/>
                        <a:pt x="2800" y="1116"/>
                      </a:cubicBezTo>
                      <a:cubicBezTo>
                        <a:pt x="2821" y="1089"/>
                        <a:pt x="2809" y="1011"/>
                        <a:pt x="2800" y="957"/>
                      </a:cubicBezTo>
                      <a:cubicBezTo>
                        <a:pt x="2788" y="901"/>
                        <a:pt x="2739" y="896"/>
                        <a:pt x="2793" y="797"/>
                      </a:cubicBezTo>
                      <a:cubicBezTo>
                        <a:pt x="2848" y="698"/>
                        <a:pt x="2848" y="688"/>
                        <a:pt x="2848" y="627"/>
                      </a:cubicBezTo>
                      <a:cubicBezTo>
                        <a:pt x="2848" y="565"/>
                        <a:pt x="2887" y="523"/>
                        <a:pt x="2925" y="489"/>
                      </a:cubicBezTo>
                      <a:cubicBezTo>
                        <a:pt x="2964" y="456"/>
                        <a:pt x="3013" y="402"/>
                        <a:pt x="3096" y="363"/>
                      </a:cubicBezTo>
                      <a:cubicBezTo>
                        <a:pt x="3178" y="325"/>
                        <a:pt x="3210" y="330"/>
                        <a:pt x="3162" y="254"/>
                      </a:cubicBezTo>
                      <a:cubicBezTo>
                        <a:pt x="3112" y="175"/>
                        <a:pt x="3090" y="225"/>
                        <a:pt x="3008" y="236"/>
                      </a:cubicBezTo>
                      <a:cubicBezTo>
                        <a:pt x="2925" y="247"/>
                        <a:pt x="2788" y="291"/>
                        <a:pt x="2734" y="308"/>
                      </a:cubicBezTo>
                      <a:cubicBezTo>
                        <a:pt x="2679" y="325"/>
                        <a:pt x="2590" y="375"/>
                        <a:pt x="2552" y="395"/>
                      </a:cubicBezTo>
                      <a:cubicBezTo>
                        <a:pt x="2512" y="417"/>
                        <a:pt x="2485" y="385"/>
                        <a:pt x="2535" y="346"/>
                      </a:cubicBezTo>
                      <a:cubicBezTo>
                        <a:pt x="2584" y="308"/>
                        <a:pt x="2684" y="286"/>
                        <a:pt x="2700" y="247"/>
                      </a:cubicBezTo>
                      <a:cubicBezTo>
                        <a:pt x="2716" y="209"/>
                        <a:pt x="2825" y="148"/>
                        <a:pt x="2716" y="133"/>
                      </a:cubicBezTo>
                      <a:cubicBezTo>
                        <a:pt x="2606" y="115"/>
                        <a:pt x="2542" y="88"/>
                        <a:pt x="2458" y="88"/>
                      </a:cubicBezTo>
                      <a:cubicBezTo>
                        <a:pt x="2376" y="88"/>
                        <a:pt x="2321" y="99"/>
                        <a:pt x="2270" y="66"/>
                      </a:cubicBezTo>
                      <a:cubicBezTo>
                        <a:pt x="2221" y="32"/>
                        <a:pt x="2178" y="12"/>
                        <a:pt x="2100" y="27"/>
                      </a:cubicBezTo>
                      <a:cubicBezTo>
                        <a:pt x="2025" y="44"/>
                        <a:pt x="1931" y="32"/>
                        <a:pt x="1904" y="44"/>
                      </a:cubicBezTo>
                      <a:cubicBezTo>
                        <a:pt x="1874" y="55"/>
                        <a:pt x="1842" y="0"/>
                        <a:pt x="1783" y="22"/>
                      </a:cubicBezTo>
                      <a:cubicBezTo>
                        <a:pt x="1721" y="44"/>
                        <a:pt x="1694" y="82"/>
                        <a:pt x="1704" y="99"/>
                      </a:cubicBezTo>
                      <a:cubicBezTo>
                        <a:pt x="1715" y="115"/>
                        <a:pt x="1673" y="99"/>
                        <a:pt x="1594" y="93"/>
                      </a:cubicBezTo>
                      <a:cubicBezTo>
                        <a:pt x="1517" y="88"/>
                        <a:pt x="1468" y="104"/>
                        <a:pt x="1430" y="104"/>
                      </a:cubicBezTo>
                      <a:cubicBezTo>
                        <a:pt x="1392" y="104"/>
                        <a:pt x="1414" y="171"/>
                        <a:pt x="1330" y="165"/>
                      </a:cubicBezTo>
                      <a:cubicBezTo>
                        <a:pt x="1247" y="160"/>
                        <a:pt x="1167" y="153"/>
                        <a:pt x="1150" y="153"/>
                      </a:cubicBezTo>
                      <a:cubicBezTo>
                        <a:pt x="1132" y="153"/>
                        <a:pt x="1110" y="153"/>
                        <a:pt x="997" y="182"/>
                      </a:cubicBezTo>
                      <a:cubicBezTo>
                        <a:pt x="881" y="209"/>
                        <a:pt x="825" y="209"/>
                        <a:pt x="760" y="214"/>
                      </a:cubicBezTo>
                      <a:cubicBezTo>
                        <a:pt x="693" y="220"/>
                        <a:pt x="599" y="242"/>
                        <a:pt x="627" y="296"/>
                      </a:cubicBezTo>
                      <a:cubicBezTo>
                        <a:pt x="655" y="352"/>
                        <a:pt x="622" y="368"/>
                        <a:pt x="523" y="368"/>
                      </a:cubicBezTo>
                      <a:cubicBezTo>
                        <a:pt x="424" y="368"/>
                        <a:pt x="319" y="417"/>
                        <a:pt x="319" y="435"/>
                      </a:cubicBezTo>
                      <a:cubicBezTo>
                        <a:pt x="319" y="451"/>
                        <a:pt x="330" y="478"/>
                        <a:pt x="397" y="467"/>
                      </a:cubicBezTo>
                      <a:cubicBezTo>
                        <a:pt x="461" y="456"/>
                        <a:pt x="490" y="495"/>
                        <a:pt x="430" y="545"/>
                      </a:cubicBezTo>
                      <a:cubicBezTo>
                        <a:pt x="370" y="594"/>
                        <a:pt x="287" y="599"/>
                        <a:pt x="219" y="605"/>
                      </a:cubicBezTo>
                      <a:cubicBezTo>
                        <a:pt x="155" y="610"/>
                        <a:pt x="0" y="639"/>
                        <a:pt x="66" y="693"/>
                      </a:cubicBezTo>
                      <a:cubicBezTo>
                        <a:pt x="133" y="748"/>
                        <a:pt x="198" y="748"/>
                        <a:pt x="198" y="760"/>
                      </a:cubicBezTo>
                      <a:cubicBezTo>
                        <a:pt x="198" y="769"/>
                        <a:pt x="155" y="775"/>
                        <a:pt x="209" y="819"/>
                      </a:cubicBezTo>
                      <a:cubicBezTo>
                        <a:pt x="264" y="863"/>
                        <a:pt x="298" y="908"/>
                        <a:pt x="309" y="935"/>
                      </a:cubicBezTo>
                      <a:cubicBezTo>
                        <a:pt x="319" y="962"/>
                        <a:pt x="362" y="957"/>
                        <a:pt x="412" y="918"/>
                      </a:cubicBezTo>
                      <a:cubicBezTo>
                        <a:pt x="461" y="879"/>
                        <a:pt x="661" y="908"/>
                        <a:pt x="736" y="957"/>
                      </a:cubicBezTo>
                      <a:cubicBezTo>
                        <a:pt x="814" y="1006"/>
                        <a:pt x="941" y="1138"/>
                        <a:pt x="946" y="1237"/>
                      </a:cubicBezTo>
                      <a:cubicBezTo>
                        <a:pt x="951" y="1335"/>
                        <a:pt x="930" y="1418"/>
                        <a:pt x="978" y="1418"/>
                      </a:cubicBezTo>
                      <a:cubicBezTo>
                        <a:pt x="1029" y="1418"/>
                        <a:pt x="1110" y="1315"/>
                        <a:pt x="1178" y="1414"/>
                      </a:cubicBezTo>
                      <a:cubicBezTo>
                        <a:pt x="1242" y="1512"/>
                        <a:pt x="1276" y="1644"/>
                        <a:pt x="1178" y="1687"/>
                      </a:cubicBezTo>
                      <a:cubicBezTo>
                        <a:pt x="1078" y="1732"/>
                        <a:pt x="1024" y="1759"/>
                        <a:pt x="1039" y="1859"/>
                      </a:cubicBezTo>
                      <a:cubicBezTo>
                        <a:pt x="1057" y="1957"/>
                        <a:pt x="1137" y="2144"/>
                        <a:pt x="1226" y="22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3" name="íṡļîḓê">
                  <a:extLst>
                    <a:ext uri="{FF2B5EF4-FFF2-40B4-BE49-F238E27FC236}">
                      <a16:creationId xmlns:a16="http://schemas.microsoft.com/office/drawing/2014/main" id="{ECF268E7-5CE4-C041-6886-C590B23CD162}"/>
                    </a:ext>
                  </a:extLst>
                </p:cNvPr>
                <p:cNvSpPr/>
                <p:nvPr/>
              </p:nvSpPr>
              <p:spPr bwMode="auto">
                <a:xfrm>
                  <a:off x="3436" y="1419"/>
                  <a:ext cx="804" cy="699"/>
                </a:xfrm>
                <a:custGeom>
                  <a:avLst/>
                  <a:gdLst>
                    <a:gd name="T0" fmla="*/ 1485 w 2060"/>
                    <a:gd name="T1" fmla="*/ 318 h 1794"/>
                    <a:gd name="T2" fmla="*/ 1285 w 2060"/>
                    <a:gd name="T3" fmla="*/ 365 h 1794"/>
                    <a:gd name="T4" fmla="*/ 1148 w 2060"/>
                    <a:gd name="T5" fmla="*/ 357 h 1794"/>
                    <a:gd name="T6" fmla="*/ 1034 w 2060"/>
                    <a:gd name="T7" fmla="*/ 298 h 1794"/>
                    <a:gd name="T8" fmla="*/ 1076 w 2060"/>
                    <a:gd name="T9" fmla="*/ 29 h 1794"/>
                    <a:gd name="T10" fmla="*/ 936 w 2060"/>
                    <a:gd name="T11" fmla="*/ 158 h 1794"/>
                    <a:gd name="T12" fmla="*/ 958 w 2060"/>
                    <a:gd name="T13" fmla="*/ 412 h 1794"/>
                    <a:gd name="T14" fmla="*/ 746 w 2060"/>
                    <a:gd name="T15" fmla="*/ 525 h 1794"/>
                    <a:gd name="T16" fmla="*/ 583 w 2060"/>
                    <a:gd name="T17" fmla="*/ 644 h 1794"/>
                    <a:gd name="T18" fmla="*/ 459 w 2060"/>
                    <a:gd name="T19" fmla="*/ 733 h 1794"/>
                    <a:gd name="T20" fmla="*/ 383 w 2060"/>
                    <a:gd name="T21" fmla="*/ 800 h 1794"/>
                    <a:gd name="T22" fmla="*/ 290 w 2060"/>
                    <a:gd name="T23" fmla="*/ 878 h 1794"/>
                    <a:gd name="T24" fmla="*/ 420 w 2060"/>
                    <a:gd name="T25" fmla="*/ 1007 h 1794"/>
                    <a:gd name="T26" fmla="*/ 442 w 2060"/>
                    <a:gd name="T27" fmla="*/ 1215 h 1794"/>
                    <a:gd name="T28" fmla="*/ 211 w 2060"/>
                    <a:gd name="T29" fmla="*/ 1211 h 1794"/>
                    <a:gd name="T30" fmla="*/ 29 w 2060"/>
                    <a:gd name="T31" fmla="*/ 1234 h 1794"/>
                    <a:gd name="T32" fmla="*/ 43 w 2060"/>
                    <a:gd name="T33" fmla="*/ 1422 h 1794"/>
                    <a:gd name="T34" fmla="*/ 29 w 2060"/>
                    <a:gd name="T35" fmla="*/ 1656 h 1794"/>
                    <a:gd name="T36" fmla="*/ 179 w 2060"/>
                    <a:gd name="T37" fmla="*/ 1747 h 1794"/>
                    <a:gd name="T38" fmla="*/ 379 w 2060"/>
                    <a:gd name="T39" fmla="*/ 1747 h 1794"/>
                    <a:gd name="T40" fmla="*/ 511 w 2060"/>
                    <a:gd name="T41" fmla="*/ 1559 h 1794"/>
                    <a:gd name="T42" fmla="*/ 623 w 2060"/>
                    <a:gd name="T43" fmla="*/ 1391 h 1794"/>
                    <a:gd name="T44" fmla="*/ 717 w 2060"/>
                    <a:gd name="T45" fmla="*/ 1242 h 1794"/>
                    <a:gd name="T46" fmla="*/ 869 w 2060"/>
                    <a:gd name="T47" fmla="*/ 1246 h 1794"/>
                    <a:gd name="T48" fmla="*/ 954 w 2060"/>
                    <a:gd name="T49" fmla="*/ 1179 h 1794"/>
                    <a:gd name="T50" fmla="*/ 1064 w 2060"/>
                    <a:gd name="T51" fmla="*/ 1273 h 1794"/>
                    <a:gd name="T52" fmla="*/ 1239 w 2060"/>
                    <a:gd name="T53" fmla="*/ 1438 h 1794"/>
                    <a:gd name="T54" fmla="*/ 1328 w 2060"/>
                    <a:gd name="T55" fmla="*/ 1633 h 1794"/>
                    <a:gd name="T56" fmla="*/ 1376 w 2060"/>
                    <a:gd name="T57" fmla="*/ 1614 h 1794"/>
                    <a:gd name="T58" fmla="*/ 1370 w 2060"/>
                    <a:gd name="T59" fmla="*/ 1493 h 1794"/>
                    <a:gd name="T60" fmla="*/ 1459 w 2060"/>
                    <a:gd name="T61" fmla="*/ 1508 h 1794"/>
                    <a:gd name="T62" fmla="*/ 1363 w 2060"/>
                    <a:gd name="T63" fmla="*/ 1411 h 1794"/>
                    <a:gd name="T64" fmla="*/ 1239 w 2060"/>
                    <a:gd name="T65" fmla="*/ 1305 h 1794"/>
                    <a:gd name="T66" fmla="*/ 1143 w 2060"/>
                    <a:gd name="T67" fmla="*/ 1145 h 1794"/>
                    <a:gd name="T68" fmla="*/ 1217 w 2060"/>
                    <a:gd name="T69" fmla="*/ 1108 h 1794"/>
                    <a:gd name="T70" fmla="*/ 1402 w 2060"/>
                    <a:gd name="T71" fmla="*/ 1278 h 1794"/>
                    <a:gd name="T72" fmla="*/ 1544 w 2060"/>
                    <a:gd name="T73" fmla="*/ 1422 h 1794"/>
                    <a:gd name="T74" fmla="*/ 1629 w 2060"/>
                    <a:gd name="T75" fmla="*/ 1680 h 1794"/>
                    <a:gd name="T76" fmla="*/ 1792 w 2060"/>
                    <a:gd name="T77" fmla="*/ 1656 h 1794"/>
                    <a:gd name="T78" fmla="*/ 1744 w 2060"/>
                    <a:gd name="T79" fmla="*/ 1493 h 1794"/>
                    <a:gd name="T80" fmla="*/ 1931 w 2060"/>
                    <a:gd name="T81" fmla="*/ 1469 h 1794"/>
                    <a:gd name="T82" fmla="*/ 1975 w 2060"/>
                    <a:gd name="T83" fmla="*/ 1312 h 1794"/>
                    <a:gd name="T84" fmla="*/ 1564 w 2060"/>
                    <a:gd name="T85" fmla="*/ 267 h 1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0" h="1794">
                      <a:moveTo>
                        <a:pt x="1564" y="267"/>
                      </a:moveTo>
                      <a:cubicBezTo>
                        <a:pt x="1539" y="311"/>
                        <a:pt x="1511" y="330"/>
                        <a:pt x="1485" y="318"/>
                      </a:cubicBezTo>
                      <a:cubicBezTo>
                        <a:pt x="1459" y="306"/>
                        <a:pt x="1454" y="311"/>
                        <a:pt x="1400" y="326"/>
                      </a:cubicBezTo>
                      <a:cubicBezTo>
                        <a:pt x="1343" y="341"/>
                        <a:pt x="1307" y="357"/>
                        <a:pt x="1285" y="365"/>
                      </a:cubicBezTo>
                      <a:cubicBezTo>
                        <a:pt x="1261" y="373"/>
                        <a:pt x="1239" y="353"/>
                        <a:pt x="1217" y="346"/>
                      </a:cubicBezTo>
                      <a:cubicBezTo>
                        <a:pt x="1196" y="338"/>
                        <a:pt x="1176" y="326"/>
                        <a:pt x="1148" y="357"/>
                      </a:cubicBezTo>
                      <a:cubicBezTo>
                        <a:pt x="1117" y="388"/>
                        <a:pt x="1117" y="380"/>
                        <a:pt x="1098" y="365"/>
                      </a:cubicBezTo>
                      <a:cubicBezTo>
                        <a:pt x="1080" y="350"/>
                        <a:pt x="1054" y="346"/>
                        <a:pt x="1034" y="298"/>
                      </a:cubicBezTo>
                      <a:cubicBezTo>
                        <a:pt x="1017" y="251"/>
                        <a:pt x="1061" y="177"/>
                        <a:pt x="1061" y="143"/>
                      </a:cubicBezTo>
                      <a:cubicBezTo>
                        <a:pt x="1061" y="107"/>
                        <a:pt x="1074" y="56"/>
                        <a:pt x="1076" y="29"/>
                      </a:cubicBezTo>
                      <a:cubicBezTo>
                        <a:pt x="1080" y="0"/>
                        <a:pt x="1054" y="13"/>
                        <a:pt x="1028" y="40"/>
                      </a:cubicBezTo>
                      <a:cubicBezTo>
                        <a:pt x="1001" y="67"/>
                        <a:pt x="921" y="79"/>
                        <a:pt x="936" y="158"/>
                      </a:cubicBezTo>
                      <a:cubicBezTo>
                        <a:pt x="949" y="236"/>
                        <a:pt x="980" y="274"/>
                        <a:pt x="980" y="323"/>
                      </a:cubicBezTo>
                      <a:cubicBezTo>
                        <a:pt x="980" y="370"/>
                        <a:pt x="984" y="417"/>
                        <a:pt x="958" y="412"/>
                      </a:cubicBezTo>
                      <a:cubicBezTo>
                        <a:pt x="932" y="408"/>
                        <a:pt x="843" y="431"/>
                        <a:pt x="810" y="447"/>
                      </a:cubicBezTo>
                      <a:cubicBezTo>
                        <a:pt x="775" y="464"/>
                        <a:pt x="760" y="474"/>
                        <a:pt x="746" y="525"/>
                      </a:cubicBezTo>
                      <a:cubicBezTo>
                        <a:pt x="732" y="577"/>
                        <a:pt x="727" y="565"/>
                        <a:pt x="695" y="573"/>
                      </a:cubicBezTo>
                      <a:cubicBezTo>
                        <a:pt x="660" y="580"/>
                        <a:pt x="590" y="600"/>
                        <a:pt x="583" y="644"/>
                      </a:cubicBezTo>
                      <a:cubicBezTo>
                        <a:pt x="575" y="686"/>
                        <a:pt x="558" y="674"/>
                        <a:pt x="522" y="710"/>
                      </a:cubicBezTo>
                      <a:cubicBezTo>
                        <a:pt x="490" y="745"/>
                        <a:pt x="485" y="737"/>
                        <a:pt x="459" y="733"/>
                      </a:cubicBezTo>
                      <a:cubicBezTo>
                        <a:pt x="433" y="728"/>
                        <a:pt x="420" y="748"/>
                        <a:pt x="427" y="780"/>
                      </a:cubicBezTo>
                      <a:cubicBezTo>
                        <a:pt x="433" y="812"/>
                        <a:pt x="422" y="795"/>
                        <a:pt x="383" y="800"/>
                      </a:cubicBezTo>
                      <a:cubicBezTo>
                        <a:pt x="341" y="804"/>
                        <a:pt x="304" y="812"/>
                        <a:pt x="270" y="812"/>
                      </a:cubicBezTo>
                      <a:cubicBezTo>
                        <a:pt x="237" y="812"/>
                        <a:pt x="248" y="866"/>
                        <a:pt x="290" y="878"/>
                      </a:cubicBezTo>
                      <a:cubicBezTo>
                        <a:pt x="331" y="889"/>
                        <a:pt x="368" y="925"/>
                        <a:pt x="379" y="960"/>
                      </a:cubicBezTo>
                      <a:cubicBezTo>
                        <a:pt x="390" y="995"/>
                        <a:pt x="401" y="992"/>
                        <a:pt x="420" y="1007"/>
                      </a:cubicBezTo>
                      <a:cubicBezTo>
                        <a:pt x="438" y="1022"/>
                        <a:pt x="470" y="1069"/>
                        <a:pt x="464" y="1116"/>
                      </a:cubicBezTo>
                      <a:cubicBezTo>
                        <a:pt x="457" y="1164"/>
                        <a:pt x="444" y="1179"/>
                        <a:pt x="442" y="1215"/>
                      </a:cubicBezTo>
                      <a:cubicBezTo>
                        <a:pt x="438" y="1249"/>
                        <a:pt x="420" y="1249"/>
                        <a:pt x="359" y="1238"/>
                      </a:cubicBezTo>
                      <a:cubicBezTo>
                        <a:pt x="301" y="1226"/>
                        <a:pt x="253" y="1219"/>
                        <a:pt x="211" y="1211"/>
                      </a:cubicBezTo>
                      <a:cubicBezTo>
                        <a:pt x="171" y="1202"/>
                        <a:pt x="142" y="1199"/>
                        <a:pt x="104" y="1215"/>
                      </a:cubicBezTo>
                      <a:cubicBezTo>
                        <a:pt x="67" y="1231"/>
                        <a:pt x="59" y="1215"/>
                        <a:pt x="29" y="1234"/>
                      </a:cubicBezTo>
                      <a:cubicBezTo>
                        <a:pt x="0" y="1254"/>
                        <a:pt x="17" y="1289"/>
                        <a:pt x="32" y="1316"/>
                      </a:cubicBezTo>
                      <a:cubicBezTo>
                        <a:pt x="48" y="1343"/>
                        <a:pt x="37" y="1395"/>
                        <a:pt x="43" y="1422"/>
                      </a:cubicBezTo>
                      <a:cubicBezTo>
                        <a:pt x="53" y="1449"/>
                        <a:pt x="29" y="1512"/>
                        <a:pt x="17" y="1548"/>
                      </a:cubicBezTo>
                      <a:cubicBezTo>
                        <a:pt x="6" y="1582"/>
                        <a:pt x="37" y="1622"/>
                        <a:pt x="29" y="1656"/>
                      </a:cubicBezTo>
                      <a:cubicBezTo>
                        <a:pt x="22" y="1693"/>
                        <a:pt x="37" y="1720"/>
                        <a:pt x="67" y="1720"/>
                      </a:cubicBezTo>
                      <a:cubicBezTo>
                        <a:pt x="96" y="1720"/>
                        <a:pt x="164" y="1712"/>
                        <a:pt x="179" y="1747"/>
                      </a:cubicBezTo>
                      <a:cubicBezTo>
                        <a:pt x="194" y="1782"/>
                        <a:pt x="220" y="1782"/>
                        <a:pt x="248" y="1767"/>
                      </a:cubicBezTo>
                      <a:cubicBezTo>
                        <a:pt x="279" y="1750"/>
                        <a:pt x="356" y="1794"/>
                        <a:pt x="379" y="1747"/>
                      </a:cubicBezTo>
                      <a:cubicBezTo>
                        <a:pt x="401" y="1700"/>
                        <a:pt x="457" y="1680"/>
                        <a:pt x="470" y="1642"/>
                      </a:cubicBezTo>
                      <a:cubicBezTo>
                        <a:pt x="485" y="1602"/>
                        <a:pt x="536" y="1595"/>
                        <a:pt x="511" y="1559"/>
                      </a:cubicBezTo>
                      <a:cubicBezTo>
                        <a:pt x="490" y="1523"/>
                        <a:pt x="510" y="1500"/>
                        <a:pt x="531" y="1476"/>
                      </a:cubicBezTo>
                      <a:cubicBezTo>
                        <a:pt x="553" y="1453"/>
                        <a:pt x="590" y="1411"/>
                        <a:pt x="623" y="1391"/>
                      </a:cubicBezTo>
                      <a:cubicBezTo>
                        <a:pt x="657" y="1372"/>
                        <a:pt x="671" y="1367"/>
                        <a:pt x="675" y="1312"/>
                      </a:cubicBezTo>
                      <a:cubicBezTo>
                        <a:pt x="680" y="1258"/>
                        <a:pt x="680" y="1262"/>
                        <a:pt x="717" y="1242"/>
                      </a:cubicBezTo>
                      <a:cubicBezTo>
                        <a:pt x="754" y="1222"/>
                        <a:pt x="775" y="1222"/>
                        <a:pt x="797" y="1242"/>
                      </a:cubicBezTo>
                      <a:cubicBezTo>
                        <a:pt x="820" y="1262"/>
                        <a:pt x="849" y="1258"/>
                        <a:pt x="869" y="1246"/>
                      </a:cubicBezTo>
                      <a:cubicBezTo>
                        <a:pt x="886" y="1234"/>
                        <a:pt x="908" y="1215"/>
                        <a:pt x="921" y="1215"/>
                      </a:cubicBezTo>
                      <a:cubicBezTo>
                        <a:pt x="932" y="1215"/>
                        <a:pt x="945" y="1199"/>
                        <a:pt x="954" y="1179"/>
                      </a:cubicBezTo>
                      <a:cubicBezTo>
                        <a:pt x="960" y="1160"/>
                        <a:pt x="984" y="1155"/>
                        <a:pt x="1006" y="1172"/>
                      </a:cubicBezTo>
                      <a:cubicBezTo>
                        <a:pt x="1027" y="1187"/>
                        <a:pt x="1043" y="1215"/>
                        <a:pt x="1064" y="1273"/>
                      </a:cubicBezTo>
                      <a:cubicBezTo>
                        <a:pt x="1089" y="1332"/>
                        <a:pt x="1135" y="1382"/>
                        <a:pt x="1154" y="1399"/>
                      </a:cubicBezTo>
                      <a:cubicBezTo>
                        <a:pt x="1173" y="1415"/>
                        <a:pt x="1210" y="1411"/>
                        <a:pt x="1239" y="1438"/>
                      </a:cubicBezTo>
                      <a:cubicBezTo>
                        <a:pt x="1270" y="1466"/>
                        <a:pt x="1326" y="1543"/>
                        <a:pt x="1333" y="1552"/>
                      </a:cubicBezTo>
                      <a:cubicBezTo>
                        <a:pt x="1339" y="1559"/>
                        <a:pt x="1339" y="1602"/>
                        <a:pt x="1328" y="1633"/>
                      </a:cubicBezTo>
                      <a:cubicBezTo>
                        <a:pt x="1317" y="1665"/>
                        <a:pt x="1311" y="1703"/>
                        <a:pt x="1343" y="1673"/>
                      </a:cubicBezTo>
                      <a:cubicBezTo>
                        <a:pt x="1376" y="1642"/>
                        <a:pt x="1370" y="1622"/>
                        <a:pt x="1376" y="1614"/>
                      </a:cubicBezTo>
                      <a:cubicBezTo>
                        <a:pt x="1385" y="1606"/>
                        <a:pt x="1409" y="1570"/>
                        <a:pt x="1385" y="1555"/>
                      </a:cubicBezTo>
                      <a:cubicBezTo>
                        <a:pt x="1359" y="1540"/>
                        <a:pt x="1359" y="1512"/>
                        <a:pt x="1370" y="1493"/>
                      </a:cubicBezTo>
                      <a:cubicBezTo>
                        <a:pt x="1380" y="1473"/>
                        <a:pt x="1402" y="1481"/>
                        <a:pt x="1417" y="1489"/>
                      </a:cubicBezTo>
                      <a:cubicBezTo>
                        <a:pt x="1433" y="1496"/>
                        <a:pt x="1450" y="1520"/>
                        <a:pt x="1459" y="1508"/>
                      </a:cubicBezTo>
                      <a:cubicBezTo>
                        <a:pt x="1465" y="1496"/>
                        <a:pt x="1446" y="1469"/>
                        <a:pt x="1428" y="1458"/>
                      </a:cubicBezTo>
                      <a:cubicBezTo>
                        <a:pt x="1409" y="1446"/>
                        <a:pt x="1376" y="1422"/>
                        <a:pt x="1363" y="1411"/>
                      </a:cubicBezTo>
                      <a:cubicBezTo>
                        <a:pt x="1348" y="1399"/>
                        <a:pt x="1363" y="1375"/>
                        <a:pt x="1317" y="1372"/>
                      </a:cubicBezTo>
                      <a:cubicBezTo>
                        <a:pt x="1274" y="1367"/>
                        <a:pt x="1254" y="1328"/>
                        <a:pt x="1239" y="1305"/>
                      </a:cubicBezTo>
                      <a:cubicBezTo>
                        <a:pt x="1224" y="1281"/>
                        <a:pt x="1200" y="1222"/>
                        <a:pt x="1173" y="1211"/>
                      </a:cubicBezTo>
                      <a:cubicBezTo>
                        <a:pt x="1148" y="1199"/>
                        <a:pt x="1128" y="1184"/>
                        <a:pt x="1143" y="1145"/>
                      </a:cubicBezTo>
                      <a:cubicBezTo>
                        <a:pt x="1159" y="1105"/>
                        <a:pt x="1143" y="1098"/>
                        <a:pt x="1176" y="1078"/>
                      </a:cubicBezTo>
                      <a:cubicBezTo>
                        <a:pt x="1210" y="1058"/>
                        <a:pt x="1222" y="1074"/>
                        <a:pt x="1217" y="1108"/>
                      </a:cubicBezTo>
                      <a:cubicBezTo>
                        <a:pt x="1213" y="1145"/>
                        <a:pt x="1285" y="1094"/>
                        <a:pt x="1296" y="1148"/>
                      </a:cubicBezTo>
                      <a:cubicBezTo>
                        <a:pt x="1307" y="1202"/>
                        <a:pt x="1380" y="1262"/>
                        <a:pt x="1402" y="1278"/>
                      </a:cubicBezTo>
                      <a:cubicBezTo>
                        <a:pt x="1424" y="1293"/>
                        <a:pt x="1488" y="1316"/>
                        <a:pt x="1507" y="1336"/>
                      </a:cubicBezTo>
                      <a:cubicBezTo>
                        <a:pt x="1525" y="1355"/>
                        <a:pt x="1575" y="1379"/>
                        <a:pt x="1544" y="1422"/>
                      </a:cubicBezTo>
                      <a:cubicBezTo>
                        <a:pt x="1513" y="1466"/>
                        <a:pt x="1553" y="1489"/>
                        <a:pt x="1577" y="1532"/>
                      </a:cubicBezTo>
                      <a:cubicBezTo>
                        <a:pt x="1604" y="1575"/>
                        <a:pt x="1629" y="1637"/>
                        <a:pt x="1629" y="1680"/>
                      </a:cubicBezTo>
                      <a:cubicBezTo>
                        <a:pt x="1629" y="1723"/>
                        <a:pt x="1655" y="1759"/>
                        <a:pt x="1688" y="1743"/>
                      </a:cubicBezTo>
                      <a:cubicBezTo>
                        <a:pt x="1723" y="1727"/>
                        <a:pt x="1814" y="1703"/>
                        <a:pt x="1792" y="1656"/>
                      </a:cubicBezTo>
                      <a:cubicBezTo>
                        <a:pt x="1770" y="1609"/>
                        <a:pt x="1740" y="1586"/>
                        <a:pt x="1723" y="1547"/>
                      </a:cubicBezTo>
                      <a:cubicBezTo>
                        <a:pt x="1703" y="1508"/>
                        <a:pt x="1715" y="1473"/>
                        <a:pt x="1744" y="1493"/>
                      </a:cubicBezTo>
                      <a:cubicBezTo>
                        <a:pt x="1775" y="1512"/>
                        <a:pt x="1755" y="1429"/>
                        <a:pt x="1823" y="1438"/>
                      </a:cubicBezTo>
                      <a:cubicBezTo>
                        <a:pt x="1888" y="1446"/>
                        <a:pt x="1881" y="1498"/>
                        <a:pt x="1931" y="1469"/>
                      </a:cubicBezTo>
                      <a:cubicBezTo>
                        <a:pt x="1981" y="1439"/>
                        <a:pt x="2060" y="1431"/>
                        <a:pt x="2023" y="1402"/>
                      </a:cubicBezTo>
                      <a:cubicBezTo>
                        <a:pt x="1986" y="1375"/>
                        <a:pt x="1960" y="1350"/>
                        <a:pt x="1975" y="1312"/>
                      </a:cubicBezTo>
                      <a:cubicBezTo>
                        <a:pt x="1992" y="1274"/>
                        <a:pt x="1711" y="419"/>
                        <a:pt x="1711" y="419"/>
                      </a:cubicBezTo>
                      <a:lnTo>
                        <a:pt x="1564" y="267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4" name="íşľidé">
                  <a:extLst>
                    <a:ext uri="{FF2B5EF4-FFF2-40B4-BE49-F238E27FC236}">
                      <a16:creationId xmlns:a16="http://schemas.microsoft.com/office/drawing/2014/main" id="{7739F635-F1A7-8953-8339-FC9E75B6DAEA}"/>
                    </a:ext>
                  </a:extLst>
                </p:cNvPr>
                <p:cNvSpPr/>
                <p:nvPr/>
              </p:nvSpPr>
              <p:spPr bwMode="auto">
                <a:xfrm>
                  <a:off x="3741" y="661"/>
                  <a:ext cx="3768" cy="2229"/>
                </a:xfrm>
                <a:custGeom>
                  <a:avLst/>
                  <a:gdLst>
                    <a:gd name="T0" fmla="*/ 1410 w 9659"/>
                    <a:gd name="T1" fmla="*/ 2947 h 5723"/>
                    <a:gd name="T2" fmla="*/ 1660 w 9659"/>
                    <a:gd name="T3" fmla="*/ 2931 h 5723"/>
                    <a:gd name="T4" fmla="*/ 1774 w 9659"/>
                    <a:gd name="T5" fmla="*/ 3337 h 5723"/>
                    <a:gd name="T6" fmla="*/ 1132 w 9659"/>
                    <a:gd name="T7" fmla="*/ 3594 h 5723"/>
                    <a:gd name="T8" fmla="*/ 1591 w 9659"/>
                    <a:gd name="T9" fmla="*/ 3881 h 5723"/>
                    <a:gd name="T10" fmla="*/ 1778 w 9659"/>
                    <a:gd name="T11" fmla="*/ 4698 h 5723"/>
                    <a:gd name="T12" fmla="*/ 2376 w 9659"/>
                    <a:gd name="T13" fmla="*/ 5254 h 5723"/>
                    <a:gd name="T14" fmla="*/ 2711 w 9659"/>
                    <a:gd name="T15" fmla="*/ 4576 h 5723"/>
                    <a:gd name="T16" fmla="*/ 2291 w 9659"/>
                    <a:gd name="T17" fmla="*/ 4314 h 5723"/>
                    <a:gd name="T18" fmla="*/ 2766 w 9659"/>
                    <a:gd name="T19" fmla="*/ 4474 h 5723"/>
                    <a:gd name="T20" fmla="*/ 3274 w 9659"/>
                    <a:gd name="T21" fmla="*/ 4613 h 5723"/>
                    <a:gd name="T22" fmla="*/ 3546 w 9659"/>
                    <a:gd name="T23" fmla="*/ 4896 h 5723"/>
                    <a:gd name="T24" fmla="*/ 3918 w 9659"/>
                    <a:gd name="T25" fmla="*/ 5488 h 5723"/>
                    <a:gd name="T26" fmla="*/ 4261 w 9659"/>
                    <a:gd name="T27" fmla="*/ 4859 h 5723"/>
                    <a:gd name="T28" fmla="*/ 4639 w 9659"/>
                    <a:gd name="T29" fmla="*/ 5019 h 5723"/>
                    <a:gd name="T30" fmla="*/ 5327 w 9659"/>
                    <a:gd name="T31" fmla="*/ 5185 h 5723"/>
                    <a:gd name="T32" fmla="*/ 5392 w 9659"/>
                    <a:gd name="T33" fmla="*/ 4923 h 5723"/>
                    <a:gd name="T34" fmla="*/ 5669 w 9659"/>
                    <a:gd name="T35" fmla="*/ 4714 h 5723"/>
                    <a:gd name="T36" fmla="*/ 5975 w 9659"/>
                    <a:gd name="T37" fmla="*/ 3743 h 5723"/>
                    <a:gd name="T38" fmla="*/ 5943 w 9659"/>
                    <a:gd name="T39" fmla="*/ 3482 h 5723"/>
                    <a:gd name="T40" fmla="*/ 6364 w 9659"/>
                    <a:gd name="T41" fmla="*/ 3823 h 5723"/>
                    <a:gd name="T42" fmla="*/ 6593 w 9659"/>
                    <a:gd name="T43" fmla="*/ 3188 h 5723"/>
                    <a:gd name="T44" fmla="*/ 6994 w 9659"/>
                    <a:gd name="T45" fmla="*/ 2258 h 5723"/>
                    <a:gd name="T46" fmla="*/ 7449 w 9659"/>
                    <a:gd name="T47" fmla="*/ 1848 h 5723"/>
                    <a:gd name="T48" fmla="*/ 7768 w 9659"/>
                    <a:gd name="T49" fmla="*/ 1853 h 5723"/>
                    <a:gd name="T50" fmla="*/ 8093 w 9659"/>
                    <a:gd name="T51" fmla="*/ 1629 h 5723"/>
                    <a:gd name="T52" fmla="*/ 7864 w 9659"/>
                    <a:gd name="T53" fmla="*/ 2413 h 5723"/>
                    <a:gd name="T54" fmla="*/ 8210 w 9659"/>
                    <a:gd name="T55" fmla="*/ 2082 h 5723"/>
                    <a:gd name="T56" fmla="*/ 8654 w 9659"/>
                    <a:gd name="T57" fmla="*/ 1687 h 5723"/>
                    <a:gd name="T58" fmla="*/ 9144 w 9659"/>
                    <a:gd name="T59" fmla="*/ 1244 h 5723"/>
                    <a:gd name="T60" fmla="*/ 9577 w 9659"/>
                    <a:gd name="T61" fmla="*/ 1228 h 5723"/>
                    <a:gd name="T62" fmla="*/ 8866 w 9659"/>
                    <a:gd name="T63" fmla="*/ 822 h 5723"/>
                    <a:gd name="T64" fmla="*/ 8178 w 9659"/>
                    <a:gd name="T65" fmla="*/ 849 h 5723"/>
                    <a:gd name="T66" fmla="*/ 7244 w 9659"/>
                    <a:gd name="T67" fmla="*/ 551 h 5723"/>
                    <a:gd name="T68" fmla="*/ 6616 w 9659"/>
                    <a:gd name="T69" fmla="*/ 684 h 5723"/>
                    <a:gd name="T70" fmla="*/ 6043 w 9659"/>
                    <a:gd name="T71" fmla="*/ 528 h 5723"/>
                    <a:gd name="T72" fmla="*/ 5643 w 9659"/>
                    <a:gd name="T73" fmla="*/ 209 h 5723"/>
                    <a:gd name="T74" fmla="*/ 4960 w 9659"/>
                    <a:gd name="T75" fmla="*/ 96 h 5723"/>
                    <a:gd name="T76" fmla="*/ 4090 w 9659"/>
                    <a:gd name="T77" fmla="*/ 427 h 5723"/>
                    <a:gd name="T78" fmla="*/ 3663 w 9659"/>
                    <a:gd name="T79" fmla="*/ 555 h 5723"/>
                    <a:gd name="T80" fmla="*/ 3427 w 9659"/>
                    <a:gd name="T81" fmla="*/ 1159 h 5723"/>
                    <a:gd name="T82" fmla="*/ 3316 w 9659"/>
                    <a:gd name="T83" fmla="*/ 615 h 5723"/>
                    <a:gd name="T84" fmla="*/ 2895 w 9659"/>
                    <a:gd name="T85" fmla="*/ 886 h 5723"/>
                    <a:gd name="T86" fmla="*/ 2263 w 9659"/>
                    <a:gd name="T87" fmla="*/ 1074 h 5723"/>
                    <a:gd name="T88" fmla="*/ 1869 w 9659"/>
                    <a:gd name="T89" fmla="*/ 1217 h 5723"/>
                    <a:gd name="T90" fmla="*/ 1790 w 9659"/>
                    <a:gd name="T91" fmla="*/ 994 h 5723"/>
                    <a:gd name="T92" fmla="*/ 172 w 9659"/>
                    <a:gd name="T93" fmla="*/ 1506 h 5723"/>
                    <a:gd name="T94" fmla="*/ 384 w 9659"/>
                    <a:gd name="T95" fmla="*/ 2098 h 5723"/>
                    <a:gd name="T96" fmla="*/ 710 w 9659"/>
                    <a:gd name="T97" fmla="*/ 1747 h 5723"/>
                    <a:gd name="T98" fmla="*/ 1042 w 9659"/>
                    <a:gd name="T99" fmla="*/ 1325 h 5723"/>
                    <a:gd name="T100" fmla="*/ 1137 w 9659"/>
                    <a:gd name="T101" fmla="*/ 1826 h 5723"/>
                    <a:gd name="T102" fmla="*/ 838 w 9659"/>
                    <a:gd name="T103" fmla="*/ 2050 h 5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659" h="5723">
                      <a:moveTo>
                        <a:pt x="1190" y="3273"/>
                      </a:moveTo>
                      <a:cubicBezTo>
                        <a:pt x="1190" y="3241"/>
                        <a:pt x="1196" y="3213"/>
                        <a:pt x="1218" y="3198"/>
                      </a:cubicBezTo>
                      <a:cubicBezTo>
                        <a:pt x="1238" y="3181"/>
                        <a:pt x="1260" y="3134"/>
                        <a:pt x="1277" y="3097"/>
                      </a:cubicBezTo>
                      <a:cubicBezTo>
                        <a:pt x="1294" y="3060"/>
                        <a:pt x="1326" y="3075"/>
                        <a:pt x="1342" y="3023"/>
                      </a:cubicBezTo>
                      <a:cubicBezTo>
                        <a:pt x="1358" y="2968"/>
                        <a:pt x="1363" y="2931"/>
                        <a:pt x="1410" y="2947"/>
                      </a:cubicBezTo>
                      <a:cubicBezTo>
                        <a:pt x="1458" y="2963"/>
                        <a:pt x="1484" y="3006"/>
                        <a:pt x="1467" y="3038"/>
                      </a:cubicBezTo>
                      <a:cubicBezTo>
                        <a:pt x="1453" y="3069"/>
                        <a:pt x="1467" y="3097"/>
                        <a:pt x="1495" y="3124"/>
                      </a:cubicBezTo>
                      <a:cubicBezTo>
                        <a:pt x="1522" y="3149"/>
                        <a:pt x="1554" y="3107"/>
                        <a:pt x="1586" y="3069"/>
                      </a:cubicBezTo>
                      <a:cubicBezTo>
                        <a:pt x="1618" y="3032"/>
                        <a:pt x="1633" y="3000"/>
                        <a:pt x="1596" y="2995"/>
                      </a:cubicBezTo>
                      <a:cubicBezTo>
                        <a:pt x="1559" y="2991"/>
                        <a:pt x="1613" y="2931"/>
                        <a:pt x="1660" y="2931"/>
                      </a:cubicBezTo>
                      <a:cubicBezTo>
                        <a:pt x="1709" y="2931"/>
                        <a:pt x="1741" y="2979"/>
                        <a:pt x="1704" y="3016"/>
                      </a:cubicBezTo>
                      <a:cubicBezTo>
                        <a:pt x="1665" y="3055"/>
                        <a:pt x="1677" y="3107"/>
                        <a:pt x="1725" y="3117"/>
                      </a:cubicBezTo>
                      <a:cubicBezTo>
                        <a:pt x="1774" y="3129"/>
                        <a:pt x="1799" y="3181"/>
                        <a:pt x="1848" y="3198"/>
                      </a:cubicBezTo>
                      <a:cubicBezTo>
                        <a:pt x="1894" y="3213"/>
                        <a:pt x="1949" y="3262"/>
                        <a:pt x="1911" y="3310"/>
                      </a:cubicBezTo>
                      <a:cubicBezTo>
                        <a:pt x="1873" y="3358"/>
                        <a:pt x="1853" y="3342"/>
                        <a:pt x="1774" y="3337"/>
                      </a:cubicBezTo>
                      <a:cubicBezTo>
                        <a:pt x="1692" y="3332"/>
                        <a:pt x="1618" y="3273"/>
                        <a:pt x="1538" y="3273"/>
                      </a:cubicBezTo>
                      <a:cubicBezTo>
                        <a:pt x="1458" y="3273"/>
                        <a:pt x="1442" y="3305"/>
                        <a:pt x="1410" y="3332"/>
                      </a:cubicBezTo>
                      <a:cubicBezTo>
                        <a:pt x="1379" y="3358"/>
                        <a:pt x="1335" y="3321"/>
                        <a:pt x="1282" y="3374"/>
                      </a:cubicBezTo>
                      <a:cubicBezTo>
                        <a:pt x="1228" y="3427"/>
                        <a:pt x="1213" y="3454"/>
                        <a:pt x="1181" y="3459"/>
                      </a:cubicBezTo>
                      <a:cubicBezTo>
                        <a:pt x="1149" y="3465"/>
                        <a:pt x="1084" y="3529"/>
                        <a:pt x="1132" y="3594"/>
                      </a:cubicBezTo>
                      <a:cubicBezTo>
                        <a:pt x="1181" y="3657"/>
                        <a:pt x="1255" y="3689"/>
                        <a:pt x="1282" y="3716"/>
                      </a:cubicBezTo>
                      <a:cubicBezTo>
                        <a:pt x="1310" y="3743"/>
                        <a:pt x="1335" y="3689"/>
                        <a:pt x="1405" y="3705"/>
                      </a:cubicBezTo>
                      <a:cubicBezTo>
                        <a:pt x="1474" y="3721"/>
                        <a:pt x="1479" y="3753"/>
                        <a:pt x="1543" y="3716"/>
                      </a:cubicBezTo>
                      <a:cubicBezTo>
                        <a:pt x="1608" y="3679"/>
                        <a:pt x="1645" y="3679"/>
                        <a:pt x="1613" y="3716"/>
                      </a:cubicBezTo>
                      <a:cubicBezTo>
                        <a:pt x="1580" y="3753"/>
                        <a:pt x="1591" y="3828"/>
                        <a:pt x="1591" y="3881"/>
                      </a:cubicBezTo>
                      <a:cubicBezTo>
                        <a:pt x="1591" y="3934"/>
                        <a:pt x="1554" y="3993"/>
                        <a:pt x="1543" y="4042"/>
                      </a:cubicBezTo>
                      <a:cubicBezTo>
                        <a:pt x="1532" y="4090"/>
                        <a:pt x="1559" y="4111"/>
                        <a:pt x="1576" y="4159"/>
                      </a:cubicBezTo>
                      <a:cubicBezTo>
                        <a:pt x="1591" y="4207"/>
                        <a:pt x="1559" y="4314"/>
                        <a:pt x="1586" y="4356"/>
                      </a:cubicBezTo>
                      <a:cubicBezTo>
                        <a:pt x="1613" y="4400"/>
                        <a:pt x="1640" y="4464"/>
                        <a:pt x="1665" y="4517"/>
                      </a:cubicBezTo>
                      <a:cubicBezTo>
                        <a:pt x="1692" y="4570"/>
                        <a:pt x="1762" y="4597"/>
                        <a:pt x="1778" y="4698"/>
                      </a:cubicBezTo>
                      <a:cubicBezTo>
                        <a:pt x="1795" y="4800"/>
                        <a:pt x="1815" y="4879"/>
                        <a:pt x="1873" y="4911"/>
                      </a:cubicBezTo>
                      <a:cubicBezTo>
                        <a:pt x="1933" y="4943"/>
                        <a:pt x="1961" y="5008"/>
                        <a:pt x="1971" y="5072"/>
                      </a:cubicBezTo>
                      <a:cubicBezTo>
                        <a:pt x="1981" y="5136"/>
                        <a:pt x="1971" y="5249"/>
                        <a:pt x="2003" y="5296"/>
                      </a:cubicBezTo>
                      <a:cubicBezTo>
                        <a:pt x="2035" y="5345"/>
                        <a:pt x="1998" y="5407"/>
                        <a:pt x="2083" y="5392"/>
                      </a:cubicBezTo>
                      <a:cubicBezTo>
                        <a:pt x="2168" y="5375"/>
                        <a:pt x="2291" y="5318"/>
                        <a:pt x="2376" y="5254"/>
                      </a:cubicBezTo>
                      <a:cubicBezTo>
                        <a:pt x="2462" y="5189"/>
                        <a:pt x="2610" y="5072"/>
                        <a:pt x="2664" y="5056"/>
                      </a:cubicBezTo>
                      <a:cubicBezTo>
                        <a:pt x="2719" y="5040"/>
                        <a:pt x="2739" y="4987"/>
                        <a:pt x="2761" y="4933"/>
                      </a:cubicBezTo>
                      <a:cubicBezTo>
                        <a:pt x="2783" y="4879"/>
                        <a:pt x="2825" y="4859"/>
                        <a:pt x="2847" y="4822"/>
                      </a:cubicBezTo>
                      <a:cubicBezTo>
                        <a:pt x="2868" y="4783"/>
                        <a:pt x="2873" y="4741"/>
                        <a:pt x="2831" y="4677"/>
                      </a:cubicBezTo>
                      <a:cubicBezTo>
                        <a:pt x="2788" y="4613"/>
                        <a:pt x="2719" y="4624"/>
                        <a:pt x="2711" y="4576"/>
                      </a:cubicBezTo>
                      <a:cubicBezTo>
                        <a:pt x="2706" y="4528"/>
                        <a:pt x="2674" y="4469"/>
                        <a:pt x="2648" y="4496"/>
                      </a:cubicBezTo>
                      <a:cubicBezTo>
                        <a:pt x="2621" y="4521"/>
                        <a:pt x="2584" y="4602"/>
                        <a:pt x="2531" y="4607"/>
                      </a:cubicBezTo>
                      <a:cubicBezTo>
                        <a:pt x="2478" y="4613"/>
                        <a:pt x="2450" y="4613"/>
                        <a:pt x="2450" y="4533"/>
                      </a:cubicBezTo>
                      <a:cubicBezTo>
                        <a:pt x="2450" y="4452"/>
                        <a:pt x="2445" y="4442"/>
                        <a:pt x="2403" y="4432"/>
                      </a:cubicBezTo>
                      <a:cubicBezTo>
                        <a:pt x="2361" y="4420"/>
                        <a:pt x="2312" y="4368"/>
                        <a:pt x="2291" y="4314"/>
                      </a:cubicBezTo>
                      <a:cubicBezTo>
                        <a:pt x="2268" y="4260"/>
                        <a:pt x="2247" y="4228"/>
                        <a:pt x="2300" y="4186"/>
                      </a:cubicBezTo>
                      <a:cubicBezTo>
                        <a:pt x="2356" y="4143"/>
                        <a:pt x="2366" y="4212"/>
                        <a:pt x="2381" y="4250"/>
                      </a:cubicBezTo>
                      <a:cubicBezTo>
                        <a:pt x="2398" y="4287"/>
                        <a:pt x="2473" y="4340"/>
                        <a:pt x="2489" y="4383"/>
                      </a:cubicBezTo>
                      <a:cubicBezTo>
                        <a:pt x="2505" y="4427"/>
                        <a:pt x="2558" y="4469"/>
                        <a:pt x="2626" y="4452"/>
                      </a:cubicBezTo>
                      <a:cubicBezTo>
                        <a:pt x="2697" y="4437"/>
                        <a:pt x="2756" y="4437"/>
                        <a:pt x="2766" y="4474"/>
                      </a:cubicBezTo>
                      <a:cubicBezTo>
                        <a:pt x="2776" y="4512"/>
                        <a:pt x="2798" y="4554"/>
                        <a:pt x="2863" y="4538"/>
                      </a:cubicBezTo>
                      <a:cubicBezTo>
                        <a:pt x="2926" y="4521"/>
                        <a:pt x="2947" y="4521"/>
                        <a:pt x="2963" y="4549"/>
                      </a:cubicBezTo>
                      <a:cubicBezTo>
                        <a:pt x="2979" y="4576"/>
                        <a:pt x="3021" y="4565"/>
                        <a:pt x="3077" y="4554"/>
                      </a:cubicBezTo>
                      <a:cubicBezTo>
                        <a:pt x="3128" y="4544"/>
                        <a:pt x="3117" y="4581"/>
                        <a:pt x="3183" y="4554"/>
                      </a:cubicBezTo>
                      <a:cubicBezTo>
                        <a:pt x="3247" y="4528"/>
                        <a:pt x="3263" y="4560"/>
                        <a:pt x="3274" y="4613"/>
                      </a:cubicBezTo>
                      <a:cubicBezTo>
                        <a:pt x="3284" y="4666"/>
                        <a:pt x="3300" y="4682"/>
                        <a:pt x="3332" y="4682"/>
                      </a:cubicBezTo>
                      <a:cubicBezTo>
                        <a:pt x="3363" y="4682"/>
                        <a:pt x="3342" y="4719"/>
                        <a:pt x="3348" y="4758"/>
                      </a:cubicBezTo>
                      <a:cubicBezTo>
                        <a:pt x="3353" y="4795"/>
                        <a:pt x="3374" y="4847"/>
                        <a:pt x="3422" y="4847"/>
                      </a:cubicBezTo>
                      <a:cubicBezTo>
                        <a:pt x="3471" y="4847"/>
                        <a:pt x="3496" y="4800"/>
                        <a:pt x="3528" y="4790"/>
                      </a:cubicBezTo>
                      <a:cubicBezTo>
                        <a:pt x="3560" y="4778"/>
                        <a:pt x="3555" y="4815"/>
                        <a:pt x="3546" y="4896"/>
                      </a:cubicBezTo>
                      <a:cubicBezTo>
                        <a:pt x="3536" y="4976"/>
                        <a:pt x="3541" y="5120"/>
                        <a:pt x="3584" y="5226"/>
                      </a:cubicBezTo>
                      <a:cubicBezTo>
                        <a:pt x="3626" y="5333"/>
                        <a:pt x="3690" y="5467"/>
                        <a:pt x="3700" y="5536"/>
                      </a:cubicBezTo>
                      <a:cubicBezTo>
                        <a:pt x="3711" y="5607"/>
                        <a:pt x="3732" y="5723"/>
                        <a:pt x="3764" y="5723"/>
                      </a:cubicBezTo>
                      <a:cubicBezTo>
                        <a:pt x="3796" y="5723"/>
                        <a:pt x="3822" y="5681"/>
                        <a:pt x="3866" y="5622"/>
                      </a:cubicBezTo>
                      <a:cubicBezTo>
                        <a:pt x="3907" y="5563"/>
                        <a:pt x="3913" y="5547"/>
                        <a:pt x="3918" y="5488"/>
                      </a:cubicBezTo>
                      <a:cubicBezTo>
                        <a:pt x="3923" y="5430"/>
                        <a:pt x="3963" y="5414"/>
                        <a:pt x="3945" y="5338"/>
                      </a:cubicBezTo>
                      <a:cubicBezTo>
                        <a:pt x="3931" y="5264"/>
                        <a:pt x="3945" y="5200"/>
                        <a:pt x="3982" y="5194"/>
                      </a:cubicBezTo>
                      <a:cubicBezTo>
                        <a:pt x="4021" y="5189"/>
                        <a:pt x="4069" y="5147"/>
                        <a:pt x="4069" y="5104"/>
                      </a:cubicBezTo>
                      <a:cubicBezTo>
                        <a:pt x="4069" y="5061"/>
                        <a:pt x="4101" y="5029"/>
                        <a:pt x="4143" y="4997"/>
                      </a:cubicBezTo>
                      <a:cubicBezTo>
                        <a:pt x="4185" y="4965"/>
                        <a:pt x="4239" y="4939"/>
                        <a:pt x="4261" y="4859"/>
                      </a:cubicBezTo>
                      <a:cubicBezTo>
                        <a:pt x="4281" y="4778"/>
                        <a:pt x="4303" y="4773"/>
                        <a:pt x="4345" y="4783"/>
                      </a:cubicBezTo>
                      <a:cubicBezTo>
                        <a:pt x="4390" y="4795"/>
                        <a:pt x="4432" y="4790"/>
                        <a:pt x="4443" y="4751"/>
                      </a:cubicBezTo>
                      <a:cubicBezTo>
                        <a:pt x="4454" y="4714"/>
                        <a:pt x="4501" y="4703"/>
                        <a:pt x="4506" y="4762"/>
                      </a:cubicBezTo>
                      <a:cubicBezTo>
                        <a:pt x="4510" y="4822"/>
                        <a:pt x="4527" y="4847"/>
                        <a:pt x="4575" y="4874"/>
                      </a:cubicBezTo>
                      <a:cubicBezTo>
                        <a:pt x="4624" y="4901"/>
                        <a:pt x="4639" y="4971"/>
                        <a:pt x="4639" y="5019"/>
                      </a:cubicBezTo>
                      <a:cubicBezTo>
                        <a:pt x="4639" y="5066"/>
                        <a:pt x="4624" y="5200"/>
                        <a:pt x="4678" y="5194"/>
                      </a:cubicBezTo>
                      <a:cubicBezTo>
                        <a:pt x="4731" y="5189"/>
                        <a:pt x="4752" y="5066"/>
                        <a:pt x="4789" y="5109"/>
                      </a:cubicBezTo>
                      <a:cubicBezTo>
                        <a:pt x="4826" y="5152"/>
                        <a:pt x="4821" y="5254"/>
                        <a:pt x="4837" y="5296"/>
                      </a:cubicBezTo>
                      <a:cubicBezTo>
                        <a:pt x="4854" y="5338"/>
                        <a:pt x="5034" y="5232"/>
                        <a:pt x="5034" y="5232"/>
                      </a:cubicBezTo>
                      <a:cubicBezTo>
                        <a:pt x="5327" y="5185"/>
                        <a:pt x="5327" y="5185"/>
                        <a:pt x="5327" y="5185"/>
                      </a:cubicBezTo>
                      <a:cubicBezTo>
                        <a:pt x="5348" y="5173"/>
                        <a:pt x="5348" y="5173"/>
                        <a:pt x="5348" y="5173"/>
                      </a:cubicBezTo>
                      <a:cubicBezTo>
                        <a:pt x="5348" y="5173"/>
                        <a:pt x="5211" y="4976"/>
                        <a:pt x="5221" y="4939"/>
                      </a:cubicBezTo>
                      <a:cubicBezTo>
                        <a:pt x="5232" y="4901"/>
                        <a:pt x="5311" y="4854"/>
                        <a:pt x="5348" y="4800"/>
                      </a:cubicBezTo>
                      <a:cubicBezTo>
                        <a:pt x="5387" y="4746"/>
                        <a:pt x="5424" y="4758"/>
                        <a:pt x="5429" y="4815"/>
                      </a:cubicBezTo>
                      <a:cubicBezTo>
                        <a:pt x="5436" y="4874"/>
                        <a:pt x="5436" y="4869"/>
                        <a:pt x="5392" y="4923"/>
                      </a:cubicBezTo>
                      <a:cubicBezTo>
                        <a:pt x="5348" y="4976"/>
                        <a:pt x="5364" y="4980"/>
                        <a:pt x="5399" y="5008"/>
                      </a:cubicBezTo>
                      <a:cubicBezTo>
                        <a:pt x="5429" y="5035"/>
                        <a:pt x="5483" y="4960"/>
                        <a:pt x="5505" y="4943"/>
                      </a:cubicBezTo>
                      <a:cubicBezTo>
                        <a:pt x="5525" y="4928"/>
                        <a:pt x="5493" y="4869"/>
                        <a:pt x="5483" y="4847"/>
                      </a:cubicBezTo>
                      <a:cubicBezTo>
                        <a:pt x="5473" y="4827"/>
                        <a:pt x="5483" y="4778"/>
                        <a:pt x="5516" y="4767"/>
                      </a:cubicBezTo>
                      <a:cubicBezTo>
                        <a:pt x="5548" y="4758"/>
                        <a:pt x="5627" y="4751"/>
                        <a:pt x="5669" y="4714"/>
                      </a:cubicBezTo>
                      <a:cubicBezTo>
                        <a:pt x="5712" y="4677"/>
                        <a:pt x="5794" y="4703"/>
                        <a:pt x="5858" y="4607"/>
                      </a:cubicBezTo>
                      <a:cubicBezTo>
                        <a:pt x="5922" y="4512"/>
                        <a:pt x="5975" y="4373"/>
                        <a:pt x="6011" y="4340"/>
                      </a:cubicBezTo>
                      <a:cubicBezTo>
                        <a:pt x="6048" y="4308"/>
                        <a:pt x="6075" y="4196"/>
                        <a:pt x="6075" y="4132"/>
                      </a:cubicBezTo>
                      <a:cubicBezTo>
                        <a:pt x="6075" y="4069"/>
                        <a:pt x="6027" y="3978"/>
                        <a:pt x="6001" y="3909"/>
                      </a:cubicBezTo>
                      <a:cubicBezTo>
                        <a:pt x="5975" y="3839"/>
                        <a:pt x="5900" y="3796"/>
                        <a:pt x="5975" y="3743"/>
                      </a:cubicBezTo>
                      <a:cubicBezTo>
                        <a:pt x="6048" y="3690"/>
                        <a:pt x="6059" y="3663"/>
                        <a:pt x="6086" y="3663"/>
                      </a:cubicBezTo>
                      <a:cubicBezTo>
                        <a:pt x="6112" y="3663"/>
                        <a:pt x="6134" y="3598"/>
                        <a:pt x="6086" y="3594"/>
                      </a:cubicBezTo>
                      <a:cubicBezTo>
                        <a:pt x="6038" y="3588"/>
                        <a:pt x="5959" y="3615"/>
                        <a:pt x="5938" y="3626"/>
                      </a:cubicBezTo>
                      <a:cubicBezTo>
                        <a:pt x="5916" y="3635"/>
                        <a:pt x="5911" y="3615"/>
                        <a:pt x="5883" y="3561"/>
                      </a:cubicBezTo>
                      <a:cubicBezTo>
                        <a:pt x="5858" y="3507"/>
                        <a:pt x="5890" y="3482"/>
                        <a:pt x="5943" y="3482"/>
                      </a:cubicBezTo>
                      <a:cubicBezTo>
                        <a:pt x="5996" y="3482"/>
                        <a:pt x="6070" y="3294"/>
                        <a:pt x="6086" y="3353"/>
                      </a:cubicBezTo>
                      <a:cubicBezTo>
                        <a:pt x="6102" y="3413"/>
                        <a:pt x="6112" y="3438"/>
                        <a:pt x="6160" y="3438"/>
                      </a:cubicBezTo>
                      <a:cubicBezTo>
                        <a:pt x="6208" y="3438"/>
                        <a:pt x="6241" y="3443"/>
                        <a:pt x="6253" y="3502"/>
                      </a:cubicBezTo>
                      <a:cubicBezTo>
                        <a:pt x="6263" y="3561"/>
                        <a:pt x="6333" y="3647"/>
                        <a:pt x="6317" y="3721"/>
                      </a:cubicBezTo>
                      <a:cubicBezTo>
                        <a:pt x="6301" y="3796"/>
                        <a:pt x="6301" y="3855"/>
                        <a:pt x="6364" y="3823"/>
                      </a:cubicBezTo>
                      <a:cubicBezTo>
                        <a:pt x="6428" y="3791"/>
                        <a:pt x="6475" y="3737"/>
                        <a:pt x="6486" y="3679"/>
                      </a:cubicBezTo>
                      <a:cubicBezTo>
                        <a:pt x="6497" y="3620"/>
                        <a:pt x="6428" y="3566"/>
                        <a:pt x="6391" y="3524"/>
                      </a:cubicBezTo>
                      <a:cubicBezTo>
                        <a:pt x="6354" y="3482"/>
                        <a:pt x="6354" y="3443"/>
                        <a:pt x="6391" y="3413"/>
                      </a:cubicBezTo>
                      <a:cubicBezTo>
                        <a:pt x="6428" y="3380"/>
                        <a:pt x="6470" y="3332"/>
                        <a:pt x="6513" y="3278"/>
                      </a:cubicBezTo>
                      <a:cubicBezTo>
                        <a:pt x="6555" y="3225"/>
                        <a:pt x="6551" y="3149"/>
                        <a:pt x="6593" y="3188"/>
                      </a:cubicBezTo>
                      <a:cubicBezTo>
                        <a:pt x="6635" y="3225"/>
                        <a:pt x="6685" y="3246"/>
                        <a:pt x="6754" y="3161"/>
                      </a:cubicBezTo>
                      <a:cubicBezTo>
                        <a:pt x="6823" y="3075"/>
                        <a:pt x="6966" y="2899"/>
                        <a:pt x="6994" y="2803"/>
                      </a:cubicBezTo>
                      <a:cubicBezTo>
                        <a:pt x="7022" y="2707"/>
                        <a:pt x="7043" y="2648"/>
                        <a:pt x="7035" y="2584"/>
                      </a:cubicBezTo>
                      <a:cubicBezTo>
                        <a:pt x="7030" y="2520"/>
                        <a:pt x="7070" y="2520"/>
                        <a:pt x="7070" y="2413"/>
                      </a:cubicBezTo>
                      <a:cubicBezTo>
                        <a:pt x="7070" y="2307"/>
                        <a:pt x="7025" y="2258"/>
                        <a:pt x="6994" y="2258"/>
                      </a:cubicBezTo>
                      <a:cubicBezTo>
                        <a:pt x="6961" y="2258"/>
                        <a:pt x="6934" y="2302"/>
                        <a:pt x="6871" y="2263"/>
                      </a:cubicBezTo>
                      <a:cubicBezTo>
                        <a:pt x="6807" y="2226"/>
                        <a:pt x="6749" y="2231"/>
                        <a:pt x="6823" y="2169"/>
                      </a:cubicBezTo>
                      <a:cubicBezTo>
                        <a:pt x="6897" y="2105"/>
                        <a:pt x="7025" y="1997"/>
                        <a:pt x="7062" y="1928"/>
                      </a:cubicBezTo>
                      <a:cubicBezTo>
                        <a:pt x="7101" y="1859"/>
                        <a:pt x="7128" y="1811"/>
                        <a:pt x="7218" y="1799"/>
                      </a:cubicBezTo>
                      <a:cubicBezTo>
                        <a:pt x="7309" y="1789"/>
                        <a:pt x="7393" y="1848"/>
                        <a:pt x="7449" y="1848"/>
                      </a:cubicBezTo>
                      <a:cubicBezTo>
                        <a:pt x="7502" y="1848"/>
                        <a:pt x="7507" y="1826"/>
                        <a:pt x="7512" y="1804"/>
                      </a:cubicBezTo>
                      <a:cubicBezTo>
                        <a:pt x="7518" y="1784"/>
                        <a:pt x="7528" y="1784"/>
                        <a:pt x="7555" y="1784"/>
                      </a:cubicBezTo>
                      <a:cubicBezTo>
                        <a:pt x="7581" y="1784"/>
                        <a:pt x="7629" y="1816"/>
                        <a:pt x="7592" y="1848"/>
                      </a:cubicBezTo>
                      <a:cubicBezTo>
                        <a:pt x="7555" y="1880"/>
                        <a:pt x="7576" y="1896"/>
                        <a:pt x="7645" y="1885"/>
                      </a:cubicBezTo>
                      <a:cubicBezTo>
                        <a:pt x="7714" y="1875"/>
                        <a:pt x="7736" y="1848"/>
                        <a:pt x="7768" y="1853"/>
                      </a:cubicBezTo>
                      <a:cubicBezTo>
                        <a:pt x="7800" y="1859"/>
                        <a:pt x="7815" y="1804"/>
                        <a:pt x="7795" y="1799"/>
                      </a:cubicBezTo>
                      <a:cubicBezTo>
                        <a:pt x="7773" y="1794"/>
                        <a:pt x="7773" y="1762"/>
                        <a:pt x="7806" y="1752"/>
                      </a:cubicBezTo>
                      <a:cubicBezTo>
                        <a:pt x="7838" y="1740"/>
                        <a:pt x="7876" y="1698"/>
                        <a:pt x="7917" y="1645"/>
                      </a:cubicBezTo>
                      <a:cubicBezTo>
                        <a:pt x="7959" y="1591"/>
                        <a:pt x="7992" y="1602"/>
                        <a:pt x="8008" y="1613"/>
                      </a:cubicBezTo>
                      <a:cubicBezTo>
                        <a:pt x="8024" y="1623"/>
                        <a:pt x="8121" y="1581"/>
                        <a:pt x="8093" y="1629"/>
                      </a:cubicBezTo>
                      <a:cubicBezTo>
                        <a:pt x="8067" y="1676"/>
                        <a:pt x="8089" y="1715"/>
                        <a:pt x="8131" y="1683"/>
                      </a:cubicBezTo>
                      <a:cubicBezTo>
                        <a:pt x="8173" y="1650"/>
                        <a:pt x="8163" y="1715"/>
                        <a:pt x="8089" y="1779"/>
                      </a:cubicBezTo>
                      <a:cubicBezTo>
                        <a:pt x="8012" y="1843"/>
                        <a:pt x="7987" y="1912"/>
                        <a:pt x="7906" y="1944"/>
                      </a:cubicBezTo>
                      <a:cubicBezTo>
                        <a:pt x="7827" y="1976"/>
                        <a:pt x="7800" y="2093"/>
                        <a:pt x="7822" y="2169"/>
                      </a:cubicBezTo>
                      <a:cubicBezTo>
                        <a:pt x="7843" y="2243"/>
                        <a:pt x="7848" y="2344"/>
                        <a:pt x="7864" y="2413"/>
                      </a:cubicBezTo>
                      <a:cubicBezTo>
                        <a:pt x="7880" y="2483"/>
                        <a:pt x="7871" y="2552"/>
                        <a:pt x="7906" y="2536"/>
                      </a:cubicBezTo>
                      <a:cubicBezTo>
                        <a:pt x="7943" y="2520"/>
                        <a:pt x="8012" y="2435"/>
                        <a:pt x="8019" y="2398"/>
                      </a:cubicBezTo>
                      <a:cubicBezTo>
                        <a:pt x="8024" y="2360"/>
                        <a:pt x="8084" y="2371"/>
                        <a:pt x="8089" y="2318"/>
                      </a:cubicBezTo>
                      <a:cubicBezTo>
                        <a:pt x="8093" y="2263"/>
                        <a:pt x="8158" y="2275"/>
                        <a:pt x="8153" y="2206"/>
                      </a:cubicBezTo>
                      <a:cubicBezTo>
                        <a:pt x="8146" y="2137"/>
                        <a:pt x="8158" y="2088"/>
                        <a:pt x="8210" y="2082"/>
                      </a:cubicBezTo>
                      <a:cubicBezTo>
                        <a:pt x="8265" y="2077"/>
                        <a:pt x="8227" y="2002"/>
                        <a:pt x="8217" y="1928"/>
                      </a:cubicBezTo>
                      <a:cubicBezTo>
                        <a:pt x="8206" y="1853"/>
                        <a:pt x="8254" y="1784"/>
                        <a:pt x="8312" y="1757"/>
                      </a:cubicBezTo>
                      <a:cubicBezTo>
                        <a:pt x="8370" y="1730"/>
                        <a:pt x="8415" y="1740"/>
                        <a:pt x="8447" y="1715"/>
                      </a:cubicBezTo>
                      <a:cubicBezTo>
                        <a:pt x="8479" y="1687"/>
                        <a:pt x="8526" y="1683"/>
                        <a:pt x="8553" y="1710"/>
                      </a:cubicBezTo>
                      <a:cubicBezTo>
                        <a:pt x="8580" y="1735"/>
                        <a:pt x="8612" y="1747"/>
                        <a:pt x="8654" y="1687"/>
                      </a:cubicBezTo>
                      <a:cubicBezTo>
                        <a:pt x="8696" y="1629"/>
                        <a:pt x="8803" y="1618"/>
                        <a:pt x="8850" y="1570"/>
                      </a:cubicBezTo>
                      <a:cubicBezTo>
                        <a:pt x="8899" y="1522"/>
                        <a:pt x="8970" y="1511"/>
                        <a:pt x="9023" y="1522"/>
                      </a:cubicBezTo>
                      <a:cubicBezTo>
                        <a:pt x="9076" y="1533"/>
                        <a:pt x="9102" y="1474"/>
                        <a:pt x="9065" y="1421"/>
                      </a:cubicBezTo>
                      <a:cubicBezTo>
                        <a:pt x="9028" y="1367"/>
                        <a:pt x="8991" y="1340"/>
                        <a:pt x="9044" y="1325"/>
                      </a:cubicBezTo>
                      <a:cubicBezTo>
                        <a:pt x="9097" y="1308"/>
                        <a:pt x="9166" y="1298"/>
                        <a:pt x="9144" y="1244"/>
                      </a:cubicBezTo>
                      <a:cubicBezTo>
                        <a:pt x="9123" y="1191"/>
                        <a:pt x="9182" y="1175"/>
                        <a:pt x="9205" y="1217"/>
                      </a:cubicBezTo>
                      <a:cubicBezTo>
                        <a:pt x="9224" y="1260"/>
                        <a:pt x="9256" y="1234"/>
                        <a:pt x="9296" y="1234"/>
                      </a:cubicBezTo>
                      <a:cubicBezTo>
                        <a:pt x="9333" y="1234"/>
                        <a:pt x="9365" y="1313"/>
                        <a:pt x="9418" y="1335"/>
                      </a:cubicBezTo>
                      <a:cubicBezTo>
                        <a:pt x="9471" y="1357"/>
                        <a:pt x="9513" y="1330"/>
                        <a:pt x="9524" y="1298"/>
                      </a:cubicBezTo>
                      <a:cubicBezTo>
                        <a:pt x="9534" y="1265"/>
                        <a:pt x="9518" y="1239"/>
                        <a:pt x="9577" y="1228"/>
                      </a:cubicBezTo>
                      <a:cubicBezTo>
                        <a:pt x="9636" y="1217"/>
                        <a:pt x="9659" y="1180"/>
                        <a:pt x="9627" y="1138"/>
                      </a:cubicBezTo>
                      <a:cubicBezTo>
                        <a:pt x="9593" y="1095"/>
                        <a:pt x="9529" y="1068"/>
                        <a:pt x="9481" y="1074"/>
                      </a:cubicBezTo>
                      <a:cubicBezTo>
                        <a:pt x="9434" y="1079"/>
                        <a:pt x="9381" y="1063"/>
                        <a:pt x="9338" y="1026"/>
                      </a:cubicBezTo>
                      <a:cubicBezTo>
                        <a:pt x="9296" y="989"/>
                        <a:pt x="9128" y="925"/>
                        <a:pt x="9081" y="898"/>
                      </a:cubicBezTo>
                      <a:cubicBezTo>
                        <a:pt x="9034" y="871"/>
                        <a:pt x="8943" y="834"/>
                        <a:pt x="8866" y="822"/>
                      </a:cubicBezTo>
                      <a:cubicBezTo>
                        <a:pt x="8792" y="812"/>
                        <a:pt x="8702" y="785"/>
                        <a:pt x="8670" y="806"/>
                      </a:cubicBezTo>
                      <a:cubicBezTo>
                        <a:pt x="8639" y="829"/>
                        <a:pt x="8639" y="838"/>
                        <a:pt x="8644" y="876"/>
                      </a:cubicBezTo>
                      <a:cubicBezTo>
                        <a:pt x="8649" y="913"/>
                        <a:pt x="8633" y="962"/>
                        <a:pt x="8596" y="950"/>
                      </a:cubicBezTo>
                      <a:cubicBezTo>
                        <a:pt x="8558" y="940"/>
                        <a:pt x="8521" y="849"/>
                        <a:pt x="8451" y="844"/>
                      </a:cubicBezTo>
                      <a:cubicBezTo>
                        <a:pt x="8381" y="838"/>
                        <a:pt x="8243" y="806"/>
                        <a:pt x="8178" y="849"/>
                      </a:cubicBezTo>
                      <a:cubicBezTo>
                        <a:pt x="8116" y="893"/>
                        <a:pt x="8093" y="908"/>
                        <a:pt x="8077" y="854"/>
                      </a:cubicBezTo>
                      <a:cubicBezTo>
                        <a:pt x="8061" y="801"/>
                        <a:pt x="8012" y="673"/>
                        <a:pt x="7892" y="684"/>
                      </a:cubicBezTo>
                      <a:cubicBezTo>
                        <a:pt x="7768" y="694"/>
                        <a:pt x="7655" y="732"/>
                        <a:pt x="7608" y="711"/>
                      </a:cubicBezTo>
                      <a:cubicBezTo>
                        <a:pt x="7560" y="689"/>
                        <a:pt x="7560" y="545"/>
                        <a:pt x="7453" y="555"/>
                      </a:cubicBezTo>
                      <a:cubicBezTo>
                        <a:pt x="7345" y="567"/>
                        <a:pt x="7271" y="604"/>
                        <a:pt x="7244" y="551"/>
                      </a:cubicBezTo>
                      <a:cubicBezTo>
                        <a:pt x="7218" y="496"/>
                        <a:pt x="7170" y="422"/>
                        <a:pt x="7133" y="422"/>
                      </a:cubicBezTo>
                      <a:cubicBezTo>
                        <a:pt x="7096" y="422"/>
                        <a:pt x="7015" y="513"/>
                        <a:pt x="7015" y="567"/>
                      </a:cubicBezTo>
                      <a:cubicBezTo>
                        <a:pt x="7015" y="620"/>
                        <a:pt x="7015" y="641"/>
                        <a:pt x="6966" y="657"/>
                      </a:cubicBezTo>
                      <a:cubicBezTo>
                        <a:pt x="6918" y="673"/>
                        <a:pt x="6838" y="647"/>
                        <a:pt x="6796" y="652"/>
                      </a:cubicBezTo>
                      <a:cubicBezTo>
                        <a:pt x="6754" y="657"/>
                        <a:pt x="6648" y="604"/>
                        <a:pt x="6616" y="684"/>
                      </a:cubicBezTo>
                      <a:cubicBezTo>
                        <a:pt x="6584" y="764"/>
                        <a:pt x="6571" y="732"/>
                        <a:pt x="6519" y="694"/>
                      </a:cubicBezTo>
                      <a:cubicBezTo>
                        <a:pt x="6465" y="657"/>
                        <a:pt x="6428" y="636"/>
                        <a:pt x="6438" y="577"/>
                      </a:cubicBezTo>
                      <a:cubicBezTo>
                        <a:pt x="6449" y="518"/>
                        <a:pt x="6364" y="466"/>
                        <a:pt x="6290" y="454"/>
                      </a:cubicBezTo>
                      <a:cubicBezTo>
                        <a:pt x="6213" y="444"/>
                        <a:pt x="6157" y="422"/>
                        <a:pt x="6144" y="481"/>
                      </a:cubicBezTo>
                      <a:cubicBezTo>
                        <a:pt x="6134" y="540"/>
                        <a:pt x="6080" y="535"/>
                        <a:pt x="6043" y="528"/>
                      </a:cubicBezTo>
                      <a:cubicBezTo>
                        <a:pt x="6006" y="523"/>
                        <a:pt x="5858" y="471"/>
                        <a:pt x="5794" y="459"/>
                      </a:cubicBezTo>
                      <a:cubicBezTo>
                        <a:pt x="5730" y="449"/>
                        <a:pt x="5611" y="459"/>
                        <a:pt x="5585" y="427"/>
                      </a:cubicBezTo>
                      <a:cubicBezTo>
                        <a:pt x="5558" y="395"/>
                        <a:pt x="5553" y="337"/>
                        <a:pt x="5488" y="395"/>
                      </a:cubicBezTo>
                      <a:cubicBezTo>
                        <a:pt x="5424" y="454"/>
                        <a:pt x="5419" y="370"/>
                        <a:pt x="5500" y="326"/>
                      </a:cubicBezTo>
                      <a:cubicBezTo>
                        <a:pt x="5579" y="283"/>
                        <a:pt x="5643" y="273"/>
                        <a:pt x="5643" y="209"/>
                      </a:cubicBezTo>
                      <a:cubicBezTo>
                        <a:pt x="5643" y="145"/>
                        <a:pt x="5616" y="108"/>
                        <a:pt x="5521" y="108"/>
                      </a:cubicBezTo>
                      <a:cubicBezTo>
                        <a:pt x="5424" y="108"/>
                        <a:pt x="5264" y="150"/>
                        <a:pt x="5285" y="92"/>
                      </a:cubicBezTo>
                      <a:cubicBezTo>
                        <a:pt x="5306" y="32"/>
                        <a:pt x="5290" y="5"/>
                        <a:pt x="5227" y="5"/>
                      </a:cubicBezTo>
                      <a:cubicBezTo>
                        <a:pt x="5163" y="5"/>
                        <a:pt x="5093" y="0"/>
                        <a:pt x="5056" y="49"/>
                      </a:cubicBezTo>
                      <a:cubicBezTo>
                        <a:pt x="5018" y="96"/>
                        <a:pt x="5013" y="86"/>
                        <a:pt x="4960" y="96"/>
                      </a:cubicBezTo>
                      <a:cubicBezTo>
                        <a:pt x="4905" y="108"/>
                        <a:pt x="4937" y="182"/>
                        <a:pt x="4858" y="177"/>
                      </a:cubicBezTo>
                      <a:cubicBezTo>
                        <a:pt x="4779" y="172"/>
                        <a:pt x="4720" y="133"/>
                        <a:pt x="4651" y="161"/>
                      </a:cubicBezTo>
                      <a:cubicBezTo>
                        <a:pt x="4581" y="188"/>
                        <a:pt x="4490" y="198"/>
                        <a:pt x="4394" y="235"/>
                      </a:cubicBezTo>
                      <a:cubicBezTo>
                        <a:pt x="4298" y="273"/>
                        <a:pt x="4138" y="321"/>
                        <a:pt x="4175" y="370"/>
                      </a:cubicBezTo>
                      <a:cubicBezTo>
                        <a:pt x="4212" y="417"/>
                        <a:pt x="4148" y="427"/>
                        <a:pt x="4090" y="427"/>
                      </a:cubicBezTo>
                      <a:cubicBezTo>
                        <a:pt x="4032" y="427"/>
                        <a:pt x="3963" y="432"/>
                        <a:pt x="3963" y="459"/>
                      </a:cubicBezTo>
                      <a:cubicBezTo>
                        <a:pt x="3963" y="486"/>
                        <a:pt x="4032" y="545"/>
                        <a:pt x="3995" y="577"/>
                      </a:cubicBezTo>
                      <a:cubicBezTo>
                        <a:pt x="3955" y="609"/>
                        <a:pt x="3866" y="476"/>
                        <a:pt x="3812" y="496"/>
                      </a:cubicBezTo>
                      <a:cubicBezTo>
                        <a:pt x="3758" y="518"/>
                        <a:pt x="3732" y="567"/>
                        <a:pt x="3727" y="604"/>
                      </a:cubicBezTo>
                      <a:cubicBezTo>
                        <a:pt x="3721" y="641"/>
                        <a:pt x="3653" y="625"/>
                        <a:pt x="3663" y="555"/>
                      </a:cubicBezTo>
                      <a:cubicBezTo>
                        <a:pt x="3674" y="486"/>
                        <a:pt x="3621" y="466"/>
                        <a:pt x="3600" y="523"/>
                      </a:cubicBezTo>
                      <a:cubicBezTo>
                        <a:pt x="3578" y="583"/>
                        <a:pt x="3587" y="758"/>
                        <a:pt x="3610" y="817"/>
                      </a:cubicBezTo>
                      <a:cubicBezTo>
                        <a:pt x="3632" y="876"/>
                        <a:pt x="3658" y="1047"/>
                        <a:pt x="3616" y="1100"/>
                      </a:cubicBezTo>
                      <a:cubicBezTo>
                        <a:pt x="3573" y="1153"/>
                        <a:pt x="3541" y="1196"/>
                        <a:pt x="3459" y="1207"/>
                      </a:cubicBezTo>
                      <a:cubicBezTo>
                        <a:pt x="3379" y="1217"/>
                        <a:pt x="3363" y="1186"/>
                        <a:pt x="3427" y="1159"/>
                      </a:cubicBezTo>
                      <a:cubicBezTo>
                        <a:pt x="3491" y="1132"/>
                        <a:pt x="3546" y="1090"/>
                        <a:pt x="3546" y="1004"/>
                      </a:cubicBezTo>
                      <a:cubicBezTo>
                        <a:pt x="3546" y="918"/>
                        <a:pt x="3528" y="753"/>
                        <a:pt x="3509" y="732"/>
                      </a:cubicBezTo>
                      <a:cubicBezTo>
                        <a:pt x="3486" y="711"/>
                        <a:pt x="3491" y="663"/>
                        <a:pt x="3512" y="609"/>
                      </a:cubicBezTo>
                      <a:cubicBezTo>
                        <a:pt x="3536" y="555"/>
                        <a:pt x="3523" y="518"/>
                        <a:pt x="3459" y="528"/>
                      </a:cubicBezTo>
                      <a:cubicBezTo>
                        <a:pt x="3395" y="540"/>
                        <a:pt x="3342" y="540"/>
                        <a:pt x="3316" y="615"/>
                      </a:cubicBezTo>
                      <a:cubicBezTo>
                        <a:pt x="3290" y="689"/>
                        <a:pt x="3204" y="753"/>
                        <a:pt x="3252" y="838"/>
                      </a:cubicBezTo>
                      <a:cubicBezTo>
                        <a:pt x="3300" y="925"/>
                        <a:pt x="3353" y="973"/>
                        <a:pt x="3326" y="989"/>
                      </a:cubicBezTo>
                      <a:cubicBezTo>
                        <a:pt x="3300" y="1004"/>
                        <a:pt x="3146" y="918"/>
                        <a:pt x="3114" y="893"/>
                      </a:cubicBezTo>
                      <a:cubicBezTo>
                        <a:pt x="3080" y="866"/>
                        <a:pt x="2995" y="854"/>
                        <a:pt x="2947" y="844"/>
                      </a:cubicBezTo>
                      <a:cubicBezTo>
                        <a:pt x="2900" y="834"/>
                        <a:pt x="2852" y="838"/>
                        <a:pt x="2895" y="886"/>
                      </a:cubicBezTo>
                      <a:cubicBezTo>
                        <a:pt x="2937" y="935"/>
                        <a:pt x="2884" y="935"/>
                        <a:pt x="2840" y="935"/>
                      </a:cubicBezTo>
                      <a:cubicBezTo>
                        <a:pt x="2798" y="935"/>
                        <a:pt x="2658" y="940"/>
                        <a:pt x="2637" y="950"/>
                      </a:cubicBezTo>
                      <a:cubicBezTo>
                        <a:pt x="2616" y="962"/>
                        <a:pt x="2568" y="977"/>
                        <a:pt x="2568" y="945"/>
                      </a:cubicBezTo>
                      <a:cubicBezTo>
                        <a:pt x="2568" y="913"/>
                        <a:pt x="2526" y="871"/>
                        <a:pt x="2435" y="935"/>
                      </a:cubicBezTo>
                      <a:cubicBezTo>
                        <a:pt x="2344" y="999"/>
                        <a:pt x="2263" y="1052"/>
                        <a:pt x="2263" y="1074"/>
                      </a:cubicBezTo>
                      <a:cubicBezTo>
                        <a:pt x="2263" y="1095"/>
                        <a:pt x="2168" y="1106"/>
                        <a:pt x="2173" y="1058"/>
                      </a:cubicBezTo>
                      <a:cubicBezTo>
                        <a:pt x="2178" y="1010"/>
                        <a:pt x="2125" y="950"/>
                        <a:pt x="2094" y="955"/>
                      </a:cubicBezTo>
                      <a:cubicBezTo>
                        <a:pt x="2062" y="962"/>
                        <a:pt x="2008" y="1010"/>
                        <a:pt x="2040" y="1036"/>
                      </a:cubicBezTo>
                      <a:cubicBezTo>
                        <a:pt x="2072" y="1063"/>
                        <a:pt x="2046" y="1127"/>
                        <a:pt x="2008" y="1138"/>
                      </a:cubicBezTo>
                      <a:cubicBezTo>
                        <a:pt x="1971" y="1148"/>
                        <a:pt x="1894" y="1191"/>
                        <a:pt x="1869" y="1217"/>
                      </a:cubicBezTo>
                      <a:cubicBezTo>
                        <a:pt x="1841" y="1244"/>
                        <a:pt x="1714" y="1372"/>
                        <a:pt x="1624" y="1352"/>
                      </a:cubicBezTo>
                      <a:cubicBezTo>
                        <a:pt x="1532" y="1330"/>
                        <a:pt x="1586" y="1228"/>
                        <a:pt x="1543" y="1191"/>
                      </a:cubicBezTo>
                      <a:cubicBezTo>
                        <a:pt x="1500" y="1154"/>
                        <a:pt x="1559" y="1127"/>
                        <a:pt x="1624" y="1154"/>
                      </a:cubicBezTo>
                      <a:cubicBezTo>
                        <a:pt x="1688" y="1180"/>
                        <a:pt x="1737" y="1228"/>
                        <a:pt x="1832" y="1154"/>
                      </a:cubicBezTo>
                      <a:cubicBezTo>
                        <a:pt x="1927" y="1079"/>
                        <a:pt x="1853" y="1026"/>
                        <a:pt x="1790" y="994"/>
                      </a:cubicBezTo>
                      <a:cubicBezTo>
                        <a:pt x="1725" y="962"/>
                        <a:pt x="1490" y="866"/>
                        <a:pt x="1437" y="849"/>
                      </a:cubicBezTo>
                      <a:cubicBezTo>
                        <a:pt x="1384" y="834"/>
                        <a:pt x="1400" y="689"/>
                        <a:pt x="1196" y="705"/>
                      </a:cubicBezTo>
                      <a:cubicBezTo>
                        <a:pt x="994" y="721"/>
                        <a:pt x="795" y="716"/>
                        <a:pt x="652" y="893"/>
                      </a:cubicBezTo>
                      <a:cubicBezTo>
                        <a:pt x="508" y="1068"/>
                        <a:pt x="384" y="1217"/>
                        <a:pt x="342" y="1293"/>
                      </a:cubicBezTo>
                      <a:cubicBezTo>
                        <a:pt x="299" y="1367"/>
                        <a:pt x="315" y="1458"/>
                        <a:pt x="172" y="1506"/>
                      </a:cubicBezTo>
                      <a:cubicBezTo>
                        <a:pt x="26" y="1554"/>
                        <a:pt x="10" y="1629"/>
                        <a:pt x="10" y="1735"/>
                      </a:cubicBezTo>
                      <a:cubicBezTo>
                        <a:pt x="10" y="1843"/>
                        <a:pt x="0" y="1976"/>
                        <a:pt x="103" y="1960"/>
                      </a:cubicBezTo>
                      <a:cubicBezTo>
                        <a:pt x="204" y="1944"/>
                        <a:pt x="262" y="1890"/>
                        <a:pt x="278" y="1843"/>
                      </a:cubicBezTo>
                      <a:cubicBezTo>
                        <a:pt x="294" y="1794"/>
                        <a:pt x="347" y="1859"/>
                        <a:pt x="336" y="1923"/>
                      </a:cubicBezTo>
                      <a:cubicBezTo>
                        <a:pt x="326" y="1986"/>
                        <a:pt x="379" y="2061"/>
                        <a:pt x="384" y="2098"/>
                      </a:cubicBezTo>
                      <a:cubicBezTo>
                        <a:pt x="392" y="2135"/>
                        <a:pt x="400" y="2231"/>
                        <a:pt x="443" y="2216"/>
                      </a:cubicBezTo>
                      <a:cubicBezTo>
                        <a:pt x="488" y="2199"/>
                        <a:pt x="498" y="2162"/>
                        <a:pt x="541" y="2114"/>
                      </a:cubicBezTo>
                      <a:cubicBezTo>
                        <a:pt x="583" y="2066"/>
                        <a:pt x="641" y="2072"/>
                        <a:pt x="626" y="1981"/>
                      </a:cubicBezTo>
                      <a:cubicBezTo>
                        <a:pt x="610" y="1890"/>
                        <a:pt x="636" y="1875"/>
                        <a:pt x="663" y="1863"/>
                      </a:cubicBezTo>
                      <a:cubicBezTo>
                        <a:pt x="689" y="1853"/>
                        <a:pt x="774" y="1784"/>
                        <a:pt x="710" y="1747"/>
                      </a:cubicBezTo>
                      <a:cubicBezTo>
                        <a:pt x="647" y="1708"/>
                        <a:pt x="641" y="1655"/>
                        <a:pt x="636" y="1629"/>
                      </a:cubicBezTo>
                      <a:cubicBezTo>
                        <a:pt x="631" y="1602"/>
                        <a:pt x="610" y="1549"/>
                        <a:pt x="689" y="1511"/>
                      </a:cubicBezTo>
                      <a:cubicBezTo>
                        <a:pt x="769" y="1474"/>
                        <a:pt x="823" y="1377"/>
                        <a:pt x="838" y="1330"/>
                      </a:cubicBezTo>
                      <a:cubicBezTo>
                        <a:pt x="855" y="1281"/>
                        <a:pt x="907" y="1244"/>
                        <a:pt x="968" y="1244"/>
                      </a:cubicBezTo>
                      <a:cubicBezTo>
                        <a:pt x="1026" y="1244"/>
                        <a:pt x="1111" y="1271"/>
                        <a:pt x="1042" y="1325"/>
                      </a:cubicBezTo>
                      <a:cubicBezTo>
                        <a:pt x="973" y="1377"/>
                        <a:pt x="823" y="1511"/>
                        <a:pt x="851" y="1634"/>
                      </a:cubicBezTo>
                      <a:cubicBezTo>
                        <a:pt x="875" y="1757"/>
                        <a:pt x="865" y="1848"/>
                        <a:pt x="952" y="1789"/>
                      </a:cubicBezTo>
                      <a:cubicBezTo>
                        <a:pt x="1036" y="1730"/>
                        <a:pt x="1116" y="1720"/>
                        <a:pt x="1181" y="1708"/>
                      </a:cubicBezTo>
                      <a:cubicBezTo>
                        <a:pt x="1245" y="1698"/>
                        <a:pt x="1297" y="1735"/>
                        <a:pt x="1297" y="1757"/>
                      </a:cubicBezTo>
                      <a:cubicBezTo>
                        <a:pt x="1297" y="1779"/>
                        <a:pt x="1218" y="1831"/>
                        <a:pt x="1137" y="1826"/>
                      </a:cubicBezTo>
                      <a:cubicBezTo>
                        <a:pt x="1058" y="1821"/>
                        <a:pt x="984" y="1794"/>
                        <a:pt x="984" y="1853"/>
                      </a:cubicBezTo>
                      <a:cubicBezTo>
                        <a:pt x="984" y="1912"/>
                        <a:pt x="1036" y="1912"/>
                        <a:pt x="1021" y="1981"/>
                      </a:cubicBezTo>
                      <a:cubicBezTo>
                        <a:pt x="1005" y="2050"/>
                        <a:pt x="931" y="2066"/>
                        <a:pt x="925" y="2018"/>
                      </a:cubicBezTo>
                      <a:cubicBezTo>
                        <a:pt x="920" y="1971"/>
                        <a:pt x="952" y="1896"/>
                        <a:pt x="907" y="1907"/>
                      </a:cubicBezTo>
                      <a:cubicBezTo>
                        <a:pt x="865" y="1917"/>
                        <a:pt x="865" y="2008"/>
                        <a:pt x="838" y="2050"/>
                      </a:cubicBezTo>
                      <a:cubicBezTo>
                        <a:pt x="811" y="2093"/>
                        <a:pt x="801" y="2142"/>
                        <a:pt x="834" y="2169"/>
                      </a:cubicBezTo>
                      <a:cubicBezTo>
                        <a:pt x="865" y="2194"/>
                        <a:pt x="806" y="2183"/>
                        <a:pt x="774" y="2226"/>
                      </a:cubicBezTo>
                      <a:cubicBezTo>
                        <a:pt x="742" y="2270"/>
                        <a:pt x="1047" y="3124"/>
                        <a:pt x="1047" y="3124"/>
                      </a:cubicBezTo>
                      <a:lnTo>
                        <a:pt x="1190" y="3273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5" name="íşľíḋé">
                  <a:extLst>
                    <a:ext uri="{FF2B5EF4-FFF2-40B4-BE49-F238E27FC236}">
                      <a16:creationId xmlns:a16="http://schemas.microsoft.com/office/drawing/2014/main" id="{55DFE77E-78EE-24B7-B865-CDAD1A70C336}"/>
                    </a:ext>
                  </a:extLst>
                </p:cNvPr>
                <p:cNvSpPr/>
                <p:nvPr/>
              </p:nvSpPr>
              <p:spPr bwMode="auto">
                <a:xfrm>
                  <a:off x="1902" y="2488"/>
                  <a:ext cx="229" cy="90"/>
                </a:xfrm>
                <a:custGeom>
                  <a:avLst/>
                  <a:gdLst>
                    <a:gd name="T0" fmla="*/ 29 w 588"/>
                    <a:gd name="T1" fmla="*/ 48 h 231"/>
                    <a:gd name="T2" fmla="*/ 121 w 588"/>
                    <a:gd name="T3" fmla="*/ 4 h 231"/>
                    <a:gd name="T4" fmla="*/ 261 w 588"/>
                    <a:gd name="T5" fmla="*/ 10 h 231"/>
                    <a:gd name="T6" fmla="*/ 309 w 588"/>
                    <a:gd name="T7" fmla="*/ 38 h 231"/>
                    <a:gd name="T8" fmla="*/ 429 w 588"/>
                    <a:gd name="T9" fmla="*/ 112 h 231"/>
                    <a:gd name="T10" fmla="*/ 526 w 588"/>
                    <a:gd name="T11" fmla="*/ 167 h 231"/>
                    <a:gd name="T12" fmla="*/ 568 w 588"/>
                    <a:gd name="T13" fmla="*/ 211 h 231"/>
                    <a:gd name="T14" fmla="*/ 487 w 588"/>
                    <a:gd name="T15" fmla="*/ 225 h 231"/>
                    <a:gd name="T16" fmla="*/ 409 w 588"/>
                    <a:gd name="T17" fmla="*/ 183 h 231"/>
                    <a:gd name="T18" fmla="*/ 345 w 588"/>
                    <a:gd name="T19" fmla="*/ 122 h 231"/>
                    <a:gd name="T20" fmla="*/ 271 w 588"/>
                    <a:gd name="T21" fmla="*/ 90 h 231"/>
                    <a:gd name="T22" fmla="*/ 201 w 588"/>
                    <a:gd name="T23" fmla="*/ 48 h 231"/>
                    <a:gd name="T24" fmla="*/ 114 w 588"/>
                    <a:gd name="T25" fmla="*/ 68 h 231"/>
                    <a:gd name="T26" fmla="*/ 87 w 588"/>
                    <a:gd name="T27" fmla="*/ 119 h 231"/>
                    <a:gd name="T28" fmla="*/ 15 w 588"/>
                    <a:gd name="T29" fmla="*/ 93 h 231"/>
                    <a:gd name="T30" fmla="*/ 29 w 588"/>
                    <a:gd name="T31" fmla="*/ 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88" h="231">
                      <a:moveTo>
                        <a:pt x="29" y="48"/>
                      </a:moveTo>
                      <a:cubicBezTo>
                        <a:pt x="55" y="48"/>
                        <a:pt x="89" y="0"/>
                        <a:pt x="121" y="4"/>
                      </a:cubicBezTo>
                      <a:cubicBezTo>
                        <a:pt x="153" y="8"/>
                        <a:pt x="237" y="14"/>
                        <a:pt x="261" y="10"/>
                      </a:cubicBezTo>
                      <a:cubicBezTo>
                        <a:pt x="287" y="8"/>
                        <a:pt x="297" y="20"/>
                        <a:pt x="309" y="38"/>
                      </a:cubicBezTo>
                      <a:cubicBezTo>
                        <a:pt x="324" y="58"/>
                        <a:pt x="403" y="102"/>
                        <a:pt x="429" y="112"/>
                      </a:cubicBezTo>
                      <a:cubicBezTo>
                        <a:pt x="454" y="122"/>
                        <a:pt x="504" y="147"/>
                        <a:pt x="526" y="167"/>
                      </a:cubicBezTo>
                      <a:cubicBezTo>
                        <a:pt x="549" y="186"/>
                        <a:pt x="588" y="193"/>
                        <a:pt x="568" y="211"/>
                      </a:cubicBezTo>
                      <a:cubicBezTo>
                        <a:pt x="549" y="231"/>
                        <a:pt x="526" y="225"/>
                        <a:pt x="487" y="225"/>
                      </a:cubicBezTo>
                      <a:cubicBezTo>
                        <a:pt x="445" y="225"/>
                        <a:pt x="409" y="209"/>
                        <a:pt x="409" y="183"/>
                      </a:cubicBezTo>
                      <a:cubicBezTo>
                        <a:pt x="409" y="157"/>
                        <a:pt x="373" y="129"/>
                        <a:pt x="345" y="122"/>
                      </a:cubicBezTo>
                      <a:cubicBezTo>
                        <a:pt x="316" y="116"/>
                        <a:pt x="284" y="116"/>
                        <a:pt x="271" y="90"/>
                      </a:cubicBezTo>
                      <a:cubicBezTo>
                        <a:pt x="259" y="65"/>
                        <a:pt x="237" y="48"/>
                        <a:pt x="201" y="48"/>
                      </a:cubicBezTo>
                      <a:cubicBezTo>
                        <a:pt x="166" y="48"/>
                        <a:pt x="82" y="32"/>
                        <a:pt x="114" y="68"/>
                      </a:cubicBezTo>
                      <a:cubicBezTo>
                        <a:pt x="146" y="102"/>
                        <a:pt x="121" y="129"/>
                        <a:pt x="87" y="119"/>
                      </a:cubicBezTo>
                      <a:cubicBezTo>
                        <a:pt x="50" y="109"/>
                        <a:pt x="32" y="109"/>
                        <a:pt x="15" y="93"/>
                      </a:cubicBezTo>
                      <a:cubicBezTo>
                        <a:pt x="0" y="78"/>
                        <a:pt x="10" y="48"/>
                        <a:pt x="29" y="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6" name="ísḻíḋê">
                  <a:extLst>
                    <a:ext uri="{FF2B5EF4-FFF2-40B4-BE49-F238E27FC236}">
                      <a16:creationId xmlns:a16="http://schemas.microsoft.com/office/drawing/2014/main" id="{E60824F1-8D6F-DD6D-64B4-15A5A1EB8B8F}"/>
                    </a:ext>
                  </a:extLst>
                </p:cNvPr>
                <p:cNvSpPr/>
                <p:nvPr/>
              </p:nvSpPr>
              <p:spPr bwMode="auto">
                <a:xfrm>
                  <a:off x="2126" y="2580"/>
                  <a:ext cx="130" cy="69"/>
                </a:xfrm>
                <a:custGeom>
                  <a:avLst/>
                  <a:gdLst>
                    <a:gd name="T0" fmla="*/ 30 w 332"/>
                    <a:gd name="T1" fmla="*/ 98 h 175"/>
                    <a:gd name="T2" fmla="*/ 58 w 332"/>
                    <a:gd name="T3" fmla="*/ 22 h 175"/>
                    <a:gd name="T4" fmla="*/ 173 w 332"/>
                    <a:gd name="T5" fmla="*/ 10 h 175"/>
                    <a:gd name="T6" fmla="*/ 306 w 332"/>
                    <a:gd name="T7" fmla="*/ 61 h 175"/>
                    <a:gd name="T8" fmla="*/ 285 w 332"/>
                    <a:gd name="T9" fmla="*/ 121 h 175"/>
                    <a:gd name="T10" fmla="*/ 208 w 332"/>
                    <a:gd name="T11" fmla="*/ 150 h 175"/>
                    <a:gd name="T12" fmla="*/ 118 w 332"/>
                    <a:gd name="T13" fmla="*/ 150 h 175"/>
                    <a:gd name="T14" fmla="*/ 21 w 332"/>
                    <a:gd name="T15" fmla="*/ 153 h 175"/>
                    <a:gd name="T16" fmla="*/ 30 w 332"/>
                    <a:gd name="T17" fmla="*/ 98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175">
                      <a:moveTo>
                        <a:pt x="30" y="98"/>
                      </a:moveTo>
                      <a:cubicBezTo>
                        <a:pt x="48" y="98"/>
                        <a:pt x="37" y="41"/>
                        <a:pt x="58" y="22"/>
                      </a:cubicBezTo>
                      <a:cubicBezTo>
                        <a:pt x="77" y="2"/>
                        <a:pt x="131" y="0"/>
                        <a:pt x="173" y="10"/>
                      </a:cubicBezTo>
                      <a:cubicBezTo>
                        <a:pt x="215" y="19"/>
                        <a:pt x="290" y="48"/>
                        <a:pt x="306" y="61"/>
                      </a:cubicBezTo>
                      <a:cubicBezTo>
                        <a:pt x="322" y="73"/>
                        <a:pt x="332" y="121"/>
                        <a:pt x="285" y="121"/>
                      </a:cubicBezTo>
                      <a:cubicBezTo>
                        <a:pt x="237" y="121"/>
                        <a:pt x="230" y="125"/>
                        <a:pt x="208" y="150"/>
                      </a:cubicBezTo>
                      <a:cubicBezTo>
                        <a:pt x="185" y="175"/>
                        <a:pt x="163" y="157"/>
                        <a:pt x="118" y="150"/>
                      </a:cubicBezTo>
                      <a:cubicBezTo>
                        <a:pt x="74" y="143"/>
                        <a:pt x="45" y="150"/>
                        <a:pt x="21" y="153"/>
                      </a:cubicBezTo>
                      <a:cubicBezTo>
                        <a:pt x="0" y="157"/>
                        <a:pt x="10" y="98"/>
                        <a:pt x="30" y="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7" name="î$ļîḓe">
                  <a:extLst>
                    <a:ext uri="{FF2B5EF4-FFF2-40B4-BE49-F238E27FC236}">
                      <a16:creationId xmlns:a16="http://schemas.microsoft.com/office/drawing/2014/main" id="{9FA63F47-BFE3-9D29-BAFD-1FA743A9403D}"/>
                    </a:ext>
                  </a:extLst>
                </p:cNvPr>
                <p:cNvSpPr/>
                <p:nvPr/>
              </p:nvSpPr>
              <p:spPr bwMode="auto">
                <a:xfrm>
                  <a:off x="2035" y="2606"/>
                  <a:ext cx="63" cy="36"/>
                </a:xfrm>
                <a:custGeom>
                  <a:avLst/>
                  <a:gdLst>
                    <a:gd name="T0" fmla="*/ 76 w 162"/>
                    <a:gd name="T1" fmla="*/ 7 h 91"/>
                    <a:gd name="T2" fmla="*/ 27 w 162"/>
                    <a:gd name="T3" fmla="*/ 32 h 91"/>
                    <a:gd name="T4" fmla="*/ 91 w 162"/>
                    <a:gd name="T5" fmla="*/ 81 h 91"/>
                    <a:gd name="T6" fmla="*/ 141 w 162"/>
                    <a:gd name="T7" fmla="*/ 81 h 91"/>
                    <a:gd name="T8" fmla="*/ 118 w 162"/>
                    <a:gd name="T9" fmla="*/ 39 h 91"/>
                    <a:gd name="T10" fmla="*/ 76 w 162"/>
                    <a:gd name="T11" fmla="*/ 7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2" h="91">
                      <a:moveTo>
                        <a:pt x="76" y="7"/>
                      </a:moveTo>
                      <a:cubicBezTo>
                        <a:pt x="55" y="0"/>
                        <a:pt x="0" y="0"/>
                        <a:pt x="27" y="32"/>
                      </a:cubicBezTo>
                      <a:cubicBezTo>
                        <a:pt x="51" y="64"/>
                        <a:pt x="81" y="71"/>
                        <a:pt x="91" y="81"/>
                      </a:cubicBezTo>
                      <a:cubicBezTo>
                        <a:pt x="99" y="91"/>
                        <a:pt x="123" y="87"/>
                        <a:pt x="141" y="81"/>
                      </a:cubicBezTo>
                      <a:cubicBezTo>
                        <a:pt x="162" y="74"/>
                        <a:pt x="141" y="55"/>
                        <a:pt x="118" y="39"/>
                      </a:cubicBezTo>
                      <a:cubicBezTo>
                        <a:pt x="97" y="22"/>
                        <a:pt x="97" y="14"/>
                        <a:pt x="76" y="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8" name="îṡļiďè">
                  <a:extLst>
                    <a:ext uri="{FF2B5EF4-FFF2-40B4-BE49-F238E27FC236}">
                      <a16:creationId xmlns:a16="http://schemas.microsoft.com/office/drawing/2014/main" id="{6FE625E9-97E5-F763-0405-1022E3F2E048}"/>
                    </a:ext>
                  </a:extLst>
                </p:cNvPr>
                <p:cNvSpPr/>
                <p:nvPr/>
              </p:nvSpPr>
              <p:spPr bwMode="auto">
                <a:xfrm>
                  <a:off x="2132" y="2532"/>
                  <a:ext cx="28" cy="23"/>
                </a:xfrm>
                <a:custGeom>
                  <a:avLst/>
                  <a:gdLst>
                    <a:gd name="T0" fmla="*/ 5 w 71"/>
                    <a:gd name="T1" fmla="*/ 26 h 61"/>
                    <a:gd name="T2" fmla="*/ 33 w 71"/>
                    <a:gd name="T3" fmla="*/ 61 h 61"/>
                    <a:gd name="T4" fmla="*/ 64 w 71"/>
                    <a:gd name="T5" fmla="*/ 23 h 61"/>
                    <a:gd name="T6" fmla="*/ 5 w 71"/>
                    <a:gd name="T7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61">
                      <a:moveTo>
                        <a:pt x="5" y="26"/>
                      </a:moveTo>
                      <a:cubicBezTo>
                        <a:pt x="0" y="37"/>
                        <a:pt x="17" y="61"/>
                        <a:pt x="33" y="61"/>
                      </a:cubicBezTo>
                      <a:cubicBezTo>
                        <a:pt x="50" y="61"/>
                        <a:pt x="71" y="45"/>
                        <a:pt x="64" y="23"/>
                      </a:cubicBezTo>
                      <a:cubicBezTo>
                        <a:pt x="59" y="0"/>
                        <a:pt x="15" y="3"/>
                        <a:pt x="5" y="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9" name="íS1îdê">
                  <a:extLst>
                    <a:ext uri="{FF2B5EF4-FFF2-40B4-BE49-F238E27FC236}">
                      <a16:creationId xmlns:a16="http://schemas.microsoft.com/office/drawing/2014/main" id="{33B114EF-E183-D97E-1024-DFB60E1359DC}"/>
                    </a:ext>
                  </a:extLst>
                </p:cNvPr>
                <p:cNvSpPr/>
                <p:nvPr/>
              </p:nvSpPr>
              <p:spPr bwMode="auto">
                <a:xfrm>
                  <a:off x="2263" y="2596"/>
                  <a:ext cx="79" cy="38"/>
                </a:xfrm>
                <a:custGeom>
                  <a:avLst/>
                  <a:gdLst>
                    <a:gd name="T0" fmla="*/ 65 w 202"/>
                    <a:gd name="T1" fmla="*/ 13 h 96"/>
                    <a:gd name="T2" fmla="*/ 10 w 202"/>
                    <a:gd name="T3" fmla="*/ 52 h 96"/>
                    <a:gd name="T4" fmla="*/ 59 w 202"/>
                    <a:gd name="T5" fmla="*/ 86 h 96"/>
                    <a:gd name="T6" fmla="*/ 134 w 202"/>
                    <a:gd name="T7" fmla="*/ 38 h 96"/>
                    <a:gd name="T8" fmla="*/ 163 w 202"/>
                    <a:gd name="T9" fmla="*/ 0 h 96"/>
                    <a:gd name="T10" fmla="*/ 65 w 202"/>
                    <a:gd name="T11" fmla="*/ 1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2" h="96">
                      <a:moveTo>
                        <a:pt x="65" y="13"/>
                      </a:moveTo>
                      <a:cubicBezTo>
                        <a:pt x="36" y="13"/>
                        <a:pt x="0" y="25"/>
                        <a:pt x="10" y="52"/>
                      </a:cubicBezTo>
                      <a:cubicBezTo>
                        <a:pt x="20" y="77"/>
                        <a:pt x="23" y="96"/>
                        <a:pt x="59" y="86"/>
                      </a:cubicBezTo>
                      <a:cubicBezTo>
                        <a:pt x="92" y="77"/>
                        <a:pt x="118" y="47"/>
                        <a:pt x="134" y="38"/>
                      </a:cubicBezTo>
                      <a:cubicBezTo>
                        <a:pt x="150" y="29"/>
                        <a:pt x="202" y="0"/>
                        <a:pt x="163" y="0"/>
                      </a:cubicBezTo>
                      <a:cubicBezTo>
                        <a:pt x="124" y="0"/>
                        <a:pt x="84" y="13"/>
                        <a:pt x="65" y="1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0" name="iś1îḍe">
                  <a:extLst>
                    <a:ext uri="{FF2B5EF4-FFF2-40B4-BE49-F238E27FC236}">
                      <a16:creationId xmlns:a16="http://schemas.microsoft.com/office/drawing/2014/main" id="{5F026B0D-3D65-C2C4-B7CC-37E5720B2778}"/>
                    </a:ext>
                  </a:extLst>
                </p:cNvPr>
                <p:cNvSpPr/>
                <p:nvPr/>
              </p:nvSpPr>
              <p:spPr bwMode="auto">
                <a:xfrm>
                  <a:off x="2385" y="2812"/>
                  <a:ext cx="38" cy="36"/>
                </a:xfrm>
                <a:custGeom>
                  <a:avLst/>
                  <a:gdLst>
                    <a:gd name="T0" fmla="*/ 6 w 96"/>
                    <a:gd name="T1" fmla="*/ 51 h 93"/>
                    <a:gd name="T2" fmla="*/ 46 w 96"/>
                    <a:gd name="T3" fmla="*/ 89 h 93"/>
                    <a:gd name="T4" fmla="*/ 96 w 96"/>
                    <a:gd name="T5" fmla="*/ 35 h 93"/>
                    <a:gd name="T6" fmla="*/ 53 w 96"/>
                    <a:gd name="T7" fmla="*/ 7 h 93"/>
                    <a:gd name="T8" fmla="*/ 6 w 96"/>
                    <a:gd name="T9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3">
                      <a:moveTo>
                        <a:pt x="6" y="51"/>
                      </a:moveTo>
                      <a:cubicBezTo>
                        <a:pt x="16" y="79"/>
                        <a:pt x="16" y="93"/>
                        <a:pt x="46" y="89"/>
                      </a:cubicBezTo>
                      <a:cubicBezTo>
                        <a:pt x="74" y="87"/>
                        <a:pt x="96" y="42"/>
                        <a:pt x="96" y="35"/>
                      </a:cubicBezTo>
                      <a:cubicBezTo>
                        <a:pt x="96" y="29"/>
                        <a:pt x="84" y="0"/>
                        <a:pt x="53" y="7"/>
                      </a:cubicBezTo>
                      <a:cubicBezTo>
                        <a:pt x="21" y="13"/>
                        <a:pt x="0" y="33"/>
                        <a:pt x="6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1" name="iṩ1ïḓè">
                  <a:extLst>
                    <a:ext uri="{FF2B5EF4-FFF2-40B4-BE49-F238E27FC236}">
                      <a16:creationId xmlns:a16="http://schemas.microsoft.com/office/drawing/2014/main" id="{0819A766-7AC0-078C-F36C-29162DE905C8}"/>
                    </a:ext>
                  </a:extLst>
                </p:cNvPr>
                <p:cNvSpPr/>
                <p:nvPr/>
              </p:nvSpPr>
              <p:spPr bwMode="auto">
                <a:xfrm>
                  <a:off x="2431" y="2754"/>
                  <a:ext cx="46" cy="43"/>
                </a:xfrm>
                <a:custGeom>
                  <a:avLst/>
                  <a:gdLst>
                    <a:gd name="T0" fmla="*/ 31 w 119"/>
                    <a:gd name="T1" fmla="*/ 103 h 111"/>
                    <a:gd name="T2" fmla="*/ 22 w 119"/>
                    <a:gd name="T3" fmla="*/ 62 h 111"/>
                    <a:gd name="T4" fmla="*/ 58 w 119"/>
                    <a:gd name="T5" fmla="*/ 14 h 111"/>
                    <a:gd name="T6" fmla="*/ 100 w 119"/>
                    <a:gd name="T7" fmla="*/ 14 h 111"/>
                    <a:gd name="T8" fmla="*/ 84 w 119"/>
                    <a:gd name="T9" fmla="*/ 62 h 111"/>
                    <a:gd name="T10" fmla="*/ 63 w 119"/>
                    <a:gd name="T11" fmla="*/ 91 h 111"/>
                    <a:gd name="T12" fmla="*/ 31 w 119"/>
                    <a:gd name="T13" fmla="*/ 10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111">
                      <a:moveTo>
                        <a:pt x="31" y="103"/>
                      </a:moveTo>
                      <a:cubicBezTo>
                        <a:pt x="3" y="84"/>
                        <a:pt x="0" y="74"/>
                        <a:pt x="22" y="62"/>
                      </a:cubicBezTo>
                      <a:cubicBezTo>
                        <a:pt x="45" y="49"/>
                        <a:pt x="58" y="20"/>
                        <a:pt x="58" y="14"/>
                      </a:cubicBezTo>
                      <a:cubicBezTo>
                        <a:pt x="58" y="8"/>
                        <a:pt x="88" y="0"/>
                        <a:pt x="100" y="14"/>
                      </a:cubicBezTo>
                      <a:cubicBezTo>
                        <a:pt x="111" y="27"/>
                        <a:pt x="119" y="46"/>
                        <a:pt x="84" y="62"/>
                      </a:cubicBezTo>
                      <a:cubicBezTo>
                        <a:pt x="47" y="79"/>
                        <a:pt x="63" y="79"/>
                        <a:pt x="63" y="91"/>
                      </a:cubicBezTo>
                      <a:cubicBezTo>
                        <a:pt x="63" y="103"/>
                        <a:pt x="42" y="111"/>
                        <a:pt x="31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2" name="iš1îďé">
                  <a:extLst>
                    <a:ext uri="{FF2B5EF4-FFF2-40B4-BE49-F238E27FC236}">
                      <a16:creationId xmlns:a16="http://schemas.microsoft.com/office/drawing/2014/main" id="{E857EA68-B1F3-FEAE-ED93-9757B13F1542}"/>
                    </a:ext>
                  </a:extLst>
                </p:cNvPr>
                <p:cNvSpPr/>
                <p:nvPr/>
              </p:nvSpPr>
              <p:spPr bwMode="auto">
                <a:xfrm>
                  <a:off x="2461" y="2730"/>
                  <a:ext cx="27" cy="27"/>
                </a:xfrm>
                <a:custGeom>
                  <a:avLst/>
                  <a:gdLst>
                    <a:gd name="T0" fmla="*/ 2 w 70"/>
                    <a:gd name="T1" fmla="*/ 25 h 70"/>
                    <a:gd name="T2" fmla="*/ 24 w 70"/>
                    <a:gd name="T3" fmla="*/ 0 h 70"/>
                    <a:gd name="T4" fmla="*/ 66 w 70"/>
                    <a:gd name="T5" fmla="*/ 32 h 70"/>
                    <a:gd name="T6" fmla="*/ 28 w 70"/>
                    <a:gd name="T7" fmla="*/ 62 h 70"/>
                    <a:gd name="T8" fmla="*/ 2 w 70"/>
                    <a:gd name="T9" fmla="*/ 2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2" y="25"/>
                      </a:moveTo>
                      <a:cubicBezTo>
                        <a:pt x="0" y="15"/>
                        <a:pt x="7" y="0"/>
                        <a:pt x="24" y="0"/>
                      </a:cubicBezTo>
                      <a:cubicBezTo>
                        <a:pt x="44" y="0"/>
                        <a:pt x="70" y="6"/>
                        <a:pt x="66" y="32"/>
                      </a:cubicBezTo>
                      <a:cubicBezTo>
                        <a:pt x="65" y="57"/>
                        <a:pt x="44" y="70"/>
                        <a:pt x="28" y="62"/>
                      </a:cubicBezTo>
                      <a:cubicBezTo>
                        <a:pt x="12" y="57"/>
                        <a:pt x="7" y="34"/>
                        <a:pt x="2" y="2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3" name="íṣlíḍê">
                  <a:extLst>
                    <a:ext uri="{FF2B5EF4-FFF2-40B4-BE49-F238E27FC236}">
                      <a16:creationId xmlns:a16="http://schemas.microsoft.com/office/drawing/2014/main" id="{44077D17-8510-7B80-DE57-DB9CC2890D32}"/>
                    </a:ext>
                  </a:extLst>
                </p:cNvPr>
                <p:cNvSpPr/>
                <p:nvPr/>
              </p:nvSpPr>
              <p:spPr bwMode="auto">
                <a:xfrm>
                  <a:off x="2448" y="2657"/>
                  <a:ext cx="41" cy="37"/>
                </a:xfrm>
                <a:custGeom>
                  <a:avLst/>
                  <a:gdLst>
                    <a:gd name="T0" fmla="*/ 32 w 106"/>
                    <a:gd name="T1" fmla="*/ 91 h 94"/>
                    <a:gd name="T2" fmla="*/ 18 w 106"/>
                    <a:gd name="T3" fmla="*/ 49 h 94"/>
                    <a:gd name="T4" fmla="*/ 56 w 106"/>
                    <a:gd name="T5" fmla="*/ 24 h 94"/>
                    <a:gd name="T6" fmla="*/ 81 w 106"/>
                    <a:gd name="T7" fmla="*/ 78 h 94"/>
                    <a:gd name="T8" fmla="*/ 32 w 106"/>
                    <a:gd name="T9" fmla="*/ 9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4">
                      <a:moveTo>
                        <a:pt x="32" y="91"/>
                      </a:moveTo>
                      <a:cubicBezTo>
                        <a:pt x="13" y="91"/>
                        <a:pt x="0" y="62"/>
                        <a:pt x="18" y="49"/>
                      </a:cubicBezTo>
                      <a:cubicBezTo>
                        <a:pt x="39" y="36"/>
                        <a:pt x="29" y="0"/>
                        <a:pt x="56" y="24"/>
                      </a:cubicBezTo>
                      <a:cubicBezTo>
                        <a:pt x="86" y="46"/>
                        <a:pt x="106" y="62"/>
                        <a:pt x="81" y="78"/>
                      </a:cubicBezTo>
                      <a:cubicBezTo>
                        <a:pt x="55" y="94"/>
                        <a:pt x="49" y="91"/>
                        <a:pt x="32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4" name="is1iďe">
                  <a:extLst>
                    <a:ext uri="{FF2B5EF4-FFF2-40B4-BE49-F238E27FC236}">
                      <a16:creationId xmlns:a16="http://schemas.microsoft.com/office/drawing/2014/main" id="{736C92E5-69DD-5F1B-C434-4DDBD792AB6E}"/>
                    </a:ext>
                  </a:extLst>
                </p:cNvPr>
                <p:cNvSpPr/>
                <p:nvPr/>
              </p:nvSpPr>
              <p:spPr bwMode="auto">
                <a:xfrm>
                  <a:off x="2424" y="2649"/>
                  <a:ext cx="28" cy="16"/>
                </a:xfrm>
                <a:custGeom>
                  <a:avLst/>
                  <a:gdLst>
                    <a:gd name="T0" fmla="*/ 22 w 71"/>
                    <a:gd name="T1" fmla="*/ 42 h 42"/>
                    <a:gd name="T2" fmla="*/ 0 w 71"/>
                    <a:gd name="T3" fmla="*/ 14 h 42"/>
                    <a:gd name="T4" fmla="*/ 38 w 71"/>
                    <a:gd name="T5" fmla="*/ 0 h 42"/>
                    <a:gd name="T6" fmla="*/ 56 w 71"/>
                    <a:gd name="T7" fmla="*/ 30 h 42"/>
                    <a:gd name="T8" fmla="*/ 22 w 71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42">
                      <a:moveTo>
                        <a:pt x="22" y="42"/>
                      </a:moveTo>
                      <a:cubicBezTo>
                        <a:pt x="10" y="42"/>
                        <a:pt x="0" y="26"/>
                        <a:pt x="0" y="14"/>
                      </a:cubicBezTo>
                      <a:cubicBezTo>
                        <a:pt x="0" y="0"/>
                        <a:pt x="19" y="0"/>
                        <a:pt x="38" y="0"/>
                      </a:cubicBezTo>
                      <a:cubicBezTo>
                        <a:pt x="58" y="0"/>
                        <a:pt x="71" y="16"/>
                        <a:pt x="56" y="30"/>
                      </a:cubicBezTo>
                      <a:cubicBezTo>
                        <a:pt x="38" y="42"/>
                        <a:pt x="32" y="42"/>
                        <a:pt x="22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5" name="îŝ1iḍê">
                  <a:extLst>
                    <a:ext uri="{FF2B5EF4-FFF2-40B4-BE49-F238E27FC236}">
                      <a16:creationId xmlns:a16="http://schemas.microsoft.com/office/drawing/2014/main" id="{D7E95166-9919-1902-A112-4546240CCDCC}"/>
                    </a:ext>
                  </a:extLst>
                </p:cNvPr>
                <p:cNvSpPr/>
                <p:nvPr/>
              </p:nvSpPr>
              <p:spPr bwMode="auto">
                <a:xfrm>
                  <a:off x="2468" y="2694"/>
                  <a:ext cx="16" cy="22"/>
                </a:xfrm>
                <a:custGeom>
                  <a:avLst/>
                  <a:gdLst>
                    <a:gd name="T0" fmla="*/ 16 w 42"/>
                    <a:gd name="T1" fmla="*/ 47 h 57"/>
                    <a:gd name="T2" fmla="*/ 16 w 42"/>
                    <a:gd name="T3" fmla="*/ 19 h 57"/>
                    <a:gd name="T4" fmla="*/ 42 w 42"/>
                    <a:gd name="T5" fmla="*/ 19 h 57"/>
                    <a:gd name="T6" fmla="*/ 16 w 42"/>
                    <a:gd name="T7" fmla="*/ 4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" h="57">
                      <a:moveTo>
                        <a:pt x="16" y="47"/>
                      </a:moveTo>
                      <a:cubicBezTo>
                        <a:pt x="9" y="57"/>
                        <a:pt x="0" y="25"/>
                        <a:pt x="16" y="19"/>
                      </a:cubicBezTo>
                      <a:cubicBezTo>
                        <a:pt x="32" y="12"/>
                        <a:pt x="42" y="0"/>
                        <a:pt x="42" y="19"/>
                      </a:cubicBezTo>
                      <a:cubicBezTo>
                        <a:pt x="42" y="39"/>
                        <a:pt x="32" y="32"/>
                        <a:pt x="16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6" name="îsḷîḑè">
                  <a:extLst>
                    <a:ext uri="{FF2B5EF4-FFF2-40B4-BE49-F238E27FC236}">
                      <a16:creationId xmlns:a16="http://schemas.microsoft.com/office/drawing/2014/main" id="{CF89071F-6B18-EE3C-92A4-28E46DD9E48B}"/>
                    </a:ext>
                  </a:extLst>
                </p:cNvPr>
                <p:cNvSpPr/>
                <p:nvPr/>
              </p:nvSpPr>
              <p:spPr bwMode="auto">
                <a:xfrm>
                  <a:off x="2387" y="2606"/>
                  <a:ext cx="35" cy="30"/>
                </a:xfrm>
                <a:custGeom>
                  <a:avLst/>
                  <a:gdLst>
                    <a:gd name="T0" fmla="*/ 34 w 89"/>
                    <a:gd name="T1" fmla="*/ 55 h 77"/>
                    <a:gd name="T2" fmla="*/ 11 w 89"/>
                    <a:gd name="T3" fmla="*/ 29 h 77"/>
                    <a:gd name="T4" fmla="*/ 48 w 89"/>
                    <a:gd name="T5" fmla="*/ 10 h 77"/>
                    <a:gd name="T6" fmla="*/ 72 w 89"/>
                    <a:gd name="T7" fmla="*/ 61 h 77"/>
                    <a:gd name="T8" fmla="*/ 34 w 89"/>
                    <a:gd name="T9" fmla="*/ 5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77">
                      <a:moveTo>
                        <a:pt x="34" y="55"/>
                      </a:moveTo>
                      <a:cubicBezTo>
                        <a:pt x="22" y="50"/>
                        <a:pt x="0" y="42"/>
                        <a:pt x="11" y="29"/>
                      </a:cubicBezTo>
                      <a:cubicBezTo>
                        <a:pt x="26" y="17"/>
                        <a:pt x="17" y="0"/>
                        <a:pt x="48" y="10"/>
                      </a:cubicBezTo>
                      <a:cubicBezTo>
                        <a:pt x="75" y="20"/>
                        <a:pt x="89" y="46"/>
                        <a:pt x="72" y="61"/>
                      </a:cubicBezTo>
                      <a:cubicBezTo>
                        <a:pt x="57" y="77"/>
                        <a:pt x="53" y="64"/>
                        <a:pt x="34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7" name="işļíde">
                  <a:extLst>
                    <a:ext uri="{FF2B5EF4-FFF2-40B4-BE49-F238E27FC236}">
                      <a16:creationId xmlns:a16="http://schemas.microsoft.com/office/drawing/2014/main" id="{05C8EEEA-A2AE-A449-A5F7-D3DFD624A464}"/>
                    </a:ext>
                  </a:extLst>
                </p:cNvPr>
                <p:cNvSpPr/>
                <p:nvPr/>
              </p:nvSpPr>
              <p:spPr bwMode="auto">
                <a:xfrm>
                  <a:off x="2031" y="2415"/>
                  <a:ext cx="48" cy="55"/>
                </a:xfrm>
                <a:custGeom>
                  <a:avLst/>
                  <a:gdLst>
                    <a:gd name="T0" fmla="*/ 27 w 123"/>
                    <a:gd name="T1" fmla="*/ 89 h 142"/>
                    <a:gd name="T2" fmla="*/ 33 w 123"/>
                    <a:gd name="T3" fmla="*/ 30 h 142"/>
                    <a:gd name="T4" fmla="*/ 70 w 123"/>
                    <a:gd name="T5" fmla="*/ 29 h 142"/>
                    <a:gd name="T6" fmla="*/ 74 w 123"/>
                    <a:gd name="T7" fmla="*/ 91 h 142"/>
                    <a:gd name="T8" fmla="*/ 102 w 123"/>
                    <a:gd name="T9" fmla="*/ 115 h 142"/>
                    <a:gd name="T10" fmla="*/ 57 w 123"/>
                    <a:gd name="T11" fmla="*/ 126 h 142"/>
                    <a:gd name="T12" fmla="*/ 27 w 123"/>
                    <a:gd name="T13" fmla="*/ 89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42">
                      <a:moveTo>
                        <a:pt x="27" y="89"/>
                      </a:moveTo>
                      <a:cubicBezTo>
                        <a:pt x="0" y="84"/>
                        <a:pt x="7" y="49"/>
                        <a:pt x="33" y="30"/>
                      </a:cubicBezTo>
                      <a:cubicBezTo>
                        <a:pt x="57" y="13"/>
                        <a:pt x="70" y="0"/>
                        <a:pt x="70" y="29"/>
                      </a:cubicBezTo>
                      <a:cubicBezTo>
                        <a:pt x="70" y="57"/>
                        <a:pt x="61" y="78"/>
                        <a:pt x="74" y="91"/>
                      </a:cubicBezTo>
                      <a:cubicBezTo>
                        <a:pt x="86" y="103"/>
                        <a:pt x="123" y="99"/>
                        <a:pt x="102" y="115"/>
                      </a:cubicBezTo>
                      <a:cubicBezTo>
                        <a:pt x="81" y="131"/>
                        <a:pt x="74" y="142"/>
                        <a:pt x="57" y="126"/>
                      </a:cubicBezTo>
                      <a:cubicBezTo>
                        <a:pt x="40" y="110"/>
                        <a:pt x="37" y="91"/>
                        <a:pt x="27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8" name="íṣ1íḍè">
                  <a:extLst>
                    <a:ext uri="{FF2B5EF4-FFF2-40B4-BE49-F238E27FC236}">
                      <a16:creationId xmlns:a16="http://schemas.microsoft.com/office/drawing/2014/main" id="{716C6863-34ED-5EAC-5AFA-7DE48531E732}"/>
                    </a:ext>
                  </a:extLst>
                </p:cNvPr>
                <p:cNvSpPr/>
                <p:nvPr/>
              </p:nvSpPr>
              <p:spPr bwMode="auto">
                <a:xfrm>
                  <a:off x="2058" y="2374"/>
                  <a:ext cx="37" cy="55"/>
                </a:xfrm>
                <a:custGeom>
                  <a:avLst/>
                  <a:gdLst>
                    <a:gd name="T0" fmla="*/ 4 w 93"/>
                    <a:gd name="T1" fmla="*/ 89 h 140"/>
                    <a:gd name="T2" fmla="*/ 11 w 93"/>
                    <a:gd name="T3" fmla="*/ 37 h 140"/>
                    <a:gd name="T4" fmla="*/ 32 w 93"/>
                    <a:gd name="T5" fmla="*/ 12 h 140"/>
                    <a:gd name="T6" fmla="*/ 76 w 93"/>
                    <a:gd name="T7" fmla="*/ 76 h 140"/>
                    <a:gd name="T8" fmla="*/ 79 w 93"/>
                    <a:gd name="T9" fmla="*/ 129 h 140"/>
                    <a:gd name="T10" fmla="*/ 49 w 93"/>
                    <a:gd name="T11" fmla="*/ 133 h 140"/>
                    <a:gd name="T12" fmla="*/ 4 w 93"/>
                    <a:gd name="T13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40">
                      <a:moveTo>
                        <a:pt x="4" y="89"/>
                      </a:moveTo>
                      <a:cubicBezTo>
                        <a:pt x="14" y="67"/>
                        <a:pt x="24" y="60"/>
                        <a:pt x="11" y="37"/>
                      </a:cubicBezTo>
                      <a:cubicBezTo>
                        <a:pt x="0" y="15"/>
                        <a:pt x="11" y="0"/>
                        <a:pt x="32" y="12"/>
                      </a:cubicBezTo>
                      <a:cubicBezTo>
                        <a:pt x="53" y="24"/>
                        <a:pt x="83" y="40"/>
                        <a:pt x="76" y="76"/>
                      </a:cubicBezTo>
                      <a:cubicBezTo>
                        <a:pt x="69" y="112"/>
                        <a:pt x="68" y="118"/>
                        <a:pt x="79" y="129"/>
                      </a:cubicBezTo>
                      <a:cubicBezTo>
                        <a:pt x="93" y="140"/>
                        <a:pt x="69" y="138"/>
                        <a:pt x="49" y="133"/>
                      </a:cubicBezTo>
                      <a:cubicBezTo>
                        <a:pt x="28" y="128"/>
                        <a:pt x="0" y="101"/>
                        <a:pt x="4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9" name="îṧḷíḑè">
                  <a:extLst>
                    <a:ext uri="{FF2B5EF4-FFF2-40B4-BE49-F238E27FC236}">
                      <a16:creationId xmlns:a16="http://schemas.microsoft.com/office/drawing/2014/main" id="{B9B439AC-08B9-CB78-49E0-5A246A844885}"/>
                    </a:ext>
                  </a:extLst>
                </p:cNvPr>
                <p:cNvSpPr/>
                <p:nvPr/>
              </p:nvSpPr>
              <p:spPr bwMode="auto">
                <a:xfrm>
                  <a:off x="2087" y="2436"/>
                  <a:ext cx="24" cy="24"/>
                </a:xfrm>
                <a:custGeom>
                  <a:avLst/>
                  <a:gdLst>
                    <a:gd name="T0" fmla="*/ 24 w 60"/>
                    <a:gd name="T1" fmla="*/ 61 h 61"/>
                    <a:gd name="T2" fmla="*/ 16 w 60"/>
                    <a:gd name="T3" fmla="*/ 28 h 61"/>
                    <a:gd name="T4" fmla="*/ 49 w 60"/>
                    <a:gd name="T5" fmla="*/ 17 h 61"/>
                    <a:gd name="T6" fmla="*/ 36 w 60"/>
                    <a:gd name="T7" fmla="*/ 57 h 61"/>
                    <a:gd name="T8" fmla="*/ 24 w 60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24" y="61"/>
                      </a:moveTo>
                      <a:cubicBezTo>
                        <a:pt x="7" y="61"/>
                        <a:pt x="0" y="37"/>
                        <a:pt x="16" y="28"/>
                      </a:cubicBezTo>
                      <a:cubicBezTo>
                        <a:pt x="32" y="19"/>
                        <a:pt x="39" y="0"/>
                        <a:pt x="49" y="17"/>
                      </a:cubicBezTo>
                      <a:cubicBezTo>
                        <a:pt x="60" y="35"/>
                        <a:pt x="36" y="55"/>
                        <a:pt x="36" y="57"/>
                      </a:cubicBezTo>
                      <a:cubicBezTo>
                        <a:pt x="36" y="61"/>
                        <a:pt x="28" y="61"/>
                        <a:pt x="24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0" name="işļïḋe">
                  <a:extLst>
                    <a:ext uri="{FF2B5EF4-FFF2-40B4-BE49-F238E27FC236}">
                      <a16:creationId xmlns:a16="http://schemas.microsoft.com/office/drawing/2014/main" id="{867A0BED-D80F-6823-49EE-4C50AC75EE4D}"/>
                    </a:ext>
                  </a:extLst>
                </p:cNvPr>
                <p:cNvSpPr/>
                <p:nvPr/>
              </p:nvSpPr>
              <p:spPr bwMode="auto">
                <a:xfrm>
                  <a:off x="2112" y="2467"/>
                  <a:ext cx="31" cy="27"/>
                </a:xfrm>
                <a:custGeom>
                  <a:avLst/>
                  <a:gdLst>
                    <a:gd name="T0" fmla="*/ 30 w 79"/>
                    <a:gd name="T1" fmla="*/ 47 h 68"/>
                    <a:gd name="T2" fmla="*/ 0 w 79"/>
                    <a:gd name="T3" fmla="*/ 32 h 68"/>
                    <a:gd name="T4" fmla="*/ 25 w 79"/>
                    <a:gd name="T5" fmla="*/ 3 h 68"/>
                    <a:gd name="T6" fmla="*/ 53 w 79"/>
                    <a:gd name="T7" fmla="*/ 31 h 68"/>
                    <a:gd name="T8" fmla="*/ 71 w 79"/>
                    <a:gd name="T9" fmla="*/ 60 h 68"/>
                    <a:gd name="T10" fmla="*/ 30 w 79"/>
                    <a:gd name="T11" fmla="*/ 4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68">
                      <a:moveTo>
                        <a:pt x="30" y="47"/>
                      </a:moveTo>
                      <a:cubicBezTo>
                        <a:pt x="16" y="26"/>
                        <a:pt x="7" y="52"/>
                        <a:pt x="0" y="32"/>
                      </a:cubicBezTo>
                      <a:cubicBezTo>
                        <a:pt x="7" y="11"/>
                        <a:pt x="7" y="0"/>
                        <a:pt x="25" y="3"/>
                      </a:cubicBezTo>
                      <a:cubicBezTo>
                        <a:pt x="45" y="3"/>
                        <a:pt x="40" y="16"/>
                        <a:pt x="53" y="31"/>
                      </a:cubicBezTo>
                      <a:cubicBezTo>
                        <a:pt x="65" y="44"/>
                        <a:pt x="79" y="53"/>
                        <a:pt x="71" y="60"/>
                      </a:cubicBezTo>
                      <a:cubicBezTo>
                        <a:pt x="65" y="68"/>
                        <a:pt x="37" y="57"/>
                        <a:pt x="30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1" name="ísľidê">
                  <a:extLst>
                    <a:ext uri="{FF2B5EF4-FFF2-40B4-BE49-F238E27FC236}">
                      <a16:creationId xmlns:a16="http://schemas.microsoft.com/office/drawing/2014/main" id="{C6BCC84F-1816-DB06-1140-B60445A7BBA2}"/>
                    </a:ext>
                  </a:extLst>
                </p:cNvPr>
                <p:cNvSpPr/>
                <p:nvPr/>
              </p:nvSpPr>
              <p:spPr bwMode="auto">
                <a:xfrm>
                  <a:off x="2018" y="2376"/>
                  <a:ext cx="29" cy="31"/>
                </a:xfrm>
                <a:custGeom>
                  <a:avLst/>
                  <a:gdLst>
                    <a:gd name="T0" fmla="*/ 48 w 76"/>
                    <a:gd name="T1" fmla="*/ 66 h 79"/>
                    <a:gd name="T2" fmla="*/ 71 w 76"/>
                    <a:gd name="T3" fmla="*/ 28 h 79"/>
                    <a:gd name="T4" fmla="*/ 40 w 76"/>
                    <a:gd name="T5" fmla="*/ 10 h 79"/>
                    <a:gd name="T6" fmla="*/ 16 w 76"/>
                    <a:gd name="T7" fmla="*/ 59 h 79"/>
                    <a:gd name="T8" fmla="*/ 48 w 76"/>
                    <a:gd name="T9" fmla="*/ 6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9">
                      <a:moveTo>
                        <a:pt x="48" y="66"/>
                      </a:moveTo>
                      <a:cubicBezTo>
                        <a:pt x="64" y="66"/>
                        <a:pt x="76" y="42"/>
                        <a:pt x="71" y="28"/>
                      </a:cubicBezTo>
                      <a:cubicBezTo>
                        <a:pt x="67" y="14"/>
                        <a:pt x="57" y="0"/>
                        <a:pt x="40" y="10"/>
                      </a:cubicBezTo>
                      <a:cubicBezTo>
                        <a:pt x="22" y="22"/>
                        <a:pt x="0" y="39"/>
                        <a:pt x="16" y="59"/>
                      </a:cubicBezTo>
                      <a:cubicBezTo>
                        <a:pt x="32" y="79"/>
                        <a:pt x="44" y="66"/>
                        <a:pt x="48" y="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2" name="îŝ1ïḋé">
                  <a:extLst>
                    <a:ext uri="{FF2B5EF4-FFF2-40B4-BE49-F238E27FC236}">
                      <a16:creationId xmlns:a16="http://schemas.microsoft.com/office/drawing/2014/main" id="{BAADC044-F3D8-EAD4-C7FA-4B1678114AB3}"/>
                    </a:ext>
                  </a:extLst>
                </p:cNvPr>
                <p:cNvSpPr/>
                <p:nvPr/>
              </p:nvSpPr>
              <p:spPr bwMode="auto">
                <a:xfrm>
                  <a:off x="2333" y="1702"/>
                  <a:ext cx="55" cy="44"/>
                </a:xfrm>
                <a:custGeom>
                  <a:avLst/>
                  <a:gdLst>
                    <a:gd name="T0" fmla="*/ 91 w 141"/>
                    <a:gd name="T1" fmla="*/ 94 h 111"/>
                    <a:gd name="T2" fmla="*/ 14 w 141"/>
                    <a:gd name="T3" fmla="*/ 45 h 111"/>
                    <a:gd name="T4" fmla="*/ 30 w 141"/>
                    <a:gd name="T5" fmla="*/ 3 h 111"/>
                    <a:gd name="T6" fmla="*/ 114 w 141"/>
                    <a:gd name="T7" fmla="*/ 54 h 111"/>
                    <a:gd name="T8" fmla="*/ 128 w 141"/>
                    <a:gd name="T9" fmla="*/ 97 h 111"/>
                    <a:gd name="T10" fmla="*/ 91 w 141"/>
                    <a:gd name="T11" fmla="*/ 9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111">
                      <a:moveTo>
                        <a:pt x="91" y="94"/>
                      </a:moveTo>
                      <a:cubicBezTo>
                        <a:pt x="69" y="72"/>
                        <a:pt x="30" y="61"/>
                        <a:pt x="14" y="45"/>
                      </a:cubicBezTo>
                      <a:cubicBezTo>
                        <a:pt x="0" y="30"/>
                        <a:pt x="9" y="5"/>
                        <a:pt x="30" y="3"/>
                      </a:cubicBezTo>
                      <a:cubicBezTo>
                        <a:pt x="51" y="0"/>
                        <a:pt x="88" y="27"/>
                        <a:pt x="114" y="54"/>
                      </a:cubicBezTo>
                      <a:cubicBezTo>
                        <a:pt x="141" y="82"/>
                        <a:pt x="141" y="82"/>
                        <a:pt x="128" y="97"/>
                      </a:cubicBezTo>
                      <a:cubicBezTo>
                        <a:pt x="113" y="111"/>
                        <a:pt x="96" y="99"/>
                        <a:pt x="91" y="9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3" name="iŝ1ïḓè">
                  <a:extLst>
                    <a:ext uri="{FF2B5EF4-FFF2-40B4-BE49-F238E27FC236}">
                      <a16:creationId xmlns:a16="http://schemas.microsoft.com/office/drawing/2014/main" id="{3AAA815A-968C-52F3-9D0D-3C4A81D69109}"/>
                    </a:ext>
                  </a:extLst>
                </p:cNvPr>
                <p:cNvSpPr/>
                <p:nvPr/>
              </p:nvSpPr>
              <p:spPr bwMode="auto">
                <a:xfrm>
                  <a:off x="2392" y="1784"/>
                  <a:ext cx="38" cy="63"/>
                </a:xfrm>
                <a:custGeom>
                  <a:avLst/>
                  <a:gdLst>
                    <a:gd name="T0" fmla="*/ 41 w 98"/>
                    <a:gd name="T1" fmla="*/ 85 h 161"/>
                    <a:gd name="T2" fmla="*/ 31 w 98"/>
                    <a:gd name="T3" fmla="*/ 21 h 161"/>
                    <a:gd name="T4" fmla="*/ 73 w 98"/>
                    <a:gd name="T5" fmla="*/ 48 h 161"/>
                    <a:gd name="T6" fmla="*/ 93 w 98"/>
                    <a:gd name="T7" fmla="*/ 116 h 161"/>
                    <a:gd name="T8" fmla="*/ 52 w 98"/>
                    <a:gd name="T9" fmla="*/ 127 h 161"/>
                    <a:gd name="T10" fmla="*/ 41 w 98"/>
                    <a:gd name="T11" fmla="*/ 85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61">
                      <a:moveTo>
                        <a:pt x="41" y="85"/>
                      </a:moveTo>
                      <a:cubicBezTo>
                        <a:pt x="23" y="77"/>
                        <a:pt x="0" y="42"/>
                        <a:pt x="31" y="21"/>
                      </a:cubicBezTo>
                      <a:cubicBezTo>
                        <a:pt x="61" y="0"/>
                        <a:pt x="69" y="18"/>
                        <a:pt x="73" y="48"/>
                      </a:cubicBezTo>
                      <a:cubicBezTo>
                        <a:pt x="76" y="79"/>
                        <a:pt x="98" y="82"/>
                        <a:pt x="93" y="116"/>
                      </a:cubicBezTo>
                      <a:cubicBezTo>
                        <a:pt x="85" y="149"/>
                        <a:pt x="56" y="161"/>
                        <a:pt x="52" y="127"/>
                      </a:cubicBezTo>
                      <a:cubicBezTo>
                        <a:pt x="48" y="94"/>
                        <a:pt x="52" y="92"/>
                        <a:pt x="41" y="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4" name="i$lîḍé">
                  <a:extLst>
                    <a:ext uri="{FF2B5EF4-FFF2-40B4-BE49-F238E27FC236}">
                      <a16:creationId xmlns:a16="http://schemas.microsoft.com/office/drawing/2014/main" id="{994EA377-9A22-D891-A251-13C7F5A2CCBD}"/>
                    </a:ext>
                  </a:extLst>
                </p:cNvPr>
                <p:cNvSpPr/>
                <p:nvPr/>
              </p:nvSpPr>
              <p:spPr bwMode="auto">
                <a:xfrm>
                  <a:off x="2314" y="1300"/>
                  <a:ext cx="32" cy="36"/>
                </a:xfrm>
                <a:custGeom>
                  <a:avLst/>
                  <a:gdLst>
                    <a:gd name="T0" fmla="*/ 49 w 83"/>
                    <a:gd name="T1" fmla="*/ 92 h 94"/>
                    <a:gd name="T2" fmla="*/ 31 w 83"/>
                    <a:gd name="T3" fmla="*/ 40 h 94"/>
                    <a:gd name="T4" fmla="*/ 76 w 83"/>
                    <a:gd name="T5" fmla="*/ 35 h 94"/>
                    <a:gd name="T6" fmla="*/ 49 w 83"/>
                    <a:gd name="T7" fmla="*/ 9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94">
                      <a:moveTo>
                        <a:pt x="49" y="92"/>
                      </a:moveTo>
                      <a:cubicBezTo>
                        <a:pt x="26" y="94"/>
                        <a:pt x="0" y="69"/>
                        <a:pt x="31" y="40"/>
                      </a:cubicBezTo>
                      <a:cubicBezTo>
                        <a:pt x="61" y="13"/>
                        <a:pt x="71" y="0"/>
                        <a:pt x="76" y="35"/>
                      </a:cubicBezTo>
                      <a:cubicBezTo>
                        <a:pt x="83" y="69"/>
                        <a:pt x="76" y="89"/>
                        <a:pt x="49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5" name="i$ļîḑé">
                  <a:extLst>
                    <a:ext uri="{FF2B5EF4-FFF2-40B4-BE49-F238E27FC236}">
                      <a16:creationId xmlns:a16="http://schemas.microsoft.com/office/drawing/2014/main" id="{14986B29-05AF-941E-4EC5-076AC0458087}"/>
                    </a:ext>
                  </a:extLst>
                </p:cNvPr>
                <p:cNvSpPr/>
                <p:nvPr/>
              </p:nvSpPr>
              <p:spPr bwMode="auto">
                <a:xfrm>
                  <a:off x="1929" y="1262"/>
                  <a:ext cx="58" cy="47"/>
                </a:xfrm>
                <a:custGeom>
                  <a:avLst/>
                  <a:gdLst>
                    <a:gd name="T0" fmla="*/ 91 w 149"/>
                    <a:gd name="T1" fmla="*/ 91 h 121"/>
                    <a:gd name="T2" fmla="*/ 123 w 149"/>
                    <a:gd name="T3" fmla="*/ 49 h 121"/>
                    <a:gd name="T4" fmla="*/ 114 w 149"/>
                    <a:gd name="T5" fmla="*/ 3 h 121"/>
                    <a:gd name="T6" fmla="*/ 23 w 149"/>
                    <a:gd name="T7" fmla="*/ 40 h 121"/>
                    <a:gd name="T8" fmla="*/ 35 w 149"/>
                    <a:gd name="T9" fmla="*/ 109 h 121"/>
                    <a:gd name="T10" fmla="*/ 91 w 149"/>
                    <a:gd name="T11" fmla="*/ 9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9" h="121">
                      <a:moveTo>
                        <a:pt x="91" y="91"/>
                      </a:moveTo>
                      <a:cubicBezTo>
                        <a:pt x="110" y="72"/>
                        <a:pt x="111" y="59"/>
                        <a:pt x="123" y="49"/>
                      </a:cubicBezTo>
                      <a:cubicBezTo>
                        <a:pt x="136" y="40"/>
                        <a:pt x="149" y="0"/>
                        <a:pt x="114" y="3"/>
                      </a:cubicBezTo>
                      <a:cubicBezTo>
                        <a:pt x="81" y="5"/>
                        <a:pt x="39" y="22"/>
                        <a:pt x="23" y="40"/>
                      </a:cubicBezTo>
                      <a:cubicBezTo>
                        <a:pt x="8" y="59"/>
                        <a:pt x="0" y="96"/>
                        <a:pt x="35" y="109"/>
                      </a:cubicBezTo>
                      <a:cubicBezTo>
                        <a:pt x="72" y="121"/>
                        <a:pt x="74" y="106"/>
                        <a:pt x="91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6" name="îśḷîďê">
                  <a:extLst>
                    <a:ext uri="{FF2B5EF4-FFF2-40B4-BE49-F238E27FC236}">
                      <a16:creationId xmlns:a16="http://schemas.microsoft.com/office/drawing/2014/main" id="{D7FC4539-69AF-6E72-E81A-A9DC90E224B0}"/>
                    </a:ext>
                  </a:extLst>
                </p:cNvPr>
                <p:cNvSpPr/>
                <p:nvPr/>
              </p:nvSpPr>
              <p:spPr bwMode="auto">
                <a:xfrm>
                  <a:off x="2059" y="1039"/>
                  <a:ext cx="66" cy="60"/>
                </a:xfrm>
                <a:custGeom>
                  <a:avLst/>
                  <a:gdLst>
                    <a:gd name="T0" fmla="*/ 48 w 169"/>
                    <a:gd name="T1" fmla="*/ 145 h 154"/>
                    <a:gd name="T2" fmla="*/ 14 w 169"/>
                    <a:gd name="T3" fmla="*/ 94 h 154"/>
                    <a:gd name="T4" fmla="*/ 88 w 169"/>
                    <a:gd name="T5" fmla="*/ 33 h 154"/>
                    <a:gd name="T6" fmla="*/ 130 w 169"/>
                    <a:gd name="T7" fmla="*/ 117 h 154"/>
                    <a:gd name="T8" fmla="*/ 48 w 169"/>
                    <a:gd name="T9" fmla="*/ 145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54">
                      <a:moveTo>
                        <a:pt x="48" y="145"/>
                      </a:moveTo>
                      <a:cubicBezTo>
                        <a:pt x="22" y="145"/>
                        <a:pt x="0" y="133"/>
                        <a:pt x="14" y="94"/>
                      </a:cubicBezTo>
                      <a:cubicBezTo>
                        <a:pt x="30" y="54"/>
                        <a:pt x="53" y="0"/>
                        <a:pt x="88" y="33"/>
                      </a:cubicBezTo>
                      <a:cubicBezTo>
                        <a:pt x="121" y="66"/>
                        <a:pt x="169" y="81"/>
                        <a:pt x="130" y="117"/>
                      </a:cubicBezTo>
                      <a:cubicBezTo>
                        <a:pt x="91" y="154"/>
                        <a:pt x="63" y="145"/>
                        <a:pt x="48" y="1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7" name="îSļiḓé">
                  <a:extLst>
                    <a:ext uri="{FF2B5EF4-FFF2-40B4-BE49-F238E27FC236}">
                      <a16:creationId xmlns:a16="http://schemas.microsoft.com/office/drawing/2014/main" id="{DFF66D7E-6D36-B64B-0798-BDF96F0B03A2}"/>
                    </a:ext>
                  </a:extLst>
                </p:cNvPr>
                <p:cNvSpPr/>
                <p:nvPr/>
              </p:nvSpPr>
              <p:spPr bwMode="auto">
                <a:xfrm>
                  <a:off x="1115" y="655"/>
                  <a:ext cx="168" cy="128"/>
                </a:xfrm>
                <a:custGeom>
                  <a:avLst/>
                  <a:gdLst>
                    <a:gd name="T0" fmla="*/ 350 w 430"/>
                    <a:gd name="T1" fmla="*/ 212 h 328"/>
                    <a:gd name="T2" fmla="*/ 409 w 430"/>
                    <a:gd name="T3" fmla="*/ 127 h 328"/>
                    <a:gd name="T4" fmla="*/ 333 w 430"/>
                    <a:gd name="T5" fmla="*/ 27 h 328"/>
                    <a:gd name="T6" fmla="*/ 203 w 430"/>
                    <a:gd name="T7" fmla="*/ 87 h 328"/>
                    <a:gd name="T8" fmla="*/ 87 w 430"/>
                    <a:gd name="T9" fmla="*/ 195 h 328"/>
                    <a:gd name="T10" fmla="*/ 14 w 430"/>
                    <a:gd name="T11" fmla="*/ 230 h 328"/>
                    <a:gd name="T12" fmla="*/ 100 w 430"/>
                    <a:gd name="T13" fmla="*/ 289 h 328"/>
                    <a:gd name="T14" fmla="*/ 193 w 430"/>
                    <a:gd name="T15" fmla="*/ 262 h 328"/>
                    <a:gd name="T16" fmla="*/ 309 w 430"/>
                    <a:gd name="T17" fmla="*/ 230 h 328"/>
                    <a:gd name="T18" fmla="*/ 329 w 430"/>
                    <a:gd name="T19" fmla="*/ 280 h 328"/>
                    <a:gd name="T20" fmla="*/ 350 w 430"/>
                    <a:gd name="T21" fmla="*/ 212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0" h="328">
                      <a:moveTo>
                        <a:pt x="350" y="212"/>
                      </a:moveTo>
                      <a:cubicBezTo>
                        <a:pt x="365" y="183"/>
                        <a:pt x="430" y="176"/>
                        <a:pt x="409" y="127"/>
                      </a:cubicBezTo>
                      <a:cubicBezTo>
                        <a:pt x="388" y="79"/>
                        <a:pt x="392" y="0"/>
                        <a:pt x="333" y="27"/>
                      </a:cubicBezTo>
                      <a:cubicBezTo>
                        <a:pt x="277" y="54"/>
                        <a:pt x="244" y="40"/>
                        <a:pt x="203" y="87"/>
                      </a:cubicBezTo>
                      <a:cubicBezTo>
                        <a:pt x="165" y="137"/>
                        <a:pt x="120" y="191"/>
                        <a:pt x="87" y="195"/>
                      </a:cubicBezTo>
                      <a:cubicBezTo>
                        <a:pt x="54" y="197"/>
                        <a:pt x="0" y="176"/>
                        <a:pt x="14" y="230"/>
                      </a:cubicBezTo>
                      <a:cubicBezTo>
                        <a:pt x="29" y="285"/>
                        <a:pt x="54" y="318"/>
                        <a:pt x="100" y="289"/>
                      </a:cubicBezTo>
                      <a:cubicBezTo>
                        <a:pt x="145" y="258"/>
                        <a:pt x="155" y="245"/>
                        <a:pt x="193" y="262"/>
                      </a:cubicBezTo>
                      <a:cubicBezTo>
                        <a:pt x="234" y="276"/>
                        <a:pt x="340" y="173"/>
                        <a:pt x="309" y="230"/>
                      </a:cubicBezTo>
                      <a:cubicBezTo>
                        <a:pt x="278" y="289"/>
                        <a:pt x="291" y="328"/>
                        <a:pt x="329" y="280"/>
                      </a:cubicBezTo>
                      <a:cubicBezTo>
                        <a:pt x="365" y="230"/>
                        <a:pt x="340" y="230"/>
                        <a:pt x="350" y="2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8" name="íŝļíḋê">
                  <a:extLst>
                    <a:ext uri="{FF2B5EF4-FFF2-40B4-BE49-F238E27FC236}">
                      <a16:creationId xmlns:a16="http://schemas.microsoft.com/office/drawing/2014/main" id="{00E7C794-EAC1-D60C-E01C-79BAF0DAB443}"/>
                    </a:ext>
                  </a:extLst>
                </p:cNvPr>
                <p:cNvSpPr/>
                <p:nvPr/>
              </p:nvSpPr>
              <p:spPr bwMode="auto">
                <a:xfrm>
                  <a:off x="1244" y="686"/>
                  <a:ext cx="236" cy="146"/>
                </a:xfrm>
                <a:custGeom>
                  <a:avLst/>
                  <a:gdLst>
                    <a:gd name="T0" fmla="*/ 37 w 605"/>
                    <a:gd name="T1" fmla="*/ 222 h 373"/>
                    <a:gd name="T2" fmla="*/ 94 w 605"/>
                    <a:gd name="T3" fmla="*/ 164 h 373"/>
                    <a:gd name="T4" fmla="*/ 158 w 605"/>
                    <a:gd name="T5" fmla="*/ 106 h 373"/>
                    <a:gd name="T6" fmla="*/ 263 w 605"/>
                    <a:gd name="T7" fmla="*/ 173 h 373"/>
                    <a:gd name="T8" fmla="*/ 343 w 605"/>
                    <a:gd name="T9" fmla="*/ 225 h 373"/>
                    <a:gd name="T10" fmla="*/ 442 w 605"/>
                    <a:gd name="T11" fmla="*/ 203 h 373"/>
                    <a:gd name="T12" fmla="*/ 394 w 605"/>
                    <a:gd name="T13" fmla="*/ 122 h 373"/>
                    <a:gd name="T14" fmla="*/ 467 w 605"/>
                    <a:gd name="T15" fmla="*/ 58 h 373"/>
                    <a:gd name="T16" fmla="*/ 509 w 605"/>
                    <a:gd name="T17" fmla="*/ 149 h 373"/>
                    <a:gd name="T18" fmla="*/ 595 w 605"/>
                    <a:gd name="T19" fmla="*/ 188 h 373"/>
                    <a:gd name="T20" fmla="*/ 551 w 605"/>
                    <a:gd name="T21" fmla="*/ 316 h 373"/>
                    <a:gd name="T22" fmla="*/ 415 w 605"/>
                    <a:gd name="T23" fmla="*/ 309 h 373"/>
                    <a:gd name="T24" fmla="*/ 264 w 605"/>
                    <a:gd name="T25" fmla="*/ 361 h 373"/>
                    <a:gd name="T26" fmla="*/ 200 w 605"/>
                    <a:gd name="T27" fmla="*/ 318 h 373"/>
                    <a:gd name="T28" fmla="*/ 178 w 605"/>
                    <a:gd name="T29" fmla="*/ 274 h 373"/>
                    <a:gd name="T30" fmla="*/ 58 w 605"/>
                    <a:gd name="T31" fmla="*/ 291 h 373"/>
                    <a:gd name="T32" fmla="*/ 37 w 605"/>
                    <a:gd name="T33" fmla="*/ 22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5" h="373">
                      <a:moveTo>
                        <a:pt x="37" y="222"/>
                      </a:moveTo>
                      <a:cubicBezTo>
                        <a:pt x="68" y="212"/>
                        <a:pt x="82" y="201"/>
                        <a:pt x="94" y="164"/>
                      </a:cubicBezTo>
                      <a:cubicBezTo>
                        <a:pt x="106" y="127"/>
                        <a:pt x="121" y="109"/>
                        <a:pt x="158" y="106"/>
                      </a:cubicBezTo>
                      <a:cubicBezTo>
                        <a:pt x="195" y="104"/>
                        <a:pt x="230" y="155"/>
                        <a:pt x="263" y="173"/>
                      </a:cubicBezTo>
                      <a:cubicBezTo>
                        <a:pt x="295" y="191"/>
                        <a:pt x="329" y="218"/>
                        <a:pt x="343" y="225"/>
                      </a:cubicBezTo>
                      <a:cubicBezTo>
                        <a:pt x="358" y="230"/>
                        <a:pt x="444" y="230"/>
                        <a:pt x="442" y="203"/>
                      </a:cubicBezTo>
                      <a:cubicBezTo>
                        <a:pt x="437" y="176"/>
                        <a:pt x="378" y="155"/>
                        <a:pt x="394" y="122"/>
                      </a:cubicBezTo>
                      <a:cubicBezTo>
                        <a:pt x="407" y="87"/>
                        <a:pt x="447" y="0"/>
                        <a:pt x="467" y="58"/>
                      </a:cubicBezTo>
                      <a:cubicBezTo>
                        <a:pt x="484" y="116"/>
                        <a:pt x="467" y="143"/>
                        <a:pt x="509" y="149"/>
                      </a:cubicBezTo>
                      <a:cubicBezTo>
                        <a:pt x="551" y="155"/>
                        <a:pt x="605" y="133"/>
                        <a:pt x="595" y="188"/>
                      </a:cubicBezTo>
                      <a:cubicBezTo>
                        <a:pt x="588" y="243"/>
                        <a:pt x="595" y="316"/>
                        <a:pt x="551" y="316"/>
                      </a:cubicBezTo>
                      <a:cubicBezTo>
                        <a:pt x="505" y="316"/>
                        <a:pt x="463" y="291"/>
                        <a:pt x="415" y="309"/>
                      </a:cubicBezTo>
                      <a:cubicBezTo>
                        <a:pt x="364" y="328"/>
                        <a:pt x="301" y="373"/>
                        <a:pt x="264" y="361"/>
                      </a:cubicBezTo>
                      <a:cubicBezTo>
                        <a:pt x="230" y="349"/>
                        <a:pt x="185" y="336"/>
                        <a:pt x="200" y="318"/>
                      </a:cubicBezTo>
                      <a:cubicBezTo>
                        <a:pt x="216" y="301"/>
                        <a:pt x="213" y="249"/>
                        <a:pt x="178" y="274"/>
                      </a:cubicBezTo>
                      <a:cubicBezTo>
                        <a:pt x="141" y="297"/>
                        <a:pt x="116" y="291"/>
                        <a:pt x="58" y="291"/>
                      </a:cubicBezTo>
                      <a:cubicBezTo>
                        <a:pt x="0" y="291"/>
                        <a:pt x="6" y="230"/>
                        <a:pt x="37" y="2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9" name="iS1iḑe">
                  <a:extLst>
                    <a:ext uri="{FF2B5EF4-FFF2-40B4-BE49-F238E27FC236}">
                      <a16:creationId xmlns:a16="http://schemas.microsoft.com/office/drawing/2014/main" id="{EAE2F8CF-E6E4-C45A-D405-9B6478A6666C}"/>
                    </a:ext>
                  </a:extLst>
                </p:cNvPr>
                <p:cNvSpPr/>
                <p:nvPr/>
              </p:nvSpPr>
              <p:spPr bwMode="auto">
                <a:xfrm>
                  <a:off x="1671" y="747"/>
                  <a:ext cx="78" cy="62"/>
                </a:xfrm>
                <a:custGeom>
                  <a:avLst/>
                  <a:gdLst>
                    <a:gd name="T0" fmla="*/ 53 w 200"/>
                    <a:gd name="T1" fmla="*/ 142 h 161"/>
                    <a:gd name="T2" fmla="*/ 153 w 200"/>
                    <a:gd name="T3" fmla="*/ 158 h 161"/>
                    <a:gd name="T4" fmla="*/ 159 w 200"/>
                    <a:gd name="T5" fmla="*/ 88 h 161"/>
                    <a:gd name="T6" fmla="*/ 69 w 200"/>
                    <a:gd name="T7" fmla="*/ 30 h 161"/>
                    <a:gd name="T8" fmla="*/ 13 w 200"/>
                    <a:gd name="T9" fmla="*/ 97 h 161"/>
                    <a:gd name="T10" fmla="*/ 53 w 200"/>
                    <a:gd name="T11" fmla="*/ 14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61">
                      <a:moveTo>
                        <a:pt x="53" y="142"/>
                      </a:moveTo>
                      <a:cubicBezTo>
                        <a:pt x="105" y="136"/>
                        <a:pt x="137" y="154"/>
                        <a:pt x="153" y="158"/>
                      </a:cubicBezTo>
                      <a:cubicBezTo>
                        <a:pt x="171" y="161"/>
                        <a:pt x="200" y="115"/>
                        <a:pt x="159" y="88"/>
                      </a:cubicBezTo>
                      <a:cubicBezTo>
                        <a:pt x="121" y="61"/>
                        <a:pt x="84" y="0"/>
                        <a:pt x="69" y="30"/>
                      </a:cubicBezTo>
                      <a:cubicBezTo>
                        <a:pt x="53" y="61"/>
                        <a:pt x="31" y="84"/>
                        <a:pt x="13" y="97"/>
                      </a:cubicBezTo>
                      <a:cubicBezTo>
                        <a:pt x="0" y="109"/>
                        <a:pt x="31" y="146"/>
                        <a:pt x="53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0" name="ïṧḷïdê">
                  <a:extLst>
                    <a:ext uri="{FF2B5EF4-FFF2-40B4-BE49-F238E27FC236}">
                      <a16:creationId xmlns:a16="http://schemas.microsoft.com/office/drawing/2014/main" id="{4F27744B-E25A-3DC4-D022-1C3F6D801167}"/>
                    </a:ext>
                  </a:extLst>
                </p:cNvPr>
                <p:cNvSpPr/>
                <p:nvPr/>
              </p:nvSpPr>
              <p:spPr bwMode="auto">
                <a:xfrm>
                  <a:off x="1489" y="698"/>
                  <a:ext cx="165" cy="97"/>
                </a:xfrm>
                <a:custGeom>
                  <a:avLst/>
                  <a:gdLst>
                    <a:gd name="T0" fmla="*/ 394 w 422"/>
                    <a:gd name="T1" fmla="*/ 198 h 249"/>
                    <a:gd name="T2" fmla="*/ 412 w 422"/>
                    <a:gd name="T3" fmla="*/ 109 h 249"/>
                    <a:gd name="T4" fmla="*/ 365 w 422"/>
                    <a:gd name="T5" fmla="*/ 40 h 249"/>
                    <a:gd name="T6" fmla="*/ 265 w 422"/>
                    <a:gd name="T7" fmla="*/ 34 h 249"/>
                    <a:gd name="T8" fmla="*/ 181 w 422"/>
                    <a:gd name="T9" fmla="*/ 119 h 249"/>
                    <a:gd name="T10" fmla="*/ 121 w 422"/>
                    <a:gd name="T11" fmla="*/ 116 h 249"/>
                    <a:gd name="T12" fmla="*/ 71 w 422"/>
                    <a:gd name="T13" fmla="*/ 28 h 249"/>
                    <a:gd name="T14" fmla="*/ 14 w 422"/>
                    <a:gd name="T15" fmla="*/ 70 h 249"/>
                    <a:gd name="T16" fmla="*/ 93 w 422"/>
                    <a:gd name="T17" fmla="*/ 182 h 249"/>
                    <a:gd name="T18" fmla="*/ 186 w 422"/>
                    <a:gd name="T19" fmla="*/ 215 h 249"/>
                    <a:gd name="T20" fmla="*/ 288 w 422"/>
                    <a:gd name="T21" fmla="*/ 232 h 249"/>
                    <a:gd name="T22" fmla="*/ 366 w 422"/>
                    <a:gd name="T23" fmla="*/ 246 h 249"/>
                    <a:gd name="T24" fmla="*/ 394 w 422"/>
                    <a:gd name="T25" fmla="*/ 19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249">
                      <a:moveTo>
                        <a:pt x="394" y="198"/>
                      </a:moveTo>
                      <a:cubicBezTo>
                        <a:pt x="390" y="161"/>
                        <a:pt x="403" y="128"/>
                        <a:pt x="412" y="109"/>
                      </a:cubicBezTo>
                      <a:cubicBezTo>
                        <a:pt x="422" y="92"/>
                        <a:pt x="422" y="37"/>
                        <a:pt x="365" y="40"/>
                      </a:cubicBezTo>
                      <a:cubicBezTo>
                        <a:pt x="307" y="42"/>
                        <a:pt x="301" y="0"/>
                        <a:pt x="265" y="34"/>
                      </a:cubicBezTo>
                      <a:cubicBezTo>
                        <a:pt x="228" y="67"/>
                        <a:pt x="239" y="97"/>
                        <a:pt x="181" y="119"/>
                      </a:cubicBezTo>
                      <a:cubicBezTo>
                        <a:pt x="123" y="140"/>
                        <a:pt x="133" y="149"/>
                        <a:pt x="121" y="116"/>
                      </a:cubicBezTo>
                      <a:cubicBezTo>
                        <a:pt x="108" y="82"/>
                        <a:pt x="102" y="47"/>
                        <a:pt x="71" y="28"/>
                      </a:cubicBezTo>
                      <a:cubicBezTo>
                        <a:pt x="42" y="9"/>
                        <a:pt x="0" y="22"/>
                        <a:pt x="14" y="70"/>
                      </a:cubicBezTo>
                      <a:cubicBezTo>
                        <a:pt x="29" y="119"/>
                        <a:pt x="87" y="155"/>
                        <a:pt x="93" y="182"/>
                      </a:cubicBezTo>
                      <a:cubicBezTo>
                        <a:pt x="101" y="209"/>
                        <a:pt x="133" y="219"/>
                        <a:pt x="186" y="215"/>
                      </a:cubicBezTo>
                      <a:cubicBezTo>
                        <a:pt x="237" y="213"/>
                        <a:pt x="276" y="213"/>
                        <a:pt x="288" y="232"/>
                      </a:cubicBezTo>
                      <a:cubicBezTo>
                        <a:pt x="301" y="249"/>
                        <a:pt x="339" y="246"/>
                        <a:pt x="366" y="246"/>
                      </a:cubicBezTo>
                      <a:cubicBezTo>
                        <a:pt x="394" y="246"/>
                        <a:pt x="397" y="219"/>
                        <a:pt x="394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1" name="í$1íḋê">
                  <a:extLst>
                    <a:ext uri="{FF2B5EF4-FFF2-40B4-BE49-F238E27FC236}">
                      <a16:creationId xmlns:a16="http://schemas.microsoft.com/office/drawing/2014/main" id="{B1C57BBF-7F98-35B3-9945-2006226AEE94}"/>
                    </a:ext>
                  </a:extLst>
                </p:cNvPr>
                <p:cNvSpPr/>
                <p:nvPr/>
              </p:nvSpPr>
              <p:spPr bwMode="auto">
                <a:xfrm>
                  <a:off x="1305" y="596"/>
                  <a:ext cx="134" cy="93"/>
                </a:xfrm>
                <a:custGeom>
                  <a:avLst/>
                  <a:gdLst>
                    <a:gd name="T0" fmla="*/ 257 w 343"/>
                    <a:gd name="T1" fmla="*/ 192 h 237"/>
                    <a:gd name="T2" fmla="*/ 268 w 343"/>
                    <a:gd name="T3" fmla="*/ 133 h 237"/>
                    <a:gd name="T4" fmla="*/ 305 w 343"/>
                    <a:gd name="T5" fmla="*/ 76 h 237"/>
                    <a:gd name="T6" fmla="*/ 178 w 343"/>
                    <a:gd name="T7" fmla="*/ 21 h 237"/>
                    <a:gd name="T8" fmla="*/ 105 w 343"/>
                    <a:gd name="T9" fmla="*/ 71 h 237"/>
                    <a:gd name="T10" fmla="*/ 3 w 343"/>
                    <a:gd name="T11" fmla="*/ 71 h 237"/>
                    <a:gd name="T12" fmla="*/ 48 w 343"/>
                    <a:gd name="T13" fmla="*/ 192 h 237"/>
                    <a:gd name="T14" fmla="*/ 147 w 343"/>
                    <a:gd name="T15" fmla="*/ 210 h 237"/>
                    <a:gd name="T16" fmla="*/ 220 w 343"/>
                    <a:gd name="T17" fmla="*/ 234 h 237"/>
                    <a:gd name="T18" fmla="*/ 257 w 343"/>
                    <a:gd name="T19" fmla="*/ 19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3" h="237">
                      <a:moveTo>
                        <a:pt x="257" y="192"/>
                      </a:moveTo>
                      <a:cubicBezTo>
                        <a:pt x="247" y="162"/>
                        <a:pt x="235" y="143"/>
                        <a:pt x="268" y="133"/>
                      </a:cubicBezTo>
                      <a:cubicBezTo>
                        <a:pt x="301" y="125"/>
                        <a:pt x="343" y="110"/>
                        <a:pt x="305" y="76"/>
                      </a:cubicBezTo>
                      <a:cubicBezTo>
                        <a:pt x="264" y="43"/>
                        <a:pt x="206" y="0"/>
                        <a:pt x="178" y="21"/>
                      </a:cubicBezTo>
                      <a:cubicBezTo>
                        <a:pt x="147" y="43"/>
                        <a:pt x="143" y="61"/>
                        <a:pt x="105" y="71"/>
                      </a:cubicBezTo>
                      <a:cubicBezTo>
                        <a:pt x="64" y="79"/>
                        <a:pt x="6" y="25"/>
                        <a:pt x="3" y="71"/>
                      </a:cubicBezTo>
                      <a:cubicBezTo>
                        <a:pt x="0" y="116"/>
                        <a:pt x="13" y="179"/>
                        <a:pt x="48" y="192"/>
                      </a:cubicBezTo>
                      <a:cubicBezTo>
                        <a:pt x="85" y="204"/>
                        <a:pt x="147" y="182"/>
                        <a:pt x="147" y="210"/>
                      </a:cubicBezTo>
                      <a:cubicBezTo>
                        <a:pt x="147" y="237"/>
                        <a:pt x="185" y="237"/>
                        <a:pt x="220" y="234"/>
                      </a:cubicBezTo>
                      <a:cubicBezTo>
                        <a:pt x="252" y="231"/>
                        <a:pt x="264" y="222"/>
                        <a:pt x="257" y="1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2" name="ïṣḷiḍé">
                  <a:extLst>
                    <a:ext uri="{FF2B5EF4-FFF2-40B4-BE49-F238E27FC236}">
                      <a16:creationId xmlns:a16="http://schemas.microsoft.com/office/drawing/2014/main" id="{40928D72-9E94-E80D-300D-FCFB6F24CA42}"/>
                    </a:ext>
                  </a:extLst>
                </p:cNvPr>
                <p:cNvSpPr/>
                <p:nvPr/>
              </p:nvSpPr>
              <p:spPr bwMode="auto">
                <a:xfrm>
                  <a:off x="1490" y="578"/>
                  <a:ext cx="139" cy="101"/>
                </a:xfrm>
                <a:custGeom>
                  <a:avLst/>
                  <a:gdLst>
                    <a:gd name="T0" fmla="*/ 106 w 355"/>
                    <a:gd name="T1" fmla="*/ 185 h 260"/>
                    <a:gd name="T2" fmla="*/ 197 w 355"/>
                    <a:gd name="T3" fmla="*/ 200 h 260"/>
                    <a:gd name="T4" fmla="*/ 279 w 355"/>
                    <a:gd name="T5" fmla="*/ 252 h 260"/>
                    <a:gd name="T6" fmla="*/ 328 w 355"/>
                    <a:gd name="T7" fmla="*/ 215 h 260"/>
                    <a:gd name="T8" fmla="*/ 289 w 355"/>
                    <a:gd name="T9" fmla="*/ 112 h 260"/>
                    <a:gd name="T10" fmla="*/ 137 w 355"/>
                    <a:gd name="T11" fmla="*/ 63 h 260"/>
                    <a:gd name="T12" fmla="*/ 58 w 355"/>
                    <a:gd name="T13" fmla="*/ 6 h 260"/>
                    <a:gd name="T14" fmla="*/ 27 w 355"/>
                    <a:gd name="T15" fmla="*/ 73 h 260"/>
                    <a:gd name="T16" fmla="*/ 54 w 355"/>
                    <a:gd name="T17" fmla="*/ 133 h 260"/>
                    <a:gd name="T18" fmla="*/ 73 w 355"/>
                    <a:gd name="T19" fmla="*/ 198 h 260"/>
                    <a:gd name="T20" fmla="*/ 106 w 355"/>
                    <a:gd name="T21" fmla="*/ 18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5" h="260">
                      <a:moveTo>
                        <a:pt x="106" y="185"/>
                      </a:moveTo>
                      <a:cubicBezTo>
                        <a:pt x="146" y="175"/>
                        <a:pt x="152" y="164"/>
                        <a:pt x="197" y="200"/>
                      </a:cubicBezTo>
                      <a:cubicBezTo>
                        <a:pt x="243" y="237"/>
                        <a:pt x="252" y="243"/>
                        <a:pt x="279" y="252"/>
                      </a:cubicBezTo>
                      <a:cubicBezTo>
                        <a:pt x="306" y="260"/>
                        <a:pt x="337" y="260"/>
                        <a:pt x="328" y="215"/>
                      </a:cubicBezTo>
                      <a:cubicBezTo>
                        <a:pt x="318" y="169"/>
                        <a:pt x="355" y="133"/>
                        <a:pt x="289" y="112"/>
                      </a:cubicBezTo>
                      <a:cubicBezTo>
                        <a:pt x="221" y="91"/>
                        <a:pt x="164" y="100"/>
                        <a:pt x="137" y="63"/>
                      </a:cubicBezTo>
                      <a:cubicBezTo>
                        <a:pt x="110" y="27"/>
                        <a:pt x="106" y="0"/>
                        <a:pt x="58" y="6"/>
                      </a:cubicBezTo>
                      <a:cubicBezTo>
                        <a:pt x="10" y="12"/>
                        <a:pt x="0" y="42"/>
                        <a:pt x="27" y="73"/>
                      </a:cubicBezTo>
                      <a:cubicBezTo>
                        <a:pt x="54" y="102"/>
                        <a:pt x="68" y="114"/>
                        <a:pt x="54" y="133"/>
                      </a:cubicBezTo>
                      <a:cubicBezTo>
                        <a:pt x="42" y="151"/>
                        <a:pt x="52" y="185"/>
                        <a:pt x="73" y="198"/>
                      </a:cubicBezTo>
                      <a:cubicBezTo>
                        <a:pt x="94" y="208"/>
                        <a:pt x="94" y="188"/>
                        <a:pt x="106" y="1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3" name="ïşľîdé">
                  <a:extLst>
                    <a:ext uri="{FF2B5EF4-FFF2-40B4-BE49-F238E27FC236}">
                      <a16:creationId xmlns:a16="http://schemas.microsoft.com/office/drawing/2014/main" id="{2E67976F-5A8F-27CC-ACF1-DC6A5FD51D32}"/>
                    </a:ext>
                  </a:extLst>
                </p:cNvPr>
                <p:cNvSpPr/>
                <p:nvPr/>
              </p:nvSpPr>
              <p:spPr bwMode="auto">
                <a:xfrm>
                  <a:off x="1614" y="611"/>
                  <a:ext cx="423" cy="214"/>
                </a:xfrm>
                <a:custGeom>
                  <a:avLst/>
                  <a:gdLst>
                    <a:gd name="T0" fmla="*/ 519 w 1083"/>
                    <a:gd name="T1" fmla="*/ 337 h 549"/>
                    <a:gd name="T2" fmla="*/ 598 w 1083"/>
                    <a:gd name="T3" fmla="*/ 389 h 549"/>
                    <a:gd name="T4" fmla="*/ 691 w 1083"/>
                    <a:gd name="T5" fmla="*/ 410 h 549"/>
                    <a:gd name="T6" fmla="*/ 777 w 1083"/>
                    <a:gd name="T7" fmla="*/ 416 h 549"/>
                    <a:gd name="T8" fmla="*/ 928 w 1083"/>
                    <a:gd name="T9" fmla="*/ 373 h 549"/>
                    <a:gd name="T10" fmla="*/ 1039 w 1083"/>
                    <a:gd name="T11" fmla="*/ 439 h 549"/>
                    <a:gd name="T12" fmla="*/ 967 w 1083"/>
                    <a:gd name="T13" fmla="*/ 530 h 549"/>
                    <a:gd name="T14" fmla="*/ 835 w 1083"/>
                    <a:gd name="T15" fmla="*/ 518 h 549"/>
                    <a:gd name="T16" fmla="*/ 728 w 1083"/>
                    <a:gd name="T17" fmla="*/ 525 h 549"/>
                    <a:gd name="T18" fmla="*/ 582 w 1083"/>
                    <a:gd name="T19" fmla="*/ 503 h 549"/>
                    <a:gd name="T20" fmla="*/ 526 w 1083"/>
                    <a:gd name="T21" fmla="*/ 495 h 549"/>
                    <a:gd name="T22" fmla="*/ 451 w 1083"/>
                    <a:gd name="T23" fmla="*/ 503 h 549"/>
                    <a:gd name="T24" fmla="*/ 403 w 1083"/>
                    <a:gd name="T25" fmla="*/ 428 h 549"/>
                    <a:gd name="T26" fmla="*/ 326 w 1083"/>
                    <a:gd name="T27" fmla="*/ 331 h 549"/>
                    <a:gd name="T28" fmla="*/ 220 w 1083"/>
                    <a:gd name="T29" fmla="*/ 318 h 549"/>
                    <a:gd name="T30" fmla="*/ 177 w 1083"/>
                    <a:gd name="T31" fmla="*/ 233 h 549"/>
                    <a:gd name="T32" fmla="*/ 150 w 1083"/>
                    <a:gd name="T33" fmla="*/ 175 h 549"/>
                    <a:gd name="T34" fmla="*/ 62 w 1083"/>
                    <a:gd name="T35" fmla="*/ 140 h 549"/>
                    <a:gd name="T36" fmla="*/ 62 w 1083"/>
                    <a:gd name="T37" fmla="*/ 24 h 549"/>
                    <a:gd name="T38" fmla="*/ 183 w 1083"/>
                    <a:gd name="T39" fmla="*/ 79 h 549"/>
                    <a:gd name="T40" fmla="*/ 229 w 1083"/>
                    <a:gd name="T41" fmla="*/ 127 h 549"/>
                    <a:gd name="T42" fmla="*/ 303 w 1083"/>
                    <a:gd name="T43" fmla="*/ 192 h 549"/>
                    <a:gd name="T44" fmla="*/ 316 w 1083"/>
                    <a:gd name="T45" fmla="*/ 246 h 549"/>
                    <a:gd name="T46" fmla="*/ 376 w 1083"/>
                    <a:gd name="T47" fmla="*/ 273 h 549"/>
                    <a:gd name="T48" fmla="*/ 430 w 1083"/>
                    <a:gd name="T49" fmla="*/ 271 h 549"/>
                    <a:gd name="T50" fmla="*/ 519 w 1083"/>
                    <a:gd name="T51" fmla="*/ 337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3" h="549">
                      <a:moveTo>
                        <a:pt x="519" y="337"/>
                      </a:moveTo>
                      <a:cubicBezTo>
                        <a:pt x="524" y="359"/>
                        <a:pt x="545" y="397"/>
                        <a:pt x="598" y="389"/>
                      </a:cubicBezTo>
                      <a:cubicBezTo>
                        <a:pt x="649" y="379"/>
                        <a:pt x="678" y="382"/>
                        <a:pt x="691" y="410"/>
                      </a:cubicBezTo>
                      <a:cubicBezTo>
                        <a:pt x="703" y="437"/>
                        <a:pt x="728" y="451"/>
                        <a:pt x="777" y="416"/>
                      </a:cubicBezTo>
                      <a:cubicBezTo>
                        <a:pt x="825" y="379"/>
                        <a:pt x="881" y="364"/>
                        <a:pt x="928" y="373"/>
                      </a:cubicBezTo>
                      <a:cubicBezTo>
                        <a:pt x="973" y="382"/>
                        <a:pt x="1083" y="397"/>
                        <a:pt x="1039" y="439"/>
                      </a:cubicBezTo>
                      <a:cubicBezTo>
                        <a:pt x="997" y="483"/>
                        <a:pt x="1018" y="512"/>
                        <a:pt x="967" y="530"/>
                      </a:cubicBezTo>
                      <a:cubicBezTo>
                        <a:pt x="916" y="549"/>
                        <a:pt x="846" y="507"/>
                        <a:pt x="835" y="518"/>
                      </a:cubicBezTo>
                      <a:cubicBezTo>
                        <a:pt x="822" y="530"/>
                        <a:pt x="772" y="525"/>
                        <a:pt x="728" y="525"/>
                      </a:cubicBezTo>
                      <a:cubicBezTo>
                        <a:pt x="682" y="525"/>
                        <a:pt x="578" y="530"/>
                        <a:pt x="582" y="503"/>
                      </a:cubicBezTo>
                      <a:cubicBezTo>
                        <a:pt x="585" y="476"/>
                        <a:pt x="540" y="479"/>
                        <a:pt x="526" y="495"/>
                      </a:cubicBezTo>
                      <a:cubicBezTo>
                        <a:pt x="514" y="510"/>
                        <a:pt x="487" y="510"/>
                        <a:pt x="451" y="503"/>
                      </a:cubicBezTo>
                      <a:cubicBezTo>
                        <a:pt x="414" y="498"/>
                        <a:pt x="414" y="483"/>
                        <a:pt x="403" y="428"/>
                      </a:cubicBezTo>
                      <a:cubicBezTo>
                        <a:pt x="390" y="373"/>
                        <a:pt x="372" y="325"/>
                        <a:pt x="326" y="331"/>
                      </a:cubicBezTo>
                      <a:cubicBezTo>
                        <a:pt x="282" y="337"/>
                        <a:pt x="255" y="345"/>
                        <a:pt x="220" y="318"/>
                      </a:cubicBezTo>
                      <a:cubicBezTo>
                        <a:pt x="187" y="291"/>
                        <a:pt x="168" y="252"/>
                        <a:pt x="177" y="233"/>
                      </a:cubicBezTo>
                      <a:cubicBezTo>
                        <a:pt x="187" y="215"/>
                        <a:pt x="220" y="169"/>
                        <a:pt x="150" y="175"/>
                      </a:cubicBezTo>
                      <a:cubicBezTo>
                        <a:pt x="79" y="182"/>
                        <a:pt x="71" y="187"/>
                        <a:pt x="62" y="140"/>
                      </a:cubicBezTo>
                      <a:cubicBezTo>
                        <a:pt x="52" y="91"/>
                        <a:pt x="0" y="0"/>
                        <a:pt x="62" y="24"/>
                      </a:cubicBezTo>
                      <a:cubicBezTo>
                        <a:pt x="124" y="48"/>
                        <a:pt x="135" y="69"/>
                        <a:pt x="183" y="79"/>
                      </a:cubicBezTo>
                      <a:cubicBezTo>
                        <a:pt x="232" y="88"/>
                        <a:pt x="235" y="88"/>
                        <a:pt x="229" y="127"/>
                      </a:cubicBezTo>
                      <a:cubicBezTo>
                        <a:pt x="224" y="167"/>
                        <a:pt x="345" y="152"/>
                        <a:pt x="303" y="192"/>
                      </a:cubicBezTo>
                      <a:cubicBezTo>
                        <a:pt x="260" y="231"/>
                        <a:pt x="274" y="242"/>
                        <a:pt x="316" y="246"/>
                      </a:cubicBezTo>
                      <a:cubicBezTo>
                        <a:pt x="361" y="248"/>
                        <a:pt x="376" y="254"/>
                        <a:pt x="376" y="273"/>
                      </a:cubicBezTo>
                      <a:cubicBezTo>
                        <a:pt x="376" y="291"/>
                        <a:pt x="403" y="279"/>
                        <a:pt x="430" y="271"/>
                      </a:cubicBezTo>
                      <a:cubicBezTo>
                        <a:pt x="457" y="261"/>
                        <a:pt x="499" y="271"/>
                        <a:pt x="519" y="3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4" name="išḻïḍé">
                  <a:extLst>
                    <a:ext uri="{FF2B5EF4-FFF2-40B4-BE49-F238E27FC236}">
                      <a16:creationId xmlns:a16="http://schemas.microsoft.com/office/drawing/2014/main" id="{69EB6FCD-7DF3-D95D-6F51-93A00F0B9F56}"/>
                    </a:ext>
                  </a:extLst>
                </p:cNvPr>
                <p:cNvSpPr/>
                <p:nvPr/>
              </p:nvSpPr>
              <p:spPr bwMode="auto">
                <a:xfrm>
                  <a:off x="1702" y="498"/>
                  <a:ext cx="165" cy="166"/>
                </a:xfrm>
                <a:custGeom>
                  <a:avLst/>
                  <a:gdLst>
                    <a:gd name="T0" fmla="*/ 207 w 424"/>
                    <a:gd name="T1" fmla="*/ 422 h 425"/>
                    <a:gd name="T2" fmla="*/ 323 w 424"/>
                    <a:gd name="T3" fmla="*/ 385 h 425"/>
                    <a:gd name="T4" fmla="*/ 402 w 424"/>
                    <a:gd name="T5" fmla="*/ 295 h 425"/>
                    <a:gd name="T6" fmla="*/ 336 w 424"/>
                    <a:gd name="T7" fmla="*/ 212 h 425"/>
                    <a:gd name="T8" fmla="*/ 295 w 424"/>
                    <a:gd name="T9" fmla="*/ 140 h 425"/>
                    <a:gd name="T10" fmla="*/ 180 w 424"/>
                    <a:gd name="T11" fmla="*/ 52 h 425"/>
                    <a:gd name="T12" fmla="*/ 101 w 424"/>
                    <a:gd name="T13" fmla="*/ 36 h 425"/>
                    <a:gd name="T14" fmla="*/ 74 w 424"/>
                    <a:gd name="T15" fmla="*/ 128 h 425"/>
                    <a:gd name="T16" fmla="*/ 47 w 424"/>
                    <a:gd name="T17" fmla="*/ 188 h 425"/>
                    <a:gd name="T18" fmla="*/ 49 w 424"/>
                    <a:gd name="T19" fmla="*/ 261 h 425"/>
                    <a:gd name="T20" fmla="*/ 143 w 424"/>
                    <a:gd name="T21" fmla="*/ 295 h 425"/>
                    <a:gd name="T22" fmla="*/ 101 w 424"/>
                    <a:gd name="T23" fmla="*/ 368 h 425"/>
                    <a:gd name="T24" fmla="*/ 207 w 424"/>
                    <a:gd name="T25" fmla="*/ 42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4" h="425">
                      <a:moveTo>
                        <a:pt x="207" y="422"/>
                      </a:moveTo>
                      <a:cubicBezTo>
                        <a:pt x="267" y="419"/>
                        <a:pt x="286" y="397"/>
                        <a:pt x="323" y="385"/>
                      </a:cubicBezTo>
                      <a:cubicBezTo>
                        <a:pt x="360" y="373"/>
                        <a:pt x="424" y="328"/>
                        <a:pt x="402" y="295"/>
                      </a:cubicBezTo>
                      <a:cubicBezTo>
                        <a:pt x="380" y="261"/>
                        <a:pt x="323" y="254"/>
                        <a:pt x="336" y="212"/>
                      </a:cubicBezTo>
                      <a:cubicBezTo>
                        <a:pt x="347" y="170"/>
                        <a:pt x="352" y="158"/>
                        <a:pt x="295" y="140"/>
                      </a:cubicBezTo>
                      <a:cubicBezTo>
                        <a:pt x="241" y="121"/>
                        <a:pt x="215" y="96"/>
                        <a:pt x="180" y="52"/>
                      </a:cubicBezTo>
                      <a:cubicBezTo>
                        <a:pt x="147" y="7"/>
                        <a:pt x="126" y="0"/>
                        <a:pt x="101" y="36"/>
                      </a:cubicBezTo>
                      <a:cubicBezTo>
                        <a:pt x="78" y="73"/>
                        <a:pt x="74" y="103"/>
                        <a:pt x="74" y="128"/>
                      </a:cubicBezTo>
                      <a:cubicBezTo>
                        <a:pt x="74" y="152"/>
                        <a:pt x="59" y="152"/>
                        <a:pt x="47" y="188"/>
                      </a:cubicBezTo>
                      <a:cubicBezTo>
                        <a:pt x="35" y="225"/>
                        <a:pt x="0" y="258"/>
                        <a:pt x="49" y="261"/>
                      </a:cubicBezTo>
                      <a:cubicBezTo>
                        <a:pt x="99" y="264"/>
                        <a:pt x="143" y="286"/>
                        <a:pt x="143" y="295"/>
                      </a:cubicBezTo>
                      <a:cubicBezTo>
                        <a:pt x="143" y="304"/>
                        <a:pt x="78" y="337"/>
                        <a:pt x="101" y="368"/>
                      </a:cubicBezTo>
                      <a:cubicBezTo>
                        <a:pt x="126" y="397"/>
                        <a:pt x="147" y="425"/>
                        <a:pt x="207" y="4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5" name="îṥļîḓe">
                  <a:extLst>
                    <a:ext uri="{FF2B5EF4-FFF2-40B4-BE49-F238E27FC236}">
                      <a16:creationId xmlns:a16="http://schemas.microsoft.com/office/drawing/2014/main" id="{2B7867C8-B113-4C67-4B42-4247EC7966DA}"/>
                    </a:ext>
                  </a:extLst>
                </p:cNvPr>
                <p:cNvSpPr/>
                <p:nvPr/>
              </p:nvSpPr>
              <p:spPr bwMode="auto">
                <a:xfrm>
                  <a:off x="1789" y="422"/>
                  <a:ext cx="590" cy="336"/>
                </a:xfrm>
                <a:custGeom>
                  <a:avLst/>
                  <a:gdLst>
                    <a:gd name="T0" fmla="*/ 353 w 1514"/>
                    <a:gd name="T1" fmla="*/ 796 h 861"/>
                    <a:gd name="T2" fmla="*/ 499 w 1514"/>
                    <a:gd name="T3" fmla="*/ 782 h 861"/>
                    <a:gd name="T4" fmla="*/ 575 w 1514"/>
                    <a:gd name="T5" fmla="*/ 815 h 861"/>
                    <a:gd name="T6" fmla="*/ 678 w 1514"/>
                    <a:gd name="T7" fmla="*/ 778 h 861"/>
                    <a:gd name="T8" fmla="*/ 647 w 1514"/>
                    <a:gd name="T9" fmla="*/ 720 h 861"/>
                    <a:gd name="T10" fmla="*/ 657 w 1514"/>
                    <a:gd name="T11" fmla="*/ 669 h 861"/>
                    <a:gd name="T12" fmla="*/ 720 w 1514"/>
                    <a:gd name="T13" fmla="*/ 607 h 861"/>
                    <a:gd name="T14" fmla="*/ 826 w 1514"/>
                    <a:gd name="T15" fmla="*/ 560 h 861"/>
                    <a:gd name="T16" fmla="*/ 854 w 1514"/>
                    <a:gd name="T17" fmla="*/ 459 h 861"/>
                    <a:gd name="T18" fmla="*/ 1045 w 1514"/>
                    <a:gd name="T19" fmla="*/ 377 h 861"/>
                    <a:gd name="T20" fmla="*/ 1170 w 1514"/>
                    <a:gd name="T21" fmla="*/ 304 h 861"/>
                    <a:gd name="T22" fmla="*/ 1251 w 1514"/>
                    <a:gd name="T23" fmla="*/ 192 h 861"/>
                    <a:gd name="T24" fmla="*/ 1404 w 1514"/>
                    <a:gd name="T25" fmla="*/ 156 h 861"/>
                    <a:gd name="T26" fmla="*/ 1514 w 1514"/>
                    <a:gd name="T27" fmla="*/ 113 h 861"/>
                    <a:gd name="T28" fmla="*/ 1404 w 1514"/>
                    <a:gd name="T29" fmla="*/ 37 h 861"/>
                    <a:gd name="T30" fmla="*/ 1021 w 1514"/>
                    <a:gd name="T31" fmla="*/ 7 h 861"/>
                    <a:gd name="T32" fmla="*/ 632 w 1514"/>
                    <a:gd name="T33" fmla="*/ 56 h 861"/>
                    <a:gd name="T34" fmla="*/ 388 w 1514"/>
                    <a:gd name="T35" fmla="*/ 106 h 861"/>
                    <a:gd name="T36" fmla="*/ 217 w 1514"/>
                    <a:gd name="T37" fmla="*/ 125 h 861"/>
                    <a:gd name="T38" fmla="*/ 4 w 1514"/>
                    <a:gd name="T39" fmla="*/ 170 h 861"/>
                    <a:gd name="T40" fmla="*/ 89 w 1514"/>
                    <a:gd name="T41" fmla="*/ 268 h 861"/>
                    <a:gd name="T42" fmla="*/ 325 w 1514"/>
                    <a:gd name="T43" fmla="*/ 316 h 861"/>
                    <a:gd name="T44" fmla="*/ 301 w 1514"/>
                    <a:gd name="T45" fmla="*/ 370 h 861"/>
                    <a:gd name="T46" fmla="*/ 198 w 1514"/>
                    <a:gd name="T47" fmla="*/ 434 h 861"/>
                    <a:gd name="T48" fmla="*/ 277 w 1514"/>
                    <a:gd name="T49" fmla="*/ 541 h 861"/>
                    <a:gd name="T50" fmla="*/ 153 w 1514"/>
                    <a:gd name="T51" fmla="*/ 624 h 861"/>
                    <a:gd name="T52" fmla="*/ 183 w 1514"/>
                    <a:gd name="T53" fmla="*/ 732 h 861"/>
                    <a:gd name="T54" fmla="*/ 143 w 1514"/>
                    <a:gd name="T55" fmla="*/ 805 h 861"/>
                    <a:gd name="T56" fmla="*/ 301 w 1514"/>
                    <a:gd name="T57" fmla="*/ 790 h 861"/>
                    <a:gd name="T58" fmla="*/ 353 w 1514"/>
                    <a:gd name="T59" fmla="*/ 796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14" h="861">
                      <a:moveTo>
                        <a:pt x="353" y="796"/>
                      </a:moveTo>
                      <a:cubicBezTo>
                        <a:pt x="353" y="861"/>
                        <a:pt x="474" y="763"/>
                        <a:pt x="499" y="782"/>
                      </a:cubicBezTo>
                      <a:cubicBezTo>
                        <a:pt x="523" y="800"/>
                        <a:pt x="520" y="836"/>
                        <a:pt x="575" y="815"/>
                      </a:cubicBezTo>
                      <a:cubicBezTo>
                        <a:pt x="629" y="794"/>
                        <a:pt x="659" y="802"/>
                        <a:pt x="678" y="778"/>
                      </a:cubicBezTo>
                      <a:cubicBezTo>
                        <a:pt x="696" y="755"/>
                        <a:pt x="674" y="745"/>
                        <a:pt x="647" y="720"/>
                      </a:cubicBezTo>
                      <a:cubicBezTo>
                        <a:pt x="620" y="696"/>
                        <a:pt x="620" y="666"/>
                        <a:pt x="657" y="669"/>
                      </a:cubicBezTo>
                      <a:cubicBezTo>
                        <a:pt x="694" y="671"/>
                        <a:pt x="674" y="605"/>
                        <a:pt x="720" y="607"/>
                      </a:cubicBezTo>
                      <a:cubicBezTo>
                        <a:pt x="766" y="611"/>
                        <a:pt x="824" y="590"/>
                        <a:pt x="826" y="560"/>
                      </a:cubicBezTo>
                      <a:cubicBezTo>
                        <a:pt x="829" y="528"/>
                        <a:pt x="782" y="474"/>
                        <a:pt x="854" y="459"/>
                      </a:cubicBezTo>
                      <a:cubicBezTo>
                        <a:pt x="928" y="444"/>
                        <a:pt x="1007" y="426"/>
                        <a:pt x="1045" y="377"/>
                      </a:cubicBezTo>
                      <a:cubicBezTo>
                        <a:pt x="1086" y="328"/>
                        <a:pt x="1098" y="314"/>
                        <a:pt x="1170" y="304"/>
                      </a:cubicBezTo>
                      <a:cubicBezTo>
                        <a:pt x="1244" y="295"/>
                        <a:pt x="1209" y="235"/>
                        <a:pt x="1251" y="192"/>
                      </a:cubicBezTo>
                      <a:cubicBezTo>
                        <a:pt x="1295" y="150"/>
                        <a:pt x="1350" y="150"/>
                        <a:pt x="1404" y="156"/>
                      </a:cubicBezTo>
                      <a:cubicBezTo>
                        <a:pt x="1457" y="162"/>
                        <a:pt x="1514" y="150"/>
                        <a:pt x="1514" y="113"/>
                      </a:cubicBezTo>
                      <a:cubicBezTo>
                        <a:pt x="1514" y="77"/>
                        <a:pt x="1509" y="37"/>
                        <a:pt x="1404" y="37"/>
                      </a:cubicBezTo>
                      <a:cubicBezTo>
                        <a:pt x="1298" y="37"/>
                        <a:pt x="1137" y="0"/>
                        <a:pt x="1021" y="7"/>
                      </a:cubicBezTo>
                      <a:cubicBezTo>
                        <a:pt x="906" y="12"/>
                        <a:pt x="736" y="40"/>
                        <a:pt x="632" y="56"/>
                      </a:cubicBezTo>
                      <a:cubicBezTo>
                        <a:pt x="529" y="71"/>
                        <a:pt x="451" y="71"/>
                        <a:pt x="388" y="106"/>
                      </a:cubicBezTo>
                      <a:cubicBezTo>
                        <a:pt x="323" y="143"/>
                        <a:pt x="330" y="119"/>
                        <a:pt x="217" y="125"/>
                      </a:cubicBezTo>
                      <a:cubicBezTo>
                        <a:pt x="104" y="131"/>
                        <a:pt x="8" y="123"/>
                        <a:pt x="4" y="170"/>
                      </a:cubicBezTo>
                      <a:cubicBezTo>
                        <a:pt x="0" y="219"/>
                        <a:pt x="25" y="249"/>
                        <a:pt x="89" y="268"/>
                      </a:cubicBezTo>
                      <a:cubicBezTo>
                        <a:pt x="153" y="286"/>
                        <a:pt x="293" y="323"/>
                        <a:pt x="325" y="316"/>
                      </a:cubicBezTo>
                      <a:cubicBezTo>
                        <a:pt x="360" y="310"/>
                        <a:pt x="378" y="383"/>
                        <a:pt x="301" y="370"/>
                      </a:cubicBezTo>
                      <a:cubicBezTo>
                        <a:pt x="225" y="360"/>
                        <a:pt x="158" y="402"/>
                        <a:pt x="198" y="434"/>
                      </a:cubicBezTo>
                      <a:cubicBezTo>
                        <a:pt x="237" y="468"/>
                        <a:pt x="341" y="528"/>
                        <a:pt x="277" y="541"/>
                      </a:cubicBezTo>
                      <a:cubicBezTo>
                        <a:pt x="214" y="553"/>
                        <a:pt x="168" y="587"/>
                        <a:pt x="153" y="624"/>
                      </a:cubicBezTo>
                      <a:cubicBezTo>
                        <a:pt x="138" y="659"/>
                        <a:pt x="231" y="715"/>
                        <a:pt x="183" y="732"/>
                      </a:cubicBezTo>
                      <a:cubicBezTo>
                        <a:pt x="135" y="750"/>
                        <a:pt x="56" y="805"/>
                        <a:pt x="143" y="805"/>
                      </a:cubicBezTo>
                      <a:cubicBezTo>
                        <a:pt x="231" y="805"/>
                        <a:pt x="293" y="817"/>
                        <a:pt x="301" y="790"/>
                      </a:cubicBezTo>
                      <a:cubicBezTo>
                        <a:pt x="311" y="763"/>
                        <a:pt x="353" y="782"/>
                        <a:pt x="353" y="7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6" name="iŝ1îďé">
                  <a:extLst>
                    <a:ext uri="{FF2B5EF4-FFF2-40B4-BE49-F238E27FC236}">
                      <a16:creationId xmlns:a16="http://schemas.microsoft.com/office/drawing/2014/main" id="{14F4A6E0-5908-19A9-B146-163F9FC223F9}"/>
                    </a:ext>
                  </a:extLst>
                </p:cNvPr>
                <p:cNvSpPr/>
                <p:nvPr/>
              </p:nvSpPr>
              <p:spPr bwMode="auto">
                <a:xfrm>
                  <a:off x="135" y="1217"/>
                  <a:ext cx="74" cy="45"/>
                </a:xfrm>
                <a:custGeom>
                  <a:avLst/>
                  <a:gdLst>
                    <a:gd name="T0" fmla="*/ 87 w 190"/>
                    <a:gd name="T1" fmla="*/ 77 h 115"/>
                    <a:gd name="T2" fmla="*/ 166 w 190"/>
                    <a:gd name="T3" fmla="*/ 87 h 115"/>
                    <a:gd name="T4" fmla="*/ 119 w 190"/>
                    <a:gd name="T5" fmla="*/ 13 h 115"/>
                    <a:gd name="T6" fmla="*/ 6 w 190"/>
                    <a:gd name="T7" fmla="*/ 31 h 115"/>
                    <a:gd name="T8" fmla="*/ 87 w 190"/>
                    <a:gd name="T9" fmla="*/ 7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115">
                      <a:moveTo>
                        <a:pt x="87" y="77"/>
                      </a:moveTo>
                      <a:cubicBezTo>
                        <a:pt x="119" y="102"/>
                        <a:pt x="146" y="115"/>
                        <a:pt x="166" y="87"/>
                      </a:cubicBezTo>
                      <a:cubicBezTo>
                        <a:pt x="188" y="60"/>
                        <a:pt x="190" y="28"/>
                        <a:pt x="119" y="13"/>
                      </a:cubicBezTo>
                      <a:cubicBezTo>
                        <a:pt x="45" y="0"/>
                        <a:pt x="0" y="11"/>
                        <a:pt x="6" y="31"/>
                      </a:cubicBezTo>
                      <a:cubicBezTo>
                        <a:pt x="15" y="52"/>
                        <a:pt x="69" y="63"/>
                        <a:pt x="87" y="7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7" name="ísľîḍé">
                  <a:extLst>
                    <a:ext uri="{FF2B5EF4-FFF2-40B4-BE49-F238E27FC236}">
                      <a16:creationId xmlns:a16="http://schemas.microsoft.com/office/drawing/2014/main" id="{6B8992A5-5056-2FA8-875B-A6A079EC387F}"/>
                    </a:ext>
                  </a:extLst>
                </p:cNvPr>
                <p:cNvSpPr/>
                <p:nvPr/>
              </p:nvSpPr>
              <p:spPr bwMode="auto">
                <a:xfrm>
                  <a:off x="223" y="1348"/>
                  <a:ext cx="41" cy="35"/>
                </a:xfrm>
                <a:custGeom>
                  <a:avLst/>
                  <a:gdLst>
                    <a:gd name="T0" fmla="*/ 5 w 106"/>
                    <a:gd name="T1" fmla="*/ 38 h 90"/>
                    <a:gd name="T2" fmla="*/ 43 w 106"/>
                    <a:gd name="T3" fmla="*/ 86 h 90"/>
                    <a:gd name="T4" fmla="*/ 102 w 106"/>
                    <a:gd name="T5" fmla="*/ 52 h 90"/>
                    <a:gd name="T6" fmla="*/ 5 w 106"/>
                    <a:gd name="T7" fmla="*/ 3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6" h="90">
                      <a:moveTo>
                        <a:pt x="5" y="38"/>
                      </a:moveTo>
                      <a:cubicBezTo>
                        <a:pt x="0" y="48"/>
                        <a:pt x="23" y="84"/>
                        <a:pt x="43" y="86"/>
                      </a:cubicBezTo>
                      <a:cubicBezTo>
                        <a:pt x="64" y="90"/>
                        <a:pt x="100" y="72"/>
                        <a:pt x="102" y="52"/>
                      </a:cubicBezTo>
                      <a:cubicBezTo>
                        <a:pt x="106" y="32"/>
                        <a:pt x="31" y="0"/>
                        <a:pt x="5" y="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8" name="iSḷíḍé">
                  <a:extLst>
                    <a:ext uri="{FF2B5EF4-FFF2-40B4-BE49-F238E27FC236}">
                      <a16:creationId xmlns:a16="http://schemas.microsoft.com/office/drawing/2014/main" id="{048078DB-3419-D010-E7D3-A06ABCE4299C}"/>
                    </a:ext>
                  </a:extLst>
                </p:cNvPr>
                <p:cNvSpPr/>
                <p:nvPr/>
              </p:nvSpPr>
              <p:spPr bwMode="auto">
                <a:xfrm>
                  <a:off x="472" y="1436"/>
                  <a:ext cx="66" cy="53"/>
                </a:xfrm>
                <a:custGeom>
                  <a:avLst/>
                  <a:gdLst>
                    <a:gd name="T0" fmla="*/ 79 w 168"/>
                    <a:gd name="T1" fmla="*/ 32 h 136"/>
                    <a:gd name="T2" fmla="*/ 30 w 168"/>
                    <a:gd name="T3" fmla="*/ 103 h 136"/>
                    <a:gd name="T4" fmla="*/ 109 w 168"/>
                    <a:gd name="T5" fmla="*/ 103 h 136"/>
                    <a:gd name="T6" fmla="*/ 151 w 168"/>
                    <a:gd name="T7" fmla="*/ 32 h 136"/>
                    <a:gd name="T8" fmla="*/ 79 w 168"/>
                    <a:gd name="T9" fmla="*/ 3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136">
                      <a:moveTo>
                        <a:pt x="79" y="32"/>
                      </a:moveTo>
                      <a:cubicBezTo>
                        <a:pt x="47" y="56"/>
                        <a:pt x="0" y="76"/>
                        <a:pt x="30" y="103"/>
                      </a:cubicBezTo>
                      <a:cubicBezTo>
                        <a:pt x="61" y="132"/>
                        <a:pt x="72" y="136"/>
                        <a:pt x="109" y="103"/>
                      </a:cubicBezTo>
                      <a:cubicBezTo>
                        <a:pt x="149" y="73"/>
                        <a:pt x="168" y="49"/>
                        <a:pt x="151" y="32"/>
                      </a:cubicBezTo>
                      <a:cubicBezTo>
                        <a:pt x="134" y="15"/>
                        <a:pt x="121" y="0"/>
                        <a:pt x="79" y="3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9" name="îsḷïďe">
                  <a:extLst>
                    <a:ext uri="{FF2B5EF4-FFF2-40B4-BE49-F238E27FC236}">
                      <a16:creationId xmlns:a16="http://schemas.microsoft.com/office/drawing/2014/main" id="{A2F9FC0A-73BB-3DB2-A33E-9564E34EF09F}"/>
                    </a:ext>
                  </a:extLst>
                </p:cNvPr>
                <p:cNvSpPr/>
                <p:nvPr/>
              </p:nvSpPr>
              <p:spPr bwMode="auto">
                <a:xfrm>
                  <a:off x="3504" y="1393"/>
                  <a:ext cx="177" cy="313"/>
                </a:xfrm>
                <a:custGeom>
                  <a:avLst/>
                  <a:gdLst>
                    <a:gd name="T0" fmla="*/ 348 w 454"/>
                    <a:gd name="T1" fmla="*/ 447 h 804"/>
                    <a:gd name="T2" fmla="*/ 266 w 454"/>
                    <a:gd name="T3" fmla="*/ 356 h 804"/>
                    <a:gd name="T4" fmla="*/ 205 w 454"/>
                    <a:gd name="T5" fmla="*/ 257 h 804"/>
                    <a:gd name="T6" fmla="*/ 212 w 454"/>
                    <a:gd name="T7" fmla="*/ 151 h 804"/>
                    <a:gd name="T8" fmla="*/ 205 w 454"/>
                    <a:gd name="T9" fmla="*/ 102 h 804"/>
                    <a:gd name="T10" fmla="*/ 115 w 454"/>
                    <a:gd name="T11" fmla="*/ 102 h 804"/>
                    <a:gd name="T12" fmla="*/ 154 w 454"/>
                    <a:gd name="T13" fmla="*/ 53 h 804"/>
                    <a:gd name="T14" fmla="*/ 133 w 454"/>
                    <a:gd name="T15" fmla="*/ 0 h 804"/>
                    <a:gd name="T16" fmla="*/ 41 w 454"/>
                    <a:gd name="T17" fmla="*/ 69 h 804"/>
                    <a:gd name="T18" fmla="*/ 16 w 454"/>
                    <a:gd name="T19" fmla="*/ 143 h 804"/>
                    <a:gd name="T20" fmla="*/ 32 w 454"/>
                    <a:gd name="T21" fmla="*/ 279 h 804"/>
                    <a:gd name="T22" fmla="*/ 69 w 454"/>
                    <a:gd name="T23" fmla="*/ 368 h 804"/>
                    <a:gd name="T24" fmla="*/ 152 w 454"/>
                    <a:gd name="T25" fmla="*/ 385 h 804"/>
                    <a:gd name="T26" fmla="*/ 177 w 454"/>
                    <a:gd name="T27" fmla="*/ 471 h 804"/>
                    <a:gd name="T28" fmla="*/ 93 w 454"/>
                    <a:gd name="T29" fmla="*/ 501 h 804"/>
                    <a:gd name="T30" fmla="*/ 78 w 454"/>
                    <a:gd name="T31" fmla="*/ 607 h 804"/>
                    <a:gd name="T32" fmla="*/ 90 w 454"/>
                    <a:gd name="T33" fmla="*/ 656 h 804"/>
                    <a:gd name="T34" fmla="*/ 64 w 454"/>
                    <a:gd name="T35" fmla="*/ 697 h 804"/>
                    <a:gd name="T36" fmla="*/ 27 w 454"/>
                    <a:gd name="T37" fmla="*/ 783 h 804"/>
                    <a:gd name="T38" fmla="*/ 90 w 454"/>
                    <a:gd name="T39" fmla="*/ 771 h 804"/>
                    <a:gd name="T40" fmla="*/ 195 w 454"/>
                    <a:gd name="T41" fmla="*/ 734 h 804"/>
                    <a:gd name="T42" fmla="*/ 340 w 454"/>
                    <a:gd name="T43" fmla="*/ 709 h 804"/>
                    <a:gd name="T44" fmla="*/ 394 w 454"/>
                    <a:gd name="T45" fmla="*/ 677 h 804"/>
                    <a:gd name="T46" fmla="*/ 422 w 454"/>
                    <a:gd name="T47" fmla="*/ 607 h 804"/>
                    <a:gd name="T48" fmla="*/ 431 w 454"/>
                    <a:gd name="T49" fmla="*/ 533 h 804"/>
                    <a:gd name="T50" fmla="*/ 364 w 454"/>
                    <a:gd name="T51" fmla="*/ 524 h 804"/>
                    <a:gd name="T52" fmla="*/ 348 w 454"/>
                    <a:gd name="T53" fmla="*/ 447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4" h="804">
                      <a:moveTo>
                        <a:pt x="348" y="447"/>
                      </a:moveTo>
                      <a:cubicBezTo>
                        <a:pt x="306" y="415"/>
                        <a:pt x="298" y="405"/>
                        <a:pt x="266" y="356"/>
                      </a:cubicBezTo>
                      <a:cubicBezTo>
                        <a:pt x="232" y="307"/>
                        <a:pt x="221" y="336"/>
                        <a:pt x="205" y="257"/>
                      </a:cubicBezTo>
                      <a:cubicBezTo>
                        <a:pt x="189" y="180"/>
                        <a:pt x="195" y="168"/>
                        <a:pt x="212" y="151"/>
                      </a:cubicBezTo>
                      <a:cubicBezTo>
                        <a:pt x="228" y="136"/>
                        <a:pt x="242" y="102"/>
                        <a:pt x="205" y="102"/>
                      </a:cubicBezTo>
                      <a:cubicBezTo>
                        <a:pt x="167" y="102"/>
                        <a:pt x="115" y="118"/>
                        <a:pt x="115" y="102"/>
                      </a:cubicBezTo>
                      <a:cubicBezTo>
                        <a:pt x="115" y="86"/>
                        <a:pt x="142" y="65"/>
                        <a:pt x="154" y="53"/>
                      </a:cubicBezTo>
                      <a:cubicBezTo>
                        <a:pt x="167" y="40"/>
                        <a:pt x="184" y="0"/>
                        <a:pt x="133" y="0"/>
                      </a:cubicBezTo>
                      <a:cubicBezTo>
                        <a:pt x="85" y="0"/>
                        <a:pt x="56" y="37"/>
                        <a:pt x="41" y="69"/>
                      </a:cubicBezTo>
                      <a:cubicBezTo>
                        <a:pt x="24" y="102"/>
                        <a:pt x="20" y="74"/>
                        <a:pt x="16" y="143"/>
                      </a:cubicBezTo>
                      <a:cubicBezTo>
                        <a:pt x="11" y="213"/>
                        <a:pt x="0" y="242"/>
                        <a:pt x="32" y="279"/>
                      </a:cubicBezTo>
                      <a:cubicBezTo>
                        <a:pt x="64" y="316"/>
                        <a:pt x="41" y="360"/>
                        <a:pt x="69" y="368"/>
                      </a:cubicBezTo>
                      <a:cubicBezTo>
                        <a:pt x="98" y="378"/>
                        <a:pt x="127" y="349"/>
                        <a:pt x="152" y="385"/>
                      </a:cubicBezTo>
                      <a:cubicBezTo>
                        <a:pt x="177" y="422"/>
                        <a:pt x="212" y="443"/>
                        <a:pt x="177" y="471"/>
                      </a:cubicBezTo>
                      <a:cubicBezTo>
                        <a:pt x="138" y="501"/>
                        <a:pt x="93" y="476"/>
                        <a:pt x="93" y="501"/>
                      </a:cubicBezTo>
                      <a:cubicBezTo>
                        <a:pt x="93" y="524"/>
                        <a:pt x="117" y="570"/>
                        <a:pt x="78" y="607"/>
                      </a:cubicBezTo>
                      <a:cubicBezTo>
                        <a:pt x="37" y="644"/>
                        <a:pt x="90" y="656"/>
                        <a:pt x="90" y="656"/>
                      </a:cubicBezTo>
                      <a:cubicBezTo>
                        <a:pt x="90" y="656"/>
                        <a:pt x="85" y="677"/>
                        <a:pt x="64" y="697"/>
                      </a:cubicBezTo>
                      <a:cubicBezTo>
                        <a:pt x="43" y="718"/>
                        <a:pt x="6" y="763"/>
                        <a:pt x="27" y="783"/>
                      </a:cubicBezTo>
                      <a:cubicBezTo>
                        <a:pt x="48" y="804"/>
                        <a:pt x="48" y="783"/>
                        <a:pt x="90" y="771"/>
                      </a:cubicBezTo>
                      <a:cubicBezTo>
                        <a:pt x="130" y="758"/>
                        <a:pt x="121" y="755"/>
                        <a:pt x="195" y="734"/>
                      </a:cubicBezTo>
                      <a:cubicBezTo>
                        <a:pt x="269" y="714"/>
                        <a:pt x="311" y="706"/>
                        <a:pt x="340" y="709"/>
                      </a:cubicBezTo>
                      <a:cubicBezTo>
                        <a:pt x="369" y="714"/>
                        <a:pt x="396" y="714"/>
                        <a:pt x="394" y="677"/>
                      </a:cubicBezTo>
                      <a:cubicBezTo>
                        <a:pt x="390" y="640"/>
                        <a:pt x="401" y="619"/>
                        <a:pt x="422" y="607"/>
                      </a:cubicBezTo>
                      <a:cubicBezTo>
                        <a:pt x="443" y="595"/>
                        <a:pt x="454" y="545"/>
                        <a:pt x="431" y="533"/>
                      </a:cubicBezTo>
                      <a:cubicBezTo>
                        <a:pt x="406" y="521"/>
                        <a:pt x="385" y="550"/>
                        <a:pt x="364" y="524"/>
                      </a:cubicBezTo>
                      <a:cubicBezTo>
                        <a:pt x="343" y="501"/>
                        <a:pt x="369" y="464"/>
                        <a:pt x="348" y="4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0" name="ïṩḷîḓê">
                  <a:extLst>
                    <a:ext uri="{FF2B5EF4-FFF2-40B4-BE49-F238E27FC236}">
                      <a16:creationId xmlns:a16="http://schemas.microsoft.com/office/drawing/2014/main" id="{1F6B3E60-D25B-47DE-91E3-8C937B30FFDE}"/>
                    </a:ext>
                  </a:extLst>
                </p:cNvPr>
                <p:cNvSpPr/>
                <p:nvPr/>
              </p:nvSpPr>
              <p:spPr bwMode="auto">
                <a:xfrm>
                  <a:off x="3402" y="1514"/>
                  <a:ext cx="113" cy="147"/>
                </a:xfrm>
                <a:custGeom>
                  <a:avLst/>
                  <a:gdLst>
                    <a:gd name="T0" fmla="*/ 232 w 290"/>
                    <a:gd name="T1" fmla="*/ 201 h 377"/>
                    <a:gd name="T2" fmla="*/ 245 w 290"/>
                    <a:gd name="T3" fmla="*/ 127 h 377"/>
                    <a:gd name="T4" fmla="*/ 258 w 290"/>
                    <a:gd name="T5" fmla="*/ 44 h 377"/>
                    <a:gd name="T6" fmla="*/ 173 w 290"/>
                    <a:gd name="T7" fmla="*/ 28 h 377"/>
                    <a:gd name="T8" fmla="*/ 124 w 290"/>
                    <a:gd name="T9" fmla="*/ 103 h 377"/>
                    <a:gd name="T10" fmla="*/ 65 w 290"/>
                    <a:gd name="T11" fmla="*/ 131 h 377"/>
                    <a:gd name="T12" fmla="*/ 68 w 290"/>
                    <a:gd name="T13" fmla="*/ 209 h 377"/>
                    <a:gd name="T14" fmla="*/ 86 w 290"/>
                    <a:gd name="T15" fmla="*/ 270 h 377"/>
                    <a:gd name="T16" fmla="*/ 32 w 290"/>
                    <a:gd name="T17" fmla="*/ 316 h 377"/>
                    <a:gd name="T18" fmla="*/ 102 w 290"/>
                    <a:gd name="T19" fmla="*/ 353 h 377"/>
                    <a:gd name="T20" fmla="*/ 232 w 290"/>
                    <a:gd name="T21" fmla="*/ 201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377">
                      <a:moveTo>
                        <a:pt x="232" y="201"/>
                      </a:moveTo>
                      <a:cubicBezTo>
                        <a:pt x="226" y="164"/>
                        <a:pt x="200" y="155"/>
                        <a:pt x="245" y="127"/>
                      </a:cubicBezTo>
                      <a:cubicBezTo>
                        <a:pt x="290" y="98"/>
                        <a:pt x="274" y="61"/>
                        <a:pt x="258" y="44"/>
                      </a:cubicBezTo>
                      <a:cubicBezTo>
                        <a:pt x="242" y="28"/>
                        <a:pt x="205" y="0"/>
                        <a:pt x="173" y="28"/>
                      </a:cubicBezTo>
                      <a:cubicBezTo>
                        <a:pt x="139" y="56"/>
                        <a:pt x="147" y="103"/>
                        <a:pt x="124" y="103"/>
                      </a:cubicBezTo>
                      <a:cubicBezTo>
                        <a:pt x="99" y="103"/>
                        <a:pt x="81" y="103"/>
                        <a:pt x="65" y="131"/>
                      </a:cubicBezTo>
                      <a:cubicBezTo>
                        <a:pt x="48" y="159"/>
                        <a:pt x="53" y="205"/>
                        <a:pt x="68" y="209"/>
                      </a:cubicBezTo>
                      <a:cubicBezTo>
                        <a:pt x="86" y="212"/>
                        <a:pt x="102" y="254"/>
                        <a:pt x="86" y="270"/>
                      </a:cubicBezTo>
                      <a:cubicBezTo>
                        <a:pt x="68" y="286"/>
                        <a:pt x="0" y="279"/>
                        <a:pt x="32" y="316"/>
                      </a:cubicBezTo>
                      <a:cubicBezTo>
                        <a:pt x="65" y="353"/>
                        <a:pt x="48" y="377"/>
                        <a:pt x="102" y="353"/>
                      </a:cubicBezTo>
                      <a:cubicBezTo>
                        <a:pt x="156" y="328"/>
                        <a:pt x="252" y="293"/>
                        <a:pt x="232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1" name="ísḻîďé">
                  <a:extLst>
                    <a:ext uri="{FF2B5EF4-FFF2-40B4-BE49-F238E27FC236}">
                      <a16:creationId xmlns:a16="http://schemas.microsoft.com/office/drawing/2014/main" id="{6991E5D6-BF4A-3036-3A44-B064E16AF92E}"/>
                    </a:ext>
                  </a:extLst>
                </p:cNvPr>
                <p:cNvSpPr/>
                <p:nvPr/>
              </p:nvSpPr>
              <p:spPr bwMode="auto">
                <a:xfrm>
                  <a:off x="5521" y="2516"/>
                  <a:ext cx="343" cy="543"/>
                </a:xfrm>
                <a:custGeom>
                  <a:avLst/>
                  <a:gdLst>
                    <a:gd name="T0" fmla="*/ 0 w 878"/>
                    <a:gd name="T1" fmla="*/ 148 h 1394"/>
                    <a:gd name="T2" fmla="*/ 42 w 878"/>
                    <a:gd name="T3" fmla="*/ 296 h 1394"/>
                    <a:gd name="T4" fmla="*/ 83 w 878"/>
                    <a:gd name="T5" fmla="*/ 419 h 1394"/>
                    <a:gd name="T6" fmla="*/ 181 w 878"/>
                    <a:gd name="T7" fmla="*/ 394 h 1394"/>
                    <a:gd name="T8" fmla="*/ 272 w 878"/>
                    <a:gd name="T9" fmla="*/ 582 h 1394"/>
                    <a:gd name="T10" fmla="*/ 287 w 878"/>
                    <a:gd name="T11" fmla="*/ 836 h 1394"/>
                    <a:gd name="T12" fmla="*/ 320 w 878"/>
                    <a:gd name="T13" fmla="*/ 984 h 1394"/>
                    <a:gd name="T14" fmla="*/ 394 w 878"/>
                    <a:gd name="T15" fmla="*/ 1221 h 1394"/>
                    <a:gd name="T16" fmla="*/ 524 w 878"/>
                    <a:gd name="T17" fmla="*/ 1369 h 1394"/>
                    <a:gd name="T18" fmla="*/ 542 w 878"/>
                    <a:gd name="T19" fmla="*/ 1270 h 1394"/>
                    <a:gd name="T20" fmla="*/ 459 w 878"/>
                    <a:gd name="T21" fmla="*/ 1049 h 1394"/>
                    <a:gd name="T22" fmla="*/ 336 w 878"/>
                    <a:gd name="T23" fmla="*/ 770 h 1394"/>
                    <a:gd name="T24" fmla="*/ 394 w 878"/>
                    <a:gd name="T25" fmla="*/ 599 h 1394"/>
                    <a:gd name="T26" fmla="*/ 589 w 878"/>
                    <a:gd name="T27" fmla="*/ 836 h 1394"/>
                    <a:gd name="T28" fmla="*/ 788 w 878"/>
                    <a:gd name="T29" fmla="*/ 779 h 1394"/>
                    <a:gd name="T30" fmla="*/ 828 w 878"/>
                    <a:gd name="T31" fmla="*/ 541 h 1394"/>
                    <a:gd name="T32" fmla="*/ 663 w 878"/>
                    <a:gd name="T33" fmla="*/ 264 h 1394"/>
                    <a:gd name="T34" fmla="*/ 721 w 878"/>
                    <a:gd name="T35" fmla="*/ 99 h 1394"/>
                    <a:gd name="T36" fmla="*/ 828 w 878"/>
                    <a:gd name="T37" fmla="*/ 34 h 1394"/>
                    <a:gd name="T38" fmla="*/ 0 w 878"/>
                    <a:gd name="T39" fmla="*/ 14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8" h="1394">
                      <a:moveTo>
                        <a:pt x="0" y="148"/>
                      </a:moveTo>
                      <a:cubicBezTo>
                        <a:pt x="0" y="214"/>
                        <a:pt x="42" y="246"/>
                        <a:pt x="42" y="296"/>
                      </a:cubicBezTo>
                      <a:cubicBezTo>
                        <a:pt x="42" y="345"/>
                        <a:pt x="33" y="426"/>
                        <a:pt x="83" y="419"/>
                      </a:cubicBezTo>
                      <a:cubicBezTo>
                        <a:pt x="132" y="410"/>
                        <a:pt x="139" y="329"/>
                        <a:pt x="181" y="394"/>
                      </a:cubicBezTo>
                      <a:cubicBezTo>
                        <a:pt x="222" y="459"/>
                        <a:pt x="254" y="500"/>
                        <a:pt x="272" y="582"/>
                      </a:cubicBezTo>
                      <a:cubicBezTo>
                        <a:pt x="287" y="664"/>
                        <a:pt x="312" y="779"/>
                        <a:pt x="287" y="836"/>
                      </a:cubicBezTo>
                      <a:cubicBezTo>
                        <a:pt x="262" y="894"/>
                        <a:pt x="248" y="861"/>
                        <a:pt x="320" y="984"/>
                      </a:cubicBezTo>
                      <a:cubicBezTo>
                        <a:pt x="394" y="1106"/>
                        <a:pt x="362" y="1131"/>
                        <a:pt x="394" y="1221"/>
                      </a:cubicBezTo>
                      <a:cubicBezTo>
                        <a:pt x="426" y="1311"/>
                        <a:pt x="485" y="1345"/>
                        <a:pt x="524" y="1369"/>
                      </a:cubicBezTo>
                      <a:cubicBezTo>
                        <a:pt x="566" y="1394"/>
                        <a:pt x="566" y="1345"/>
                        <a:pt x="542" y="1270"/>
                      </a:cubicBezTo>
                      <a:cubicBezTo>
                        <a:pt x="517" y="1196"/>
                        <a:pt x="517" y="1131"/>
                        <a:pt x="459" y="1049"/>
                      </a:cubicBezTo>
                      <a:cubicBezTo>
                        <a:pt x="403" y="968"/>
                        <a:pt x="312" y="943"/>
                        <a:pt x="336" y="770"/>
                      </a:cubicBezTo>
                      <a:cubicBezTo>
                        <a:pt x="362" y="599"/>
                        <a:pt x="352" y="541"/>
                        <a:pt x="394" y="599"/>
                      </a:cubicBezTo>
                      <a:cubicBezTo>
                        <a:pt x="435" y="656"/>
                        <a:pt x="557" y="787"/>
                        <a:pt x="589" y="836"/>
                      </a:cubicBezTo>
                      <a:cubicBezTo>
                        <a:pt x="623" y="885"/>
                        <a:pt x="697" y="844"/>
                        <a:pt x="788" y="779"/>
                      </a:cubicBezTo>
                      <a:cubicBezTo>
                        <a:pt x="878" y="714"/>
                        <a:pt x="878" y="656"/>
                        <a:pt x="828" y="541"/>
                      </a:cubicBezTo>
                      <a:cubicBezTo>
                        <a:pt x="779" y="426"/>
                        <a:pt x="679" y="311"/>
                        <a:pt x="663" y="264"/>
                      </a:cubicBezTo>
                      <a:cubicBezTo>
                        <a:pt x="647" y="214"/>
                        <a:pt x="673" y="131"/>
                        <a:pt x="721" y="99"/>
                      </a:cubicBezTo>
                      <a:cubicBezTo>
                        <a:pt x="770" y="66"/>
                        <a:pt x="794" y="0"/>
                        <a:pt x="828" y="34"/>
                      </a:cubicBezTo>
                      <a:cubicBezTo>
                        <a:pt x="860" y="66"/>
                        <a:pt x="0" y="148"/>
                        <a:pt x="0" y="1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2" name="îs1ïḋê">
                  <a:extLst>
                    <a:ext uri="{FF2B5EF4-FFF2-40B4-BE49-F238E27FC236}">
                      <a16:creationId xmlns:a16="http://schemas.microsoft.com/office/drawing/2014/main" id="{A0D65548-11CA-7501-8559-7243EE21F5E0}"/>
                    </a:ext>
                  </a:extLst>
                </p:cNvPr>
                <p:cNvSpPr/>
                <p:nvPr/>
              </p:nvSpPr>
              <p:spPr bwMode="auto">
                <a:xfrm>
                  <a:off x="5539" y="2947"/>
                  <a:ext cx="266" cy="299"/>
                </a:xfrm>
                <a:custGeom>
                  <a:avLst/>
                  <a:gdLst>
                    <a:gd name="T0" fmla="*/ 391 w 681"/>
                    <a:gd name="T1" fmla="*/ 266 h 768"/>
                    <a:gd name="T2" fmla="*/ 237 w 681"/>
                    <a:gd name="T3" fmla="*/ 126 h 768"/>
                    <a:gd name="T4" fmla="*/ 138 w 681"/>
                    <a:gd name="T5" fmla="*/ 35 h 768"/>
                    <a:gd name="T6" fmla="*/ 57 w 681"/>
                    <a:gd name="T7" fmla="*/ 76 h 768"/>
                    <a:gd name="T8" fmla="*/ 242 w 681"/>
                    <a:gd name="T9" fmla="*/ 318 h 768"/>
                    <a:gd name="T10" fmla="*/ 398 w 681"/>
                    <a:gd name="T11" fmla="*/ 612 h 768"/>
                    <a:gd name="T12" fmla="*/ 570 w 681"/>
                    <a:gd name="T13" fmla="*/ 762 h 768"/>
                    <a:gd name="T14" fmla="*/ 617 w 681"/>
                    <a:gd name="T15" fmla="*/ 594 h 768"/>
                    <a:gd name="T16" fmla="*/ 484 w 681"/>
                    <a:gd name="T17" fmla="*/ 380 h 768"/>
                    <a:gd name="T18" fmla="*/ 391 w 681"/>
                    <a:gd name="T19" fmla="*/ 266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1" h="768">
                      <a:moveTo>
                        <a:pt x="391" y="266"/>
                      </a:moveTo>
                      <a:cubicBezTo>
                        <a:pt x="335" y="224"/>
                        <a:pt x="259" y="173"/>
                        <a:pt x="237" y="126"/>
                      </a:cubicBezTo>
                      <a:cubicBezTo>
                        <a:pt x="212" y="81"/>
                        <a:pt x="185" y="40"/>
                        <a:pt x="138" y="35"/>
                      </a:cubicBezTo>
                      <a:cubicBezTo>
                        <a:pt x="92" y="29"/>
                        <a:pt x="0" y="0"/>
                        <a:pt x="57" y="76"/>
                      </a:cubicBezTo>
                      <a:cubicBezTo>
                        <a:pt x="114" y="150"/>
                        <a:pt x="208" y="237"/>
                        <a:pt x="242" y="318"/>
                      </a:cubicBezTo>
                      <a:cubicBezTo>
                        <a:pt x="275" y="398"/>
                        <a:pt x="358" y="520"/>
                        <a:pt x="398" y="612"/>
                      </a:cubicBezTo>
                      <a:cubicBezTo>
                        <a:pt x="438" y="704"/>
                        <a:pt x="518" y="768"/>
                        <a:pt x="570" y="762"/>
                      </a:cubicBezTo>
                      <a:cubicBezTo>
                        <a:pt x="623" y="756"/>
                        <a:pt x="681" y="652"/>
                        <a:pt x="617" y="594"/>
                      </a:cubicBezTo>
                      <a:cubicBezTo>
                        <a:pt x="554" y="538"/>
                        <a:pt x="525" y="445"/>
                        <a:pt x="484" y="380"/>
                      </a:cubicBezTo>
                      <a:cubicBezTo>
                        <a:pt x="444" y="318"/>
                        <a:pt x="415" y="283"/>
                        <a:pt x="391" y="2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3" name="íṡľíḓè">
                  <a:extLst>
                    <a:ext uri="{FF2B5EF4-FFF2-40B4-BE49-F238E27FC236}">
                      <a16:creationId xmlns:a16="http://schemas.microsoft.com/office/drawing/2014/main" id="{105431DF-2883-AB8E-CE06-F4FED17EDDBF}"/>
                    </a:ext>
                  </a:extLst>
                </p:cNvPr>
                <p:cNvSpPr/>
                <p:nvPr/>
              </p:nvSpPr>
              <p:spPr bwMode="auto">
                <a:xfrm>
                  <a:off x="5757" y="3248"/>
                  <a:ext cx="211" cy="83"/>
                </a:xfrm>
                <a:custGeom>
                  <a:avLst/>
                  <a:gdLst>
                    <a:gd name="T0" fmla="*/ 237 w 543"/>
                    <a:gd name="T1" fmla="*/ 52 h 213"/>
                    <a:gd name="T2" fmla="*/ 97 w 543"/>
                    <a:gd name="T3" fmla="*/ 5 h 213"/>
                    <a:gd name="T4" fmla="*/ 79 w 543"/>
                    <a:gd name="T5" fmla="*/ 114 h 213"/>
                    <a:gd name="T6" fmla="*/ 265 w 543"/>
                    <a:gd name="T7" fmla="*/ 144 h 213"/>
                    <a:gd name="T8" fmla="*/ 474 w 543"/>
                    <a:gd name="T9" fmla="*/ 201 h 213"/>
                    <a:gd name="T10" fmla="*/ 474 w 543"/>
                    <a:gd name="T11" fmla="*/ 132 h 213"/>
                    <a:gd name="T12" fmla="*/ 358 w 543"/>
                    <a:gd name="T13" fmla="*/ 40 h 213"/>
                    <a:gd name="T14" fmla="*/ 237 w 543"/>
                    <a:gd name="T15" fmla="*/ 5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3" h="213">
                      <a:moveTo>
                        <a:pt x="237" y="52"/>
                      </a:moveTo>
                      <a:cubicBezTo>
                        <a:pt x="188" y="52"/>
                        <a:pt x="138" y="11"/>
                        <a:pt x="97" y="5"/>
                      </a:cubicBezTo>
                      <a:cubicBezTo>
                        <a:pt x="57" y="0"/>
                        <a:pt x="0" y="86"/>
                        <a:pt x="79" y="114"/>
                      </a:cubicBezTo>
                      <a:cubicBezTo>
                        <a:pt x="160" y="144"/>
                        <a:pt x="190" y="127"/>
                        <a:pt x="265" y="144"/>
                      </a:cubicBezTo>
                      <a:cubicBezTo>
                        <a:pt x="339" y="161"/>
                        <a:pt x="444" y="190"/>
                        <a:pt x="474" y="201"/>
                      </a:cubicBezTo>
                      <a:cubicBezTo>
                        <a:pt x="502" y="213"/>
                        <a:pt x="543" y="156"/>
                        <a:pt x="474" y="132"/>
                      </a:cubicBezTo>
                      <a:cubicBezTo>
                        <a:pt x="402" y="109"/>
                        <a:pt x="419" y="58"/>
                        <a:pt x="358" y="40"/>
                      </a:cubicBezTo>
                      <a:cubicBezTo>
                        <a:pt x="292" y="22"/>
                        <a:pt x="281" y="52"/>
                        <a:pt x="237" y="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4" name="ïs1ïdé">
                  <a:extLst>
                    <a:ext uri="{FF2B5EF4-FFF2-40B4-BE49-F238E27FC236}">
                      <a16:creationId xmlns:a16="http://schemas.microsoft.com/office/drawing/2014/main" id="{63D520CC-D07B-A174-8D7C-40CA65B6DE27}"/>
                    </a:ext>
                  </a:extLst>
                </p:cNvPr>
                <p:cNvSpPr/>
                <p:nvPr/>
              </p:nvSpPr>
              <p:spPr bwMode="auto">
                <a:xfrm>
                  <a:off x="5835" y="2916"/>
                  <a:ext cx="212" cy="295"/>
                </a:xfrm>
                <a:custGeom>
                  <a:avLst/>
                  <a:gdLst>
                    <a:gd name="T0" fmla="*/ 213 w 542"/>
                    <a:gd name="T1" fmla="*/ 670 h 757"/>
                    <a:gd name="T2" fmla="*/ 393 w 542"/>
                    <a:gd name="T3" fmla="*/ 670 h 757"/>
                    <a:gd name="T4" fmla="*/ 479 w 542"/>
                    <a:gd name="T5" fmla="*/ 491 h 757"/>
                    <a:gd name="T6" fmla="*/ 490 w 542"/>
                    <a:gd name="T7" fmla="*/ 405 h 757"/>
                    <a:gd name="T8" fmla="*/ 484 w 542"/>
                    <a:gd name="T9" fmla="*/ 267 h 757"/>
                    <a:gd name="T10" fmla="*/ 520 w 542"/>
                    <a:gd name="T11" fmla="*/ 168 h 757"/>
                    <a:gd name="T12" fmla="*/ 501 w 542"/>
                    <a:gd name="T13" fmla="*/ 53 h 757"/>
                    <a:gd name="T14" fmla="*/ 415 w 542"/>
                    <a:gd name="T15" fmla="*/ 41 h 757"/>
                    <a:gd name="T16" fmla="*/ 341 w 542"/>
                    <a:gd name="T17" fmla="*/ 162 h 757"/>
                    <a:gd name="T18" fmla="*/ 247 w 542"/>
                    <a:gd name="T19" fmla="*/ 243 h 757"/>
                    <a:gd name="T20" fmla="*/ 161 w 542"/>
                    <a:gd name="T21" fmla="*/ 301 h 757"/>
                    <a:gd name="T22" fmla="*/ 97 w 542"/>
                    <a:gd name="T23" fmla="*/ 330 h 757"/>
                    <a:gd name="T24" fmla="*/ 21 w 542"/>
                    <a:gd name="T25" fmla="*/ 364 h 757"/>
                    <a:gd name="T26" fmla="*/ 52 w 542"/>
                    <a:gd name="T27" fmla="*/ 550 h 757"/>
                    <a:gd name="T28" fmla="*/ 213 w 542"/>
                    <a:gd name="T29" fmla="*/ 67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2" h="757">
                      <a:moveTo>
                        <a:pt x="213" y="670"/>
                      </a:moveTo>
                      <a:cubicBezTo>
                        <a:pt x="311" y="663"/>
                        <a:pt x="316" y="757"/>
                        <a:pt x="393" y="670"/>
                      </a:cubicBezTo>
                      <a:cubicBezTo>
                        <a:pt x="467" y="584"/>
                        <a:pt x="495" y="567"/>
                        <a:pt x="479" y="491"/>
                      </a:cubicBezTo>
                      <a:cubicBezTo>
                        <a:pt x="462" y="416"/>
                        <a:pt x="443" y="422"/>
                        <a:pt x="490" y="405"/>
                      </a:cubicBezTo>
                      <a:cubicBezTo>
                        <a:pt x="536" y="387"/>
                        <a:pt x="506" y="313"/>
                        <a:pt x="484" y="267"/>
                      </a:cubicBezTo>
                      <a:cubicBezTo>
                        <a:pt x="462" y="220"/>
                        <a:pt x="495" y="192"/>
                        <a:pt x="520" y="168"/>
                      </a:cubicBezTo>
                      <a:cubicBezTo>
                        <a:pt x="542" y="145"/>
                        <a:pt x="531" y="105"/>
                        <a:pt x="501" y="53"/>
                      </a:cubicBezTo>
                      <a:cubicBezTo>
                        <a:pt x="472" y="0"/>
                        <a:pt x="448" y="17"/>
                        <a:pt x="415" y="41"/>
                      </a:cubicBezTo>
                      <a:cubicBezTo>
                        <a:pt x="379" y="64"/>
                        <a:pt x="393" y="145"/>
                        <a:pt x="341" y="162"/>
                      </a:cubicBezTo>
                      <a:cubicBezTo>
                        <a:pt x="289" y="179"/>
                        <a:pt x="289" y="231"/>
                        <a:pt x="247" y="243"/>
                      </a:cubicBezTo>
                      <a:cubicBezTo>
                        <a:pt x="206" y="254"/>
                        <a:pt x="166" y="254"/>
                        <a:pt x="161" y="301"/>
                      </a:cubicBezTo>
                      <a:cubicBezTo>
                        <a:pt x="156" y="347"/>
                        <a:pt x="143" y="341"/>
                        <a:pt x="97" y="330"/>
                      </a:cubicBezTo>
                      <a:cubicBezTo>
                        <a:pt x="52" y="318"/>
                        <a:pt x="46" y="318"/>
                        <a:pt x="21" y="364"/>
                      </a:cubicBezTo>
                      <a:cubicBezTo>
                        <a:pt x="0" y="410"/>
                        <a:pt x="16" y="463"/>
                        <a:pt x="52" y="550"/>
                      </a:cubicBezTo>
                      <a:cubicBezTo>
                        <a:pt x="85" y="636"/>
                        <a:pt x="132" y="675"/>
                        <a:pt x="213" y="67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5" name="î$ḻïḓè">
                  <a:extLst>
                    <a:ext uri="{FF2B5EF4-FFF2-40B4-BE49-F238E27FC236}">
                      <a16:creationId xmlns:a16="http://schemas.microsoft.com/office/drawing/2014/main" id="{DA2DF07E-0A7E-3656-564D-331A7A02B5D4}"/>
                    </a:ext>
                  </a:extLst>
                </p:cNvPr>
                <p:cNvSpPr/>
                <p:nvPr/>
              </p:nvSpPr>
              <p:spPr bwMode="auto">
                <a:xfrm>
                  <a:off x="6000" y="3316"/>
                  <a:ext cx="55" cy="30"/>
                </a:xfrm>
                <a:custGeom>
                  <a:avLst/>
                  <a:gdLst>
                    <a:gd name="T0" fmla="*/ 80 w 143"/>
                    <a:gd name="T1" fmla="*/ 63 h 77"/>
                    <a:gd name="T2" fmla="*/ 6 w 143"/>
                    <a:gd name="T3" fmla="*/ 28 h 77"/>
                    <a:gd name="T4" fmla="*/ 69 w 143"/>
                    <a:gd name="T5" fmla="*/ 11 h 77"/>
                    <a:gd name="T6" fmla="*/ 80 w 143"/>
                    <a:gd name="T7" fmla="*/ 6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3" h="77">
                      <a:moveTo>
                        <a:pt x="80" y="63"/>
                      </a:moveTo>
                      <a:cubicBezTo>
                        <a:pt x="54" y="77"/>
                        <a:pt x="11" y="58"/>
                        <a:pt x="6" y="28"/>
                      </a:cubicBezTo>
                      <a:cubicBezTo>
                        <a:pt x="0" y="0"/>
                        <a:pt x="46" y="11"/>
                        <a:pt x="69" y="11"/>
                      </a:cubicBezTo>
                      <a:cubicBezTo>
                        <a:pt x="91" y="11"/>
                        <a:pt x="143" y="28"/>
                        <a:pt x="80" y="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6" name="îṧlîḋè">
                  <a:extLst>
                    <a:ext uri="{FF2B5EF4-FFF2-40B4-BE49-F238E27FC236}">
                      <a16:creationId xmlns:a16="http://schemas.microsoft.com/office/drawing/2014/main" id="{2C28BA28-9ABA-E09F-66FA-E4ED22BAB5A4}"/>
                    </a:ext>
                  </a:extLst>
                </p:cNvPr>
                <p:cNvSpPr/>
                <p:nvPr/>
              </p:nvSpPr>
              <p:spPr bwMode="auto">
                <a:xfrm>
                  <a:off x="6131" y="3297"/>
                  <a:ext cx="111" cy="70"/>
                </a:xfrm>
                <a:custGeom>
                  <a:avLst/>
                  <a:gdLst>
                    <a:gd name="T0" fmla="*/ 41 w 284"/>
                    <a:gd name="T1" fmla="*/ 138 h 179"/>
                    <a:gd name="T2" fmla="*/ 163 w 284"/>
                    <a:gd name="T3" fmla="*/ 47 h 179"/>
                    <a:gd name="T4" fmla="*/ 221 w 284"/>
                    <a:gd name="T5" fmla="*/ 52 h 179"/>
                    <a:gd name="T6" fmla="*/ 99 w 284"/>
                    <a:gd name="T7" fmla="*/ 138 h 179"/>
                    <a:gd name="T8" fmla="*/ 41 w 284"/>
                    <a:gd name="T9" fmla="*/ 13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79">
                      <a:moveTo>
                        <a:pt x="41" y="138"/>
                      </a:moveTo>
                      <a:cubicBezTo>
                        <a:pt x="94" y="86"/>
                        <a:pt x="105" y="63"/>
                        <a:pt x="163" y="47"/>
                      </a:cubicBezTo>
                      <a:cubicBezTo>
                        <a:pt x="221" y="29"/>
                        <a:pt x="284" y="0"/>
                        <a:pt x="221" y="52"/>
                      </a:cubicBezTo>
                      <a:cubicBezTo>
                        <a:pt x="157" y="103"/>
                        <a:pt x="132" y="110"/>
                        <a:pt x="99" y="138"/>
                      </a:cubicBezTo>
                      <a:cubicBezTo>
                        <a:pt x="63" y="168"/>
                        <a:pt x="0" y="179"/>
                        <a:pt x="41" y="1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7" name="ïṥ1iḑè">
                  <a:extLst>
                    <a:ext uri="{FF2B5EF4-FFF2-40B4-BE49-F238E27FC236}">
                      <a16:creationId xmlns:a16="http://schemas.microsoft.com/office/drawing/2014/main" id="{2661402B-766F-928F-22B7-D293D3BE3EC4}"/>
                    </a:ext>
                  </a:extLst>
                </p:cNvPr>
                <p:cNvSpPr/>
                <p:nvPr/>
              </p:nvSpPr>
              <p:spPr bwMode="auto">
                <a:xfrm>
                  <a:off x="6047" y="3340"/>
                  <a:ext cx="43" cy="22"/>
                </a:xfrm>
                <a:custGeom>
                  <a:avLst/>
                  <a:gdLst>
                    <a:gd name="T0" fmla="*/ 53 w 112"/>
                    <a:gd name="T1" fmla="*/ 45 h 57"/>
                    <a:gd name="T2" fmla="*/ 23 w 112"/>
                    <a:gd name="T3" fmla="*/ 10 h 57"/>
                    <a:gd name="T4" fmla="*/ 78 w 112"/>
                    <a:gd name="T5" fmla="*/ 14 h 57"/>
                    <a:gd name="T6" fmla="*/ 106 w 112"/>
                    <a:gd name="T7" fmla="*/ 47 h 57"/>
                    <a:gd name="T8" fmla="*/ 53 w 112"/>
                    <a:gd name="T9" fmla="*/ 4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57">
                      <a:moveTo>
                        <a:pt x="53" y="45"/>
                      </a:moveTo>
                      <a:cubicBezTo>
                        <a:pt x="37" y="35"/>
                        <a:pt x="0" y="13"/>
                        <a:pt x="23" y="10"/>
                      </a:cubicBezTo>
                      <a:cubicBezTo>
                        <a:pt x="48" y="9"/>
                        <a:pt x="63" y="0"/>
                        <a:pt x="78" y="14"/>
                      </a:cubicBezTo>
                      <a:cubicBezTo>
                        <a:pt x="91" y="27"/>
                        <a:pt x="112" y="37"/>
                        <a:pt x="106" y="47"/>
                      </a:cubicBezTo>
                      <a:cubicBezTo>
                        <a:pt x="101" y="57"/>
                        <a:pt x="64" y="52"/>
                        <a:pt x="53" y="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8" name="îŝḻîḓè">
                  <a:extLst>
                    <a:ext uri="{FF2B5EF4-FFF2-40B4-BE49-F238E27FC236}">
                      <a16:creationId xmlns:a16="http://schemas.microsoft.com/office/drawing/2014/main" id="{633B0BED-6164-F7F0-F5FB-EF052D1FC6EC}"/>
                    </a:ext>
                  </a:extLst>
                </p:cNvPr>
                <p:cNvSpPr/>
                <p:nvPr/>
              </p:nvSpPr>
              <p:spPr bwMode="auto">
                <a:xfrm>
                  <a:off x="6065" y="3310"/>
                  <a:ext cx="76" cy="23"/>
                </a:xfrm>
                <a:custGeom>
                  <a:avLst/>
                  <a:gdLst>
                    <a:gd name="T0" fmla="*/ 32 w 195"/>
                    <a:gd name="T1" fmla="*/ 37 h 58"/>
                    <a:gd name="T2" fmla="*/ 107 w 195"/>
                    <a:gd name="T3" fmla="*/ 52 h 58"/>
                    <a:gd name="T4" fmla="*/ 149 w 195"/>
                    <a:gd name="T5" fmla="*/ 34 h 58"/>
                    <a:gd name="T6" fmla="*/ 165 w 195"/>
                    <a:gd name="T7" fmla="*/ 15 h 58"/>
                    <a:gd name="T8" fmla="*/ 90 w 195"/>
                    <a:gd name="T9" fmla="*/ 7 h 58"/>
                    <a:gd name="T10" fmla="*/ 23 w 195"/>
                    <a:gd name="T11" fmla="*/ 6 h 58"/>
                    <a:gd name="T12" fmla="*/ 32 w 195"/>
                    <a:gd name="T13" fmla="*/ 3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58">
                      <a:moveTo>
                        <a:pt x="32" y="37"/>
                      </a:moveTo>
                      <a:cubicBezTo>
                        <a:pt x="49" y="39"/>
                        <a:pt x="89" y="58"/>
                        <a:pt x="107" y="52"/>
                      </a:cubicBezTo>
                      <a:cubicBezTo>
                        <a:pt x="128" y="46"/>
                        <a:pt x="134" y="34"/>
                        <a:pt x="149" y="34"/>
                      </a:cubicBezTo>
                      <a:cubicBezTo>
                        <a:pt x="163" y="36"/>
                        <a:pt x="195" y="19"/>
                        <a:pt x="165" y="15"/>
                      </a:cubicBezTo>
                      <a:cubicBezTo>
                        <a:pt x="139" y="12"/>
                        <a:pt x="113" y="12"/>
                        <a:pt x="90" y="7"/>
                      </a:cubicBezTo>
                      <a:cubicBezTo>
                        <a:pt x="65" y="2"/>
                        <a:pt x="45" y="0"/>
                        <a:pt x="23" y="6"/>
                      </a:cubicBezTo>
                      <a:cubicBezTo>
                        <a:pt x="0" y="14"/>
                        <a:pt x="7" y="36"/>
                        <a:pt x="32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9" name="ïṥḷíďé">
                  <a:extLst>
                    <a:ext uri="{FF2B5EF4-FFF2-40B4-BE49-F238E27FC236}">
                      <a16:creationId xmlns:a16="http://schemas.microsoft.com/office/drawing/2014/main" id="{F5B034A3-F1AA-200E-4D61-073B4C465719}"/>
                    </a:ext>
                  </a:extLst>
                </p:cNvPr>
                <p:cNvSpPr/>
                <p:nvPr/>
              </p:nvSpPr>
              <p:spPr bwMode="auto">
                <a:xfrm>
                  <a:off x="6039" y="3059"/>
                  <a:ext cx="160" cy="179"/>
                </a:xfrm>
                <a:custGeom>
                  <a:avLst/>
                  <a:gdLst>
                    <a:gd name="T0" fmla="*/ 26 w 411"/>
                    <a:gd name="T1" fmla="*/ 414 h 460"/>
                    <a:gd name="T2" fmla="*/ 16 w 411"/>
                    <a:gd name="T3" fmla="*/ 327 h 460"/>
                    <a:gd name="T4" fmla="*/ 37 w 411"/>
                    <a:gd name="T5" fmla="*/ 222 h 460"/>
                    <a:gd name="T6" fmla="*/ 58 w 411"/>
                    <a:gd name="T7" fmla="*/ 117 h 460"/>
                    <a:gd name="T8" fmla="*/ 131 w 411"/>
                    <a:gd name="T9" fmla="*/ 29 h 460"/>
                    <a:gd name="T10" fmla="*/ 306 w 411"/>
                    <a:gd name="T11" fmla="*/ 26 h 460"/>
                    <a:gd name="T12" fmla="*/ 348 w 411"/>
                    <a:gd name="T13" fmla="*/ 47 h 460"/>
                    <a:gd name="T14" fmla="*/ 217 w 411"/>
                    <a:gd name="T15" fmla="*/ 71 h 460"/>
                    <a:gd name="T16" fmla="*/ 105 w 411"/>
                    <a:gd name="T17" fmla="*/ 117 h 460"/>
                    <a:gd name="T18" fmla="*/ 206 w 411"/>
                    <a:gd name="T19" fmla="*/ 167 h 460"/>
                    <a:gd name="T20" fmla="*/ 206 w 411"/>
                    <a:gd name="T21" fmla="*/ 226 h 460"/>
                    <a:gd name="T22" fmla="*/ 179 w 411"/>
                    <a:gd name="T23" fmla="*/ 310 h 460"/>
                    <a:gd name="T24" fmla="*/ 238 w 411"/>
                    <a:gd name="T25" fmla="*/ 414 h 460"/>
                    <a:gd name="T26" fmla="*/ 151 w 411"/>
                    <a:gd name="T27" fmla="*/ 394 h 460"/>
                    <a:gd name="T28" fmla="*/ 117 w 411"/>
                    <a:gd name="T29" fmla="*/ 335 h 460"/>
                    <a:gd name="T30" fmla="*/ 79 w 411"/>
                    <a:gd name="T31" fmla="*/ 451 h 460"/>
                    <a:gd name="T32" fmla="*/ 26 w 411"/>
                    <a:gd name="T33" fmla="*/ 414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1" h="460">
                      <a:moveTo>
                        <a:pt x="26" y="414"/>
                      </a:moveTo>
                      <a:cubicBezTo>
                        <a:pt x="37" y="382"/>
                        <a:pt x="33" y="364"/>
                        <a:pt x="16" y="327"/>
                      </a:cubicBezTo>
                      <a:cubicBezTo>
                        <a:pt x="0" y="288"/>
                        <a:pt x="33" y="251"/>
                        <a:pt x="37" y="222"/>
                      </a:cubicBezTo>
                      <a:cubicBezTo>
                        <a:pt x="42" y="192"/>
                        <a:pt x="54" y="172"/>
                        <a:pt x="58" y="117"/>
                      </a:cubicBezTo>
                      <a:cubicBezTo>
                        <a:pt x="64" y="63"/>
                        <a:pt x="30" y="26"/>
                        <a:pt x="131" y="29"/>
                      </a:cubicBezTo>
                      <a:cubicBezTo>
                        <a:pt x="230" y="33"/>
                        <a:pt x="272" y="51"/>
                        <a:pt x="306" y="26"/>
                      </a:cubicBezTo>
                      <a:cubicBezTo>
                        <a:pt x="338" y="0"/>
                        <a:pt x="411" y="0"/>
                        <a:pt x="348" y="47"/>
                      </a:cubicBezTo>
                      <a:cubicBezTo>
                        <a:pt x="285" y="93"/>
                        <a:pt x="280" y="80"/>
                        <a:pt x="217" y="71"/>
                      </a:cubicBezTo>
                      <a:cubicBezTo>
                        <a:pt x="156" y="63"/>
                        <a:pt x="100" y="71"/>
                        <a:pt x="105" y="117"/>
                      </a:cubicBezTo>
                      <a:cubicBezTo>
                        <a:pt x="109" y="163"/>
                        <a:pt x="179" y="172"/>
                        <a:pt x="206" y="167"/>
                      </a:cubicBezTo>
                      <a:cubicBezTo>
                        <a:pt x="230" y="163"/>
                        <a:pt x="248" y="197"/>
                        <a:pt x="206" y="226"/>
                      </a:cubicBezTo>
                      <a:cubicBezTo>
                        <a:pt x="164" y="256"/>
                        <a:pt x="143" y="285"/>
                        <a:pt x="179" y="310"/>
                      </a:cubicBezTo>
                      <a:cubicBezTo>
                        <a:pt x="217" y="335"/>
                        <a:pt x="290" y="376"/>
                        <a:pt x="238" y="414"/>
                      </a:cubicBezTo>
                      <a:cubicBezTo>
                        <a:pt x="188" y="451"/>
                        <a:pt x="168" y="448"/>
                        <a:pt x="151" y="394"/>
                      </a:cubicBezTo>
                      <a:cubicBezTo>
                        <a:pt x="133" y="339"/>
                        <a:pt x="133" y="276"/>
                        <a:pt x="117" y="335"/>
                      </a:cubicBezTo>
                      <a:cubicBezTo>
                        <a:pt x="100" y="394"/>
                        <a:pt x="121" y="451"/>
                        <a:pt x="79" y="451"/>
                      </a:cubicBezTo>
                      <a:cubicBezTo>
                        <a:pt x="37" y="451"/>
                        <a:pt x="10" y="460"/>
                        <a:pt x="26" y="41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0" name="îṡḻidé">
                  <a:extLst>
                    <a:ext uri="{FF2B5EF4-FFF2-40B4-BE49-F238E27FC236}">
                      <a16:creationId xmlns:a16="http://schemas.microsoft.com/office/drawing/2014/main" id="{ECEFBF76-2515-F1C0-BE4C-419FBE179B05}"/>
                    </a:ext>
                  </a:extLst>
                </p:cNvPr>
                <p:cNvSpPr/>
                <p:nvPr/>
              </p:nvSpPr>
              <p:spPr bwMode="auto">
                <a:xfrm>
                  <a:off x="6298" y="3107"/>
                  <a:ext cx="407" cy="275"/>
                </a:xfrm>
                <a:custGeom>
                  <a:avLst/>
                  <a:gdLst>
                    <a:gd name="T0" fmla="*/ 19 w 1042"/>
                    <a:gd name="T1" fmla="*/ 72 h 707"/>
                    <a:gd name="T2" fmla="*/ 65 w 1042"/>
                    <a:gd name="T3" fmla="*/ 18 h 707"/>
                    <a:gd name="T4" fmla="*/ 168 w 1042"/>
                    <a:gd name="T5" fmla="*/ 50 h 707"/>
                    <a:gd name="T6" fmla="*/ 193 w 1042"/>
                    <a:gd name="T7" fmla="*/ 151 h 707"/>
                    <a:gd name="T8" fmla="*/ 266 w 1042"/>
                    <a:gd name="T9" fmla="*/ 159 h 707"/>
                    <a:gd name="T10" fmla="*/ 336 w 1042"/>
                    <a:gd name="T11" fmla="*/ 80 h 707"/>
                    <a:gd name="T12" fmla="*/ 452 w 1042"/>
                    <a:gd name="T13" fmla="*/ 101 h 707"/>
                    <a:gd name="T14" fmla="*/ 630 w 1042"/>
                    <a:gd name="T15" fmla="*/ 193 h 707"/>
                    <a:gd name="T16" fmla="*/ 783 w 1042"/>
                    <a:gd name="T17" fmla="*/ 285 h 707"/>
                    <a:gd name="T18" fmla="*/ 893 w 1042"/>
                    <a:gd name="T19" fmla="*/ 418 h 707"/>
                    <a:gd name="T20" fmla="*/ 901 w 1042"/>
                    <a:gd name="T21" fmla="*/ 514 h 707"/>
                    <a:gd name="T22" fmla="*/ 1030 w 1042"/>
                    <a:gd name="T23" fmla="*/ 644 h 707"/>
                    <a:gd name="T24" fmla="*/ 993 w 1042"/>
                    <a:gd name="T25" fmla="*/ 677 h 707"/>
                    <a:gd name="T26" fmla="*/ 877 w 1042"/>
                    <a:gd name="T27" fmla="*/ 623 h 707"/>
                    <a:gd name="T28" fmla="*/ 775 w 1042"/>
                    <a:gd name="T29" fmla="*/ 514 h 707"/>
                    <a:gd name="T30" fmla="*/ 674 w 1042"/>
                    <a:gd name="T31" fmla="*/ 514 h 707"/>
                    <a:gd name="T32" fmla="*/ 588 w 1042"/>
                    <a:gd name="T33" fmla="*/ 565 h 707"/>
                    <a:gd name="T34" fmla="*/ 482 w 1042"/>
                    <a:gd name="T35" fmla="*/ 514 h 707"/>
                    <a:gd name="T36" fmla="*/ 425 w 1042"/>
                    <a:gd name="T37" fmla="*/ 472 h 707"/>
                    <a:gd name="T38" fmla="*/ 387 w 1042"/>
                    <a:gd name="T39" fmla="*/ 361 h 707"/>
                    <a:gd name="T40" fmla="*/ 287 w 1042"/>
                    <a:gd name="T41" fmla="*/ 280 h 707"/>
                    <a:gd name="T42" fmla="*/ 177 w 1042"/>
                    <a:gd name="T43" fmla="*/ 210 h 707"/>
                    <a:gd name="T44" fmla="*/ 61 w 1042"/>
                    <a:gd name="T45" fmla="*/ 151 h 707"/>
                    <a:gd name="T46" fmla="*/ 19 w 1042"/>
                    <a:gd name="T47" fmla="*/ 7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42" h="707">
                      <a:moveTo>
                        <a:pt x="19" y="72"/>
                      </a:moveTo>
                      <a:cubicBezTo>
                        <a:pt x="0" y="47"/>
                        <a:pt x="19" y="30"/>
                        <a:pt x="65" y="18"/>
                      </a:cubicBezTo>
                      <a:cubicBezTo>
                        <a:pt x="111" y="5"/>
                        <a:pt x="168" y="0"/>
                        <a:pt x="168" y="50"/>
                      </a:cubicBezTo>
                      <a:cubicBezTo>
                        <a:pt x="168" y="101"/>
                        <a:pt x="161" y="114"/>
                        <a:pt x="193" y="151"/>
                      </a:cubicBezTo>
                      <a:cubicBezTo>
                        <a:pt x="227" y="189"/>
                        <a:pt x="240" y="193"/>
                        <a:pt x="266" y="159"/>
                      </a:cubicBezTo>
                      <a:cubicBezTo>
                        <a:pt x="289" y="126"/>
                        <a:pt x="294" y="84"/>
                        <a:pt x="336" y="80"/>
                      </a:cubicBezTo>
                      <a:cubicBezTo>
                        <a:pt x="377" y="75"/>
                        <a:pt x="408" y="84"/>
                        <a:pt x="452" y="101"/>
                      </a:cubicBezTo>
                      <a:cubicBezTo>
                        <a:pt x="499" y="117"/>
                        <a:pt x="575" y="171"/>
                        <a:pt x="630" y="193"/>
                      </a:cubicBezTo>
                      <a:cubicBezTo>
                        <a:pt x="683" y="213"/>
                        <a:pt x="746" y="238"/>
                        <a:pt x="783" y="285"/>
                      </a:cubicBezTo>
                      <a:cubicBezTo>
                        <a:pt x="822" y="331"/>
                        <a:pt x="916" y="393"/>
                        <a:pt x="893" y="418"/>
                      </a:cubicBezTo>
                      <a:cubicBezTo>
                        <a:pt x="867" y="443"/>
                        <a:pt x="859" y="485"/>
                        <a:pt x="901" y="514"/>
                      </a:cubicBezTo>
                      <a:cubicBezTo>
                        <a:pt x="943" y="544"/>
                        <a:pt x="1018" y="623"/>
                        <a:pt x="1030" y="644"/>
                      </a:cubicBezTo>
                      <a:cubicBezTo>
                        <a:pt x="1042" y="665"/>
                        <a:pt x="1042" y="707"/>
                        <a:pt x="993" y="677"/>
                      </a:cubicBezTo>
                      <a:cubicBezTo>
                        <a:pt x="943" y="649"/>
                        <a:pt x="901" y="662"/>
                        <a:pt x="877" y="623"/>
                      </a:cubicBezTo>
                      <a:cubicBezTo>
                        <a:pt x="851" y="586"/>
                        <a:pt x="841" y="539"/>
                        <a:pt x="775" y="514"/>
                      </a:cubicBezTo>
                      <a:cubicBezTo>
                        <a:pt x="709" y="490"/>
                        <a:pt x="672" y="482"/>
                        <a:pt x="674" y="514"/>
                      </a:cubicBezTo>
                      <a:cubicBezTo>
                        <a:pt x="678" y="548"/>
                        <a:pt x="646" y="565"/>
                        <a:pt x="588" y="565"/>
                      </a:cubicBezTo>
                      <a:cubicBezTo>
                        <a:pt x="529" y="565"/>
                        <a:pt x="520" y="532"/>
                        <a:pt x="482" y="514"/>
                      </a:cubicBezTo>
                      <a:cubicBezTo>
                        <a:pt x="446" y="499"/>
                        <a:pt x="452" y="548"/>
                        <a:pt x="425" y="472"/>
                      </a:cubicBezTo>
                      <a:cubicBezTo>
                        <a:pt x="394" y="398"/>
                        <a:pt x="387" y="403"/>
                        <a:pt x="387" y="361"/>
                      </a:cubicBezTo>
                      <a:cubicBezTo>
                        <a:pt x="387" y="319"/>
                        <a:pt x="331" y="310"/>
                        <a:pt x="287" y="280"/>
                      </a:cubicBezTo>
                      <a:cubicBezTo>
                        <a:pt x="240" y="252"/>
                        <a:pt x="240" y="243"/>
                        <a:pt x="177" y="210"/>
                      </a:cubicBezTo>
                      <a:cubicBezTo>
                        <a:pt x="114" y="176"/>
                        <a:pt x="42" y="184"/>
                        <a:pt x="61" y="151"/>
                      </a:cubicBezTo>
                      <a:cubicBezTo>
                        <a:pt x="77" y="117"/>
                        <a:pt x="35" y="97"/>
                        <a:pt x="19" y="7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1" name="ïşľîḋè">
                  <a:extLst>
                    <a:ext uri="{FF2B5EF4-FFF2-40B4-BE49-F238E27FC236}">
                      <a16:creationId xmlns:a16="http://schemas.microsoft.com/office/drawing/2014/main" id="{863DBD34-6987-6794-AC0E-78BF3F1448E0}"/>
                    </a:ext>
                  </a:extLst>
                </p:cNvPr>
                <p:cNvSpPr/>
                <p:nvPr/>
              </p:nvSpPr>
              <p:spPr bwMode="auto">
                <a:xfrm>
                  <a:off x="6659" y="3188"/>
                  <a:ext cx="96" cy="68"/>
                </a:xfrm>
                <a:custGeom>
                  <a:avLst/>
                  <a:gdLst>
                    <a:gd name="T0" fmla="*/ 92 w 246"/>
                    <a:gd name="T1" fmla="*/ 171 h 175"/>
                    <a:gd name="T2" fmla="*/ 204 w 246"/>
                    <a:gd name="T3" fmla="*/ 91 h 175"/>
                    <a:gd name="T4" fmla="*/ 221 w 246"/>
                    <a:gd name="T5" fmla="*/ 37 h 175"/>
                    <a:gd name="T6" fmla="*/ 166 w 246"/>
                    <a:gd name="T7" fmla="*/ 45 h 175"/>
                    <a:gd name="T8" fmla="*/ 105 w 246"/>
                    <a:gd name="T9" fmla="*/ 99 h 175"/>
                    <a:gd name="T10" fmla="*/ 23 w 246"/>
                    <a:gd name="T11" fmla="*/ 133 h 175"/>
                    <a:gd name="T12" fmla="*/ 92 w 246"/>
                    <a:gd name="T13" fmla="*/ 17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175">
                      <a:moveTo>
                        <a:pt x="92" y="171"/>
                      </a:moveTo>
                      <a:cubicBezTo>
                        <a:pt x="116" y="168"/>
                        <a:pt x="191" y="108"/>
                        <a:pt x="204" y="91"/>
                      </a:cubicBezTo>
                      <a:cubicBezTo>
                        <a:pt x="216" y="74"/>
                        <a:pt x="246" y="74"/>
                        <a:pt x="221" y="37"/>
                      </a:cubicBezTo>
                      <a:cubicBezTo>
                        <a:pt x="195" y="0"/>
                        <a:pt x="200" y="3"/>
                        <a:pt x="166" y="45"/>
                      </a:cubicBezTo>
                      <a:cubicBezTo>
                        <a:pt x="132" y="87"/>
                        <a:pt x="146" y="91"/>
                        <a:pt x="105" y="99"/>
                      </a:cubicBezTo>
                      <a:cubicBezTo>
                        <a:pt x="63" y="108"/>
                        <a:pt x="50" y="129"/>
                        <a:pt x="23" y="133"/>
                      </a:cubicBezTo>
                      <a:cubicBezTo>
                        <a:pt x="0" y="138"/>
                        <a:pt x="42" y="175"/>
                        <a:pt x="9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2" name="îṣ1iḑe">
                  <a:extLst>
                    <a:ext uri="{FF2B5EF4-FFF2-40B4-BE49-F238E27FC236}">
                      <a16:creationId xmlns:a16="http://schemas.microsoft.com/office/drawing/2014/main" id="{D4BC54E4-007B-7E2D-5181-1F57B2E0C1E4}"/>
                    </a:ext>
                  </a:extLst>
                </p:cNvPr>
                <p:cNvSpPr/>
                <p:nvPr/>
              </p:nvSpPr>
              <p:spPr bwMode="auto">
                <a:xfrm>
                  <a:off x="6782" y="3237"/>
                  <a:ext cx="44" cy="52"/>
                </a:xfrm>
                <a:custGeom>
                  <a:avLst/>
                  <a:gdLst>
                    <a:gd name="T0" fmla="*/ 50 w 112"/>
                    <a:gd name="T1" fmla="*/ 104 h 134"/>
                    <a:gd name="T2" fmla="*/ 13 w 112"/>
                    <a:gd name="T3" fmla="*/ 46 h 134"/>
                    <a:gd name="T4" fmla="*/ 37 w 112"/>
                    <a:gd name="T5" fmla="*/ 42 h 134"/>
                    <a:gd name="T6" fmla="*/ 104 w 112"/>
                    <a:gd name="T7" fmla="*/ 109 h 134"/>
                    <a:gd name="T8" fmla="*/ 50 w 112"/>
                    <a:gd name="T9" fmla="*/ 10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34">
                      <a:moveTo>
                        <a:pt x="50" y="104"/>
                      </a:moveTo>
                      <a:cubicBezTo>
                        <a:pt x="21" y="92"/>
                        <a:pt x="16" y="79"/>
                        <a:pt x="13" y="46"/>
                      </a:cubicBezTo>
                      <a:cubicBezTo>
                        <a:pt x="9" y="13"/>
                        <a:pt x="0" y="0"/>
                        <a:pt x="37" y="42"/>
                      </a:cubicBezTo>
                      <a:cubicBezTo>
                        <a:pt x="75" y="84"/>
                        <a:pt x="112" y="84"/>
                        <a:pt x="104" y="109"/>
                      </a:cubicBezTo>
                      <a:cubicBezTo>
                        <a:pt x="97" y="134"/>
                        <a:pt x="88" y="121"/>
                        <a:pt x="50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3" name="íŝľïḍè">
                  <a:extLst>
                    <a:ext uri="{FF2B5EF4-FFF2-40B4-BE49-F238E27FC236}">
                      <a16:creationId xmlns:a16="http://schemas.microsoft.com/office/drawing/2014/main" id="{1FE90631-2458-ADD8-1960-38ED888C7AEB}"/>
                    </a:ext>
                  </a:extLst>
                </p:cNvPr>
                <p:cNvSpPr/>
                <p:nvPr/>
              </p:nvSpPr>
              <p:spPr bwMode="auto">
                <a:xfrm>
                  <a:off x="6969" y="3645"/>
                  <a:ext cx="75" cy="68"/>
                </a:xfrm>
                <a:custGeom>
                  <a:avLst/>
                  <a:gdLst>
                    <a:gd name="T0" fmla="*/ 58 w 192"/>
                    <a:gd name="T1" fmla="*/ 105 h 175"/>
                    <a:gd name="T2" fmla="*/ 153 w 192"/>
                    <a:gd name="T3" fmla="*/ 172 h 175"/>
                    <a:gd name="T4" fmla="*/ 153 w 192"/>
                    <a:gd name="T5" fmla="*/ 126 h 175"/>
                    <a:gd name="T6" fmla="*/ 74 w 192"/>
                    <a:gd name="T7" fmla="*/ 63 h 175"/>
                    <a:gd name="T8" fmla="*/ 11 w 192"/>
                    <a:gd name="T9" fmla="*/ 4 h 175"/>
                    <a:gd name="T10" fmla="*/ 58 w 192"/>
                    <a:gd name="T11" fmla="*/ 10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75">
                      <a:moveTo>
                        <a:pt x="58" y="105"/>
                      </a:moveTo>
                      <a:cubicBezTo>
                        <a:pt x="108" y="155"/>
                        <a:pt x="121" y="167"/>
                        <a:pt x="153" y="172"/>
                      </a:cubicBezTo>
                      <a:cubicBezTo>
                        <a:pt x="187" y="175"/>
                        <a:pt x="192" y="147"/>
                        <a:pt x="153" y="126"/>
                      </a:cubicBezTo>
                      <a:cubicBezTo>
                        <a:pt x="116" y="105"/>
                        <a:pt x="113" y="105"/>
                        <a:pt x="74" y="63"/>
                      </a:cubicBezTo>
                      <a:cubicBezTo>
                        <a:pt x="37" y="21"/>
                        <a:pt x="24" y="0"/>
                        <a:pt x="11" y="4"/>
                      </a:cubicBezTo>
                      <a:cubicBezTo>
                        <a:pt x="0" y="9"/>
                        <a:pt x="29" y="75"/>
                        <a:pt x="58" y="1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4" name="ïṧļíde">
                  <a:extLst>
                    <a:ext uri="{FF2B5EF4-FFF2-40B4-BE49-F238E27FC236}">
                      <a16:creationId xmlns:a16="http://schemas.microsoft.com/office/drawing/2014/main" id="{53D0BB8E-FF48-CF06-C206-88F562453DE9}"/>
                    </a:ext>
                  </a:extLst>
                </p:cNvPr>
                <p:cNvSpPr/>
                <p:nvPr/>
              </p:nvSpPr>
              <p:spPr bwMode="auto">
                <a:xfrm>
                  <a:off x="7151" y="4019"/>
                  <a:ext cx="143" cy="213"/>
                </a:xfrm>
                <a:custGeom>
                  <a:avLst/>
                  <a:gdLst>
                    <a:gd name="T0" fmla="*/ 113 w 367"/>
                    <a:gd name="T1" fmla="*/ 196 h 548"/>
                    <a:gd name="T2" fmla="*/ 71 w 367"/>
                    <a:gd name="T3" fmla="*/ 114 h 548"/>
                    <a:gd name="T4" fmla="*/ 22 w 367"/>
                    <a:gd name="T5" fmla="*/ 21 h 548"/>
                    <a:gd name="T6" fmla="*/ 88 w 367"/>
                    <a:gd name="T7" fmla="*/ 51 h 548"/>
                    <a:gd name="T8" fmla="*/ 143 w 367"/>
                    <a:gd name="T9" fmla="*/ 139 h 548"/>
                    <a:gd name="T10" fmla="*/ 167 w 367"/>
                    <a:gd name="T11" fmla="*/ 218 h 548"/>
                    <a:gd name="T12" fmla="*/ 222 w 367"/>
                    <a:gd name="T13" fmla="*/ 277 h 548"/>
                    <a:gd name="T14" fmla="*/ 307 w 367"/>
                    <a:gd name="T15" fmla="*/ 280 h 548"/>
                    <a:gd name="T16" fmla="*/ 343 w 367"/>
                    <a:gd name="T17" fmla="*/ 314 h 548"/>
                    <a:gd name="T18" fmla="*/ 267 w 367"/>
                    <a:gd name="T19" fmla="*/ 401 h 548"/>
                    <a:gd name="T20" fmla="*/ 225 w 367"/>
                    <a:gd name="T21" fmla="*/ 494 h 548"/>
                    <a:gd name="T22" fmla="*/ 165 w 367"/>
                    <a:gd name="T23" fmla="*/ 536 h 548"/>
                    <a:gd name="T24" fmla="*/ 148 w 367"/>
                    <a:gd name="T25" fmla="*/ 477 h 548"/>
                    <a:gd name="T26" fmla="*/ 104 w 367"/>
                    <a:gd name="T27" fmla="*/ 385 h 548"/>
                    <a:gd name="T28" fmla="*/ 125 w 367"/>
                    <a:gd name="T29" fmla="*/ 347 h 548"/>
                    <a:gd name="T30" fmla="*/ 113 w 367"/>
                    <a:gd name="T31" fmla="*/ 196 h 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548">
                      <a:moveTo>
                        <a:pt x="113" y="196"/>
                      </a:moveTo>
                      <a:cubicBezTo>
                        <a:pt x="81" y="176"/>
                        <a:pt x="101" y="151"/>
                        <a:pt x="71" y="114"/>
                      </a:cubicBezTo>
                      <a:cubicBezTo>
                        <a:pt x="41" y="75"/>
                        <a:pt x="0" y="42"/>
                        <a:pt x="22" y="21"/>
                      </a:cubicBezTo>
                      <a:cubicBezTo>
                        <a:pt x="41" y="0"/>
                        <a:pt x="50" y="21"/>
                        <a:pt x="88" y="51"/>
                      </a:cubicBezTo>
                      <a:cubicBezTo>
                        <a:pt x="125" y="80"/>
                        <a:pt x="143" y="101"/>
                        <a:pt x="143" y="139"/>
                      </a:cubicBezTo>
                      <a:cubicBezTo>
                        <a:pt x="143" y="176"/>
                        <a:pt x="156" y="213"/>
                        <a:pt x="167" y="218"/>
                      </a:cubicBezTo>
                      <a:cubicBezTo>
                        <a:pt x="180" y="222"/>
                        <a:pt x="198" y="255"/>
                        <a:pt x="222" y="277"/>
                      </a:cubicBezTo>
                      <a:cubicBezTo>
                        <a:pt x="246" y="297"/>
                        <a:pt x="272" y="310"/>
                        <a:pt x="307" y="280"/>
                      </a:cubicBezTo>
                      <a:cubicBezTo>
                        <a:pt x="340" y="250"/>
                        <a:pt x="367" y="264"/>
                        <a:pt x="343" y="314"/>
                      </a:cubicBezTo>
                      <a:cubicBezTo>
                        <a:pt x="319" y="364"/>
                        <a:pt x="286" y="368"/>
                        <a:pt x="267" y="401"/>
                      </a:cubicBezTo>
                      <a:cubicBezTo>
                        <a:pt x="251" y="436"/>
                        <a:pt x="230" y="460"/>
                        <a:pt x="225" y="494"/>
                      </a:cubicBezTo>
                      <a:cubicBezTo>
                        <a:pt x="222" y="527"/>
                        <a:pt x="188" y="548"/>
                        <a:pt x="165" y="536"/>
                      </a:cubicBezTo>
                      <a:cubicBezTo>
                        <a:pt x="138" y="524"/>
                        <a:pt x="160" y="502"/>
                        <a:pt x="148" y="477"/>
                      </a:cubicBezTo>
                      <a:cubicBezTo>
                        <a:pt x="135" y="452"/>
                        <a:pt x="135" y="394"/>
                        <a:pt x="104" y="385"/>
                      </a:cubicBezTo>
                      <a:cubicBezTo>
                        <a:pt x="76" y="376"/>
                        <a:pt x="97" y="368"/>
                        <a:pt x="125" y="347"/>
                      </a:cubicBezTo>
                      <a:cubicBezTo>
                        <a:pt x="156" y="326"/>
                        <a:pt x="148" y="218"/>
                        <a:pt x="113" y="1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5" name="î$ḻîďê">
                  <a:extLst>
                    <a:ext uri="{FF2B5EF4-FFF2-40B4-BE49-F238E27FC236}">
                      <a16:creationId xmlns:a16="http://schemas.microsoft.com/office/drawing/2014/main" id="{E09B2B7C-8ECE-55D1-6328-078F015FFBBF}"/>
                    </a:ext>
                  </a:extLst>
                </p:cNvPr>
                <p:cNvSpPr/>
                <p:nvPr/>
              </p:nvSpPr>
              <p:spPr bwMode="auto">
                <a:xfrm>
                  <a:off x="7020" y="4190"/>
                  <a:ext cx="173" cy="202"/>
                </a:xfrm>
                <a:custGeom>
                  <a:avLst/>
                  <a:gdLst>
                    <a:gd name="T0" fmla="*/ 393 w 443"/>
                    <a:gd name="T1" fmla="*/ 205 h 518"/>
                    <a:gd name="T2" fmla="*/ 347 w 443"/>
                    <a:gd name="T3" fmla="*/ 288 h 518"/>
                    <a:gd name="T4" fmla="*/ 263 w 443"/>
                    <a:gd name="T5" fmla="*/ 363 h 518"/>
                    <a:gd name="T6" fmla="*/ 151 w 443"/>
                    <a:gd name="T7" fmla="*/ 501 h 518"/>
                    <a:gd name="T8" fmla="*/ 37 w 443"/>
                    <a:gd name="T9" fmla="*/ 464 h 518"/>
                    <a:gd name="T10" fmla="*/ 30 w 443"/>
                    <a:gd name="T11" fmla="*/ 405 h 518"/>
                    <a:gd name="T12" fmla="*/ 137 w 443"/>
                    <a:gd name="T13" fmla="*/ 292 h 518"/>
                    <a:gd name="T14" fmla="*/ 277 w 443"/>
                    <a:gd name="T15" fmla="*/ 183 h 518"/>
                    <a:gd name="T16" fmla="*/ 317 w 443"/>
                    <a:gd name="T17" fmla="*/ 84 h 518"/>
                    <a:gd name="T18" fmla="*/ 363 w 443"/>
                    <a:gd name="T19" fmla="*/ 37 h 518"/>
                    <a:gd name="T20" fmla="*/ 443 w 443"/>
                    <a:gd name="T21" fmla="*/ 79 h 518"/>
                    <a:gd name="T22" fmla="*/ 393 w 443"/>
                    <a:gd name="T23" fmla="*/ 20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3" h="518">
                      <a:moveTo>
                        <a:pt x="393" y="205"/>
                      </a:moveTo>
                      <a:cubicBezTo>
                        <a:pt x="369" y="228"/>
                        <a:pt x="389" y="255"/>
                        <a:pt x="347" y="288"/>
                      </a:cubicBezTo>
                      <a:cubicBezTo>
                        <a:pt x="305" y="321"/>
                        <a:pt x="284" y="313"/>
                        <a:pt x="263" y="363"/>
                      </a:cubicBezTo>
                      <a:cubicBezTo>
                        <a:pt x="242" y="413"/>
                        <a:pt x="213" y="518"/>
                        <a:pt x="151" y="501"/>
                      </a:cubicBezTo>
                      <a:cubicBezTo>
                        <a:pt x="87" y="484"/>
                        <a:pt x="50" y="460"/>
                        <a:pt x="37" y="464"/>
                      </a:cubicBezTo>
                      <a:cubicBezTo>
                        <a:pt x="26" y="467"/>
                        <a:pt x="0" y="455"/>
                        <a:pt x="30" y="405"/>
                      </a:cubicBezTo>
                      <a:cubicBezTo>
                        <a:pt x="58" y="355"/>
                        <a:pt x="58" y="304"/>
                        <a:pt x="137" y="292"/>
                      </a:cubicBezTo>
                      <a:cubicBezTo>
                        <a:pt x="218" y="279"/>
                        <a:pt x="263" y="234"/>
                        <a:pt x="277" y="183"/>
                      </a:cubicBezTo>
                      <a:cubicBezTo>
                        <a:pt x="289" y="133"/>
                        <a:pt x="317" y="116"/>
                        <a:pt x="317" y="84"/>
                      </a:cubicBezTo>
                      <a:cubicBezTo>
                        <a:pt x="317" y="50"/>
                        <a:pt x="334" y="0"/>
                        <a:pt x="363" y="37"/>
                      </a:cubicBezTo>
                      <a:cubicBezTo>
                        <a:pt x="393" y="75"/>
                        <a:pt x="443" y="42"/>
                        <a:pt x="443" y="79"/>
                      </a:cubicBezTo>
                      <a:cubicBezTo>
                        <a:pt x="443" y="116"/>
                        <a:pt x="435" y="163"/>
                        <a:pt x="393" y="2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6" name="íṣľíḋé">
                  <a:extLst>
                    <a:ext uri="{FF2B5EF4-FFF2-40B4-BE49-F238E27FC236}">
                      <a16:creationId xmlns:a16="http://schemas.microsoft.com/office/drawing/2014/main" id="{BDDA30AC-1D2D-BB9F-0758-1A67C1F8B95A}"/>
                    </a:ext>
                  </a:extLst>
                </p:cNvPr>
                <p:cNvSpPr/>
                <p:nvPr/>
              </p:nvSpPr>
              <p:spPr bwMode="auto">
                <a:xfrm>
                  <a:off x="6556" y="4193"/>
                  <a:ext cx="99" cy="106"/>
                </a:xfrm>
                <a:custGeom>
                  <a:avLst/>
                  <a:gdLst>
                    <a:gd name="T0" fmla="*/ 124 w 253"/>
                    <a:gd name="T1" fmla="*/ 49 h 272"/>
                    <a:gd name="T2" fmla="*/ 203 w 253"/>
                    <a:gd name="T3" fmla="*/ 58 h 272"/>
                    <a:gd name="T4" fmla="*/ 253 w 253"/>
                    <a:gd name="T5" fmla="*/ 63 h 272"/>
                    <a:gd name="T6" fmla="*/ 225 w 253"/>
                    <a:gd name="T7" fmla="*/ 196 h 272"/>
                    <a:gd name="T8" fmla="*/ 144 w 253"/>
                    <a:gd name="T9" fmla="*/ 238 h 272"/>
                    <a:gd name="T10" fmla="*/ 82 w 253"/>
                    <a:gd name="T11" fmla="*/ 129 h 272"/>
                    <a:gd name="T12" fmla="*/ 124 w 253"/>
                    <a:gd name="T13" fmla="*/ 4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3" h="272">
                      <a:moveTo>
                        <a:pt x="124" y="49"/>
                      </a:moveTo>
                      <a:cubicBezTo>
                        <a:pt x="166" y="67"/>
                        <a:pt x="170" y="82"/>
                        <a:pt x="203" y="58"/>
                      </a:cubicBezTo>
                      <a:cubicBezTo>
                        <a:pt x="238" y="33"/>
                        <a:pt x="253" y="7"/>
                        <a:pt x="253" y="63"/>
                      </a:cubicBezTo>
                      <a:cubicBezTo>
                        <a:pt x="253" y="116"/>
                        <a:pt x="245" y="163"/>
                        <a:pt x="225" y="196"/>
                      </a:cubicBezTo>
                      <a:cubicBezTo>
                        <a:pt x="203" y="230"/>
                        <a:pt x="179" y="272"/>
                        <a:pt x="144" y="238"/>
                      </a:cubicBezTo>
                      <a:cubicBezTo>
                        <a:pt x="111" y="205"/>
                        <a:pt x="102" y="158"/>
                        <a:pt x="82" y="129"/>
                      </a:cubicBezTo>
                      <a:cubicBezTo>
                        <a:pt x="63" y="100"/>
                        <a:pt x="0" y="0"/>
                        <a:pt x="124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7" name="ïşľíde">
                  <a:extLst>
                    <a:ext uri="{FF2B5EF4-FFF2-40B4-BE49-F238E27FC236}">
                      <a16:creationId xmlns:a16="http://schemas.microsoft.com/office/drawing/2014/main" id="{AC87B3A9-3314-B181-C999-6E8513F3A225}"/>
                    </a:ext>
                  </a:extLst>
                </p:cNvPr>
                <p:cNvSpPr/>
                <p:nvPr/>
              </p:nvSpPr>
              <p:spPr bwMode="auto">
                <a:xfrm>
                  <a:off x="6189" y="3176"/>
                  <a:ext cx="37" cy="23"/>
                </a:xfrm>
                <a:custGeom>
                  <a:avLst/>
                  <a:gdLst>
                    <a:gd name="T0" fmla="*/ 68 w 95"/>
                    <a:gd name="T1" fmla="*/ 42 h 57"/>
                    <a:gd name="T2" fmla="*/ 21 w 95"/>
                    <a:gd name="T3" fmla="*/ 34 h 57"/>
                    <a:gd name="T4" fmla="*/ 42 w 95"/>
                    <a:gd name="T5" fmla="*/ 9 h 57"/>
                    <a:gd name="T6" fmla="*/ 84 w 95"/>
                    <a:gd name="T7" fmla="*/ 14 h 57"/>
                    <a:gd name="T8" fmla="*/ 68 w 95"/>
                    <a:gd name="T9" fmla="*/ 4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57">
                      <a:moveTo>
                        <a:pt x="68" y="42"/>
                      </a:moveTo>
                      <a:cubicBezTo>
                        <a:pt x="47" y="57"/>
                        <a:pt x="42" y="34"/>
                        <a:pt x="21" y="34"/>
                      </a:cubicBezTo>
                      <a:cubicBezTo>
                        <a:pt x="0" y="34"/>
                        <a:pt x="21" y="17"/>
                        <a:pt x="42" y="9"/>
                      </a:cubicBezTo>
                      <a:cubicBezTo>
                        <a:pt x="63" y="0"/>
                        <a:pt x="72" y="0"/>
                        <a:pt x="84" y="14"/>
                      </a:cubicBezTo>
                      <a:cubicBezTo>
                        <a:pt x="95" y="26"/>
                        <a:pt x="84" y="29"/>
                        <a:pt x="68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8" name="íŝḻîḋe">
                  <a:extLst>
                    <a:ext uri="{FF2B5EF4-FFF2-40B4-BE49-F238E27FC236}">
                      <a16:creationId xmlns:a16="http://schemas.microsoft.com/office/drawing/2014/main" id="{6BDE9A62-73FE-6BDC-6E66-C058EFE7EEAB}"/>
                    </a:ext>
                  </a:extLst>
                </p:cNvPr>
                <p:cNvSpPr/>
                <p:nvPr/>
              </p:nvSpPr>
              <p:spPr bwMode="auto">
                <a:xfrm>
                  <a:off x="6224" y="3173"/>
                  <a:ext cx="74" cy="24"/>
                </a:xfrm>
                <a:custGeom>
                  <a:avLst/>
                  <a:gdLst>
                    <a:gd name="T0" fmla="*/ 65 w 188"/>
                    <a:gd name="T1" fmla="*/ 37 h 62"/>
                    <a:gd name="T2" fmla="*/ 46 w 188"/>
                    <a:gd name="T3" fmla="*/ 8 h 62"/>
                    <a:gd name="T4" fmla="*/ 135 w 188"/>
                    <a:gd name="T5" fmla="*/ 8 h 62"/>
                    <a:gd name="T6" fmla="*/ 151 w 188"/>
                    <a:gd name="T7" fmla="*/ 50 h 62"/>
                    <a:gd name="T8" fmla="*/ 65 w 188"/>
                    <a:gd name="T9" fmla="*/ 37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62">
                      <a:moveTo>
                        <a:pt x="65" y="37"/>
                      </a:moveTo>
                      <a:cubicBezTo>
                        <a:pt x="27" y="46"/>
                        <a:pt x="0" y="17"/>
                        <a:pt x="46" y="8"/>
                      </a:cubicBezTo>
                      <a:cubicBezTo>
                        <a:pt x="93" y="0"/>
                        <a:pt x="102" y="4"/>
                        <a:pt x="135" y="8"/>
                      </a:cubicBezTo>
                      <a:cubicBezTo>
                        <a:pt x="168" y="13"/>
                        <a:pt x="188" y="62"/>
                        <a:pt x="151" y="50"/>
                      </a:cubicBezTo>
                      <a:cubicBezTo>
                        <a:pt x="114" y="37"/>
                        <a:pt x="98" y="29"/>
                        <a:pt x="65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9" name="iš1îḍè">
                  <a:extLst>
                    <a:ext uri="{FF2B5EF4-FFF2-40B4-BE49-F238E27FC236}">
                      <a16:creationId xmlns:a16="http://schemas.microsoft.com/office/drawing/2014/main" id="{CF54F8C2-F212-005E-2A5D-A030F4D56CAF}"/>
                    </a:ext>
                  </a:extLst>
                </p:cNvPr>
                <p:cNvSpPr/>
                <p:nvPr/>
              </p:nvSpPr>
              <p:spPr bwMode="auto">
                <a:xfrm>
                  <a:off x="7223" y="3638"/>
                  <a:ext cx="44" cy="29"/>
                </a:xfrm>
                <a:custGeom>
                  <a:avLst/>
                  <a:gdLst>
                    <a:gd name="T0" fmla="*/ 76 w 113"/>
                    <a:gd name="T1" fmla="*/ 76 h 76"/>
                    <a:gd name="T2" fmla="*/ 47 w 113"/>
                    <a:gd name="T3" fmla="*/ 29 h 76"/>
                    <a:gd name="T4" fmla="*/ 111 w 113"/>
                    <a:gd name="T5" fmla="*/ 29 h 76"/>
                    <a:gd name="T6" fmla="*/ 76 w 113"/>
                    <a:gd name="T7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76">
                      <a:moveTo>
                        <a:pt x="76" y="76"/>
                      </a:moveTo>
                      <a:cubicBezTo>
                        <a:pt x="54" y="76"/>
                        <a:pt x="0" y="46"/>
                        <a:pt x="47" y="29"/>
                      </a:cubicBezTo>
                      <a:cubicBezTo>
                        <a:pt x="92" y="13"/>
                        <a:pt x="106" y="0"/>
                        <a:pt x="111" y="29"/>
                      </a:cubicBezTo>
                      <a:cubicBezTo>
                        <a:pt x="113" y="59"/>
                        <a:pt x="92" y="76"/>
                        <a:pt x="76" y="7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0" name="iṡḻiďê">
                  <a:extLst>
                    <a:ext uri="{FF2B5EF4-FFF2-40B4-BE49-F238E27FC236}">
                      <a16:creationId xmlns:a16="http://schemas.microsoft.com/office/drawing/2014/main" id="{91FEE18E-BF7D-57BD-3AF8-A991622A8A1B}"/>
                    </a:ext>
                  </a:extLst>
                </p:cNvPr>
                <p:cNvSpPr/>
                <p:nvPr/>
              </p:nvSpPr>
              <p:spPr bwMode="auto">
                <a:xfrm>
                  <a:off x="7263" y="3603"/>
                  <a:ext cx="34" cy="27"/>
                </a:xfrm>
                <a:custGeom>
                  <a:avLst/>
                  <a:gdLst>
                    <a:gd name="T0" fmla="*/ 4 w 88"/>
                    <a:gd name="T1" fmla="*/ 51 h 68"/>
                    <a:gd name="T2" fmla="*/ 79 w 88"/>
                    <a:gd name="T3" fmla="*/ 5 h 68"/>
                    <a:gd name="T4" fmla="*/ 65 w 88"/>
                    <a:gd name="T5" fmla="*/ 51 h 68"/>
                    <a:gd name="T6" fmla="*/ 4 w 88"/>
                    <a:gd name="T7" fmla="*/ 5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8">
                      <a:moveTo>
                        <a:pt x="4" y="51"/>
                      </a:moveTo>
                      <a:cubicBezTo>
                        <a:pt x="11" y="16"/>
                        <a:pt x="69" y="0"/>
                        <a:pt x="79" y="5"/>
                      </a:cubicBezTo>
                      <a:cubicBezTo>
                        <a:pt x="88" y="9"/>
                        <a:pt x="88" y="43"/>
                        <a:pt x="65" y="51"/>
                      </a:cubicBezTo>
                      <a:cubicBezTo>
                        <a:pt x="46" y="59"/>
                        <a:pt x="0" y="68"/>
                        <a:pt x="4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1" name="íSļiḓê">
                  <a:extLst>
                    <a:ext uri="{FF2B5EF4-FFF2-40B4-BE49-F238E27FC236}">
                      <a16:creationId xmlns:a16="http://schemas.microsoft.com/office/drawing/2014/main" id="{4CB08020-EB7E-FE9D-973C-7A31C2B1666A}"/>
                    </a:ext>
                  </a:extLst>
                </p:cNvPr>
                <p:cNvSpPr/>
                <p:nvPr/>
              </p:nvSpPr>
              <p:spPr bwMode="auto">
                <a:xfrm>
                  <a:off x="7024" y="3475"/>
                  <a:ext cx="19" cy="36"/>
                </a:xfrm>
                <a:custGeom>
                  <a:avLst/>
                  <a:gdLst>
                    <a:gd name="T0" fmla="*/ 15 w 48"/>
                    <a:gd name="T1" fmla="*/ 55 h 92"/>
                    <a:gd name="T2" fmla="*/ 32 w 48"/>
                    <a:gd name="T3" fmla="*/ 0 h 92"/>
                    <a:gd name="T4" fmla="*/ 48 w 48"/>
                    <a:gd name="T5" fmla="*/ 37 h 92"/>
                    <a:gd name="T6" fmla="*/ 15 w 48"/>
                    <a:gd name="T7" fmla="*/ 5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92">
                      <a:moveTo>
                        <a:pt x="15" y="55"/>
                      </a:moveTo>
                      <a:cubicBezTo>
                        <a:pt x="0" y="24"/>
                        <a:pt x="22" y="0"/>
                        <a:pt x="32" y="0"/>
                      </a:cubicBezTo>
                      <a:cubicBezTo>
                        <a:pt x="38" y="0"/>
                        <a:pt x="48" y="13"/>
                        <a:pt x="48" y="37"/>
                      </a:cubicBezTo>
                      <a:cubicBezTo>
                        <a:pt x="48" y="64"/>
                        <a:pt x="32" y="92"/>
                        <a:pt x="15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2" name="îšľîďè">
                  <a:extLst>
                    <a:ext uri="{FF2B5EF4-FFF2-40B4-BE49-F238E27FC236}">
                      <a16:creationId xmlns:a16="http://schemas.microsoft.com/office/drawing/2014/main" id="{1F6F6E04-3CF9-5F1E-DC13-8300BBC05B2F}"/>
                    </a:ext>
                  </a:extLst>
                </p:cNvPr>
                <p:cNvSpPr/>
                <p:nvPr/>
              </p:nvSpPr>
              <p:spPr bwMode="auto">
                <a:xfrm>
                  <a:off x="6889" y="3323"/>
                  <a:ext cx="41" cy="15"/>
                </a:xfrm>
                <a:custGeom>
                  <a:avLst/>
                  <a:gdLst>
                    <a:gd name="T0" fmla="*/ 58 w 105"/>
                    <a:gd name="T1" fmla="*/ 37 h 37"/>
                    <a:gd name="T2" fmla="*/ 26 w 105"/>
                    <a:gd name="T3" fmla="*/ 0 h 37"/>
                    <a:gd name="T4" fmla="*/ 94 w 105"/>
                    <a:gd name="T5" fmla="*/ 20 h 37"/>
                    <a:gd name="T6" fmla="*/ 58 w 105"/>
                    <a:gd name="T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37">
                      <a:moveTo>
                        <a:pt x="58" y="37"/>
                      </a:moveTo>
                      <a:cubicBezTo>
                        <a:pt x="31" y="29"/>
                        <a:pt x="0" y="0"/>
                        <a:pt x="26" y="0"/>
                      </a:cubicBezTo>
                      <a:cubicBezTo>
                        <a:pt x="52" y="0"/>
                        <a:pt x="79" y="5"/>
                        <a:pt x="94" y="20"/>
                      </a:cubicBezTo>
                      <a:cubicBezTo>
                        <a:pt x="105" y="37"/>
                        <a:pt x="58" y="37"/>
                        <a:pt x="58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3" name="ïśḷídè">
                  <a:extLst>
                    <a:ext uri="{FF2B5EF4-FFF2-40B4-BE49-F238E27FC236}">
                      <a16:creationId xmlns:a16="http://schemas.microsoft.com/office/drawing/2014/main" id="{BFE54362-0B5F-8F00-8565-D98379B53ED0}"/>
                    </a:ext>
                  </a:extLst>
                </p:cNvPr>
                <p:cNvSpPr/>
                <p:nvPr/>
              </p:nvSpPr>
              <p:spPr bwMode="auto">
                <a:xfrm>
                  <a:off x="6923" y="3363"/>
                  <a:ext cx="21" cy="17"/>
                </a:xfrm>
                <a:custGeom>
                  <a:avLst/>
                  <a:gdLst>
                    <a:gd name="T0" fmla="*/ 3 w 54"/>
                    <a:gd name="T1" fmla="*/ 12 h 45"/>
                    <a:gd name="T2" fmla="*/ 49 w 54"/>
                    <a:gd name="T3" fmla="*/ 45 h 45"/>
                    <a:gd name="T4" fmla="*/ 37 w 54"/>
                    <a:gd name="T5" fmla="*/ 12 h 45"/>
                    <a:gd name="T6" fmla="*/ 3 w 54"/>
                    <a:gd name="T7" fmla="*/ 1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45">
                      <a:moveTo>
                        <a:pt x="3" y="12"/>
                      </a:moveTo>
                      <a:cubicBezTo>
                        <a:pt x="12" y="38"/>
                        <a:pt x="49" y="45"/>
                        <a:pt x="49" y="45"/>
                      </a:cubicBezTo>
                      <a:cubicBezTo>
                        <a:pt x="49" y="45"/>
                        <a:pt x="54" y="20"/>
                        <a:pt x="37" y="12"/>
                      </a:cubicBezTo>
                      <a:cubicBezTo>
                        <a:pt x="20" y="3"/>
                        <a:pt x="0" y="0"/>
                        <a:pt x="3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4" name="ís1ïḍe">
                  <a:extLst>
                    <a:ext uri="{FF2B5EF4-FFF2-40B4-BE49-F238E27FC236}">
                      <a16:creationId xmlns:a16="http://schemas.microsoft.com/office/drawing/2014/main" id="{C1E8DDC4-A82C-F91E-19CE-9218DFDD285E}"/>
                    </a:ext>
                  </a:extLst>
                </p:cNvPr>
                <p:cNvSpPr/>
                <p:nvPr/>
              </p:nvSpPr>
              <p:spPr bwMode="auto">
                <a:xfrm>
                  <a:off x="6842" y="3312"/>
                  <a:ext cx="16" cy="21"/>
                </a:xfrm>
                <a:custGeom>
                  <a:avLst/>
                  <a:gdLst>
                    <a:gd name="T0" fmla="*/ 39 w 39"/>
                    <a:gd name="T1" fmla="*/ 29 h 54"/>
                    <a:gd name="T2" fmla="*/ 13 w 39"/>
                    <a:gd name="T3" fmla="*/ 7 h 54"/>
                    <a:gd name="T4" fmla="*/ 18 w 39"/>
                    <a:gd name="T5" fmla="*/ 41 h 54"/>
                    <a:gd name="T6" fmla="*/ 39 w 39"/>
                    <a:gd name="T7" fmla="*/ 29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54">
                      <a:moveTo>
                        <a:pt x="39" y="29"/>
                      </a:moveTo>
                      <a:cubicBezTo>
                        <a:pt x="39" y="11"/>
                        <a:pt x="24" y="0"/>
                        <a:pt x="13" y="7"/>
                      </a:cubicBezTo>
                      <a:cubicBezTo>
                        <a:pt x="0" y="16"/>
                        <a:pt x="0" y="29"/>
                        <a:pt x="18" y="41"/>
                      </a:cubicBezTo>
                      <a:cubicBezTo>
                        <a:pt x="34" y="54"/>
                        <a:pt x="39" y="41"/>
                        <a:pt x="39" y="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5" name="ïṧliḋê">
                  <a:extLst>
                    <a:ext uri="{FF2B5EF4-FFF2-40B4-BE49-F238E27FC236}">
                      <a16:creationId xmlns:a16="http://schemas.microsoft.com/office/drawing/2014/main" id="{A44BD4D2-198D-B24C-BE72-04A81B756F60}"/>
                    </a:ext>
                  </a:extLst>
                </p:cNvPr>
                <p:cNvSpPr/>
                <p:nvPr/>
              </p:nvSpPr>
              <p:spPr bwMode="auto">
                <a:xfrm>
                  <a:off x="6211" y="3033"/>
                  <a:ext cx="43" cy="74"/>
                </a:xfrm>
                <a:custGeom>
                  <a:avLst/>
                  <a:gdLst>
                    <a:gd name="T0" fmla="*/ 37 w 110"/>
                    <a:gd name="T1" fmla="*/ 142 h 189"/>
                    <a:gd name="T2" fmla="*/ 33 w 110"/>
                    <a:gd name="T3" fmla="*/ 42 h 189"/>
                    <a:gd name="T4" fmla="*/ 79 w 110"/>
                    <a:gd name="T5" fmla="*/ 54 h 189"/>
                    <a:gd name="T6" fmla="*/ 84 w 110"/>
                    <a:gd name="T7" fmla="*/ 142 h 189"/>
                    <a:gd name="T8" fmla="*/ 37 w 110"/>
                    <a:gd name="T9" fmla="*/ 142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189">
                      <a:moveTo>
                        <a:pt x="37" y="142"/>
                      </a:moveTo>
                      <a:cubicBezTo>
                        <a:pt x="22" y="109"/>
                        <a:pt x="0" y="84"/>
                        <a:pt x="33" y="42"/>
                      </a:cubicBezTo>
                      <a:cubicBezTo>
                        <a:pt x="68" y="0"/>
                        <a:pt x="63" y="12"/>
                        <a:pt x="79" y="54"/>
                      </a:cubicBezTo>
                      <a:cubicBezTo>
                        <a:pt x="98" y="96"/>
                        <a:pt x="110" y="109"/>
                        <a:pt x="84" y="142"/>
                      </a:cubicBezTo>
                      <a:cubicBezTo>
                        <a:pt x="58" y="177"/>
                        <a:pt x="58" y="189"/>
                        <a:pt x="37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6" name="ïŝ1îdê">
                  <a:extLst>
                    <a:ext uri="{FF2B5EF4-FFF2-40B4-BE49-F238E27FC236}">
                      <a16:creationId xmlns:a16="http://schemas.microsoft.com/office/drawing/2014/main" id="{61AF756F-EB3B-02C6-A643-757A74EB2A4C}"/>
                    </a:ext>
                  </a:extLst>
                </p:cNvPr>
                <p:cNvSpPr/>
                <p:nvPr/>
              </p:nvSpPr>
              <p:spPr bwMode="auto">
                <a:xfrm>
                  <a:off x="6111" y="2843"/>
                  <a:ext cx="90" cy="105"/>
                </a:xfrm>
                <a:custGeom>
                  <a:avLst/>
                  <a:gdLst>
                    <a:gd name="T0" fmla="*/ 195 w 232"/>
                    <a:gd name="T1" fmla="*/ 218 h 272"/>
                    <a:gd name="T2" fmla="*/ 205 w 232"/>
                    <a:gd name="T3" fmla="*/ 163 h 272"/>
                    <a:gd name="T4" fmla="*/ 221 w 232"/>
                    <a:gd name="T5" fmla="*/ 59 h 272"/>
                    <a:gd name="T6" fmla="*/ 170 w 232"/>
                    <a:gd name="T7" fmla="*/ 37 h 272"/>
                    <a:gd name="T8" fmla="*/ 58 w 232"/>
                    <a:gd name="T9" fmla="*/ 79 h 272"/>
                    <a:gd name="T10" fmla="*/ 53 w 232"/>
                    <a:gd name="T11" fmla="*/ 146 h 272"/>
                    <a:gd name="T12" fmla="*/ 111 w 232"/>
                    <a:gd name="T13" fmla="*/ 188 h 272"/>
                    <a:gd name="T14" fmla="*/ 158 w 232"/>
                    <a:gd name="T15" fmla="*/ 251 h 272"/>
                    <a:gd name="T16" fmla="*/ 195 w 232"/>
                    <a:gd name="T17" fmla="*/ 218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2" h="272">
                      <a:moveTo>
                        <a:pt x="195" y="218"/>
                      </a:moveTo>
                      <a:cubicBezTo>
                        <a:pt x="189" y="198"/>
                        <a:pt x="193" y="193"/>
                        <a:pt x="205" y="163"/>
                      </a:cubicBezTo>
                      <a:cubicBezTo>
                        <a:pt x="216" y="134"/>
                        <a:pt x="232" y="83"/>
                        <a:pt x="221" y="59"/>
                      </a:cubicBezTo>
                      <a:cubicBezTo>
                        <a:pt x="207" y="34"/>
                        <a:pt x="216" y="0"/>
                        <a:pt x="170" y="37"/>
                      </a:cubicBezTo>
                      <a:cubicBezTo>
                        <a:pt x="124" y="76"/>
                        <a:pt x="105" y="59"/>
                        <a:pt x="58" y="79"/>
                      </a:cubicBezTo>
                      <a:cubicBezTo>
                        <a:pt x="11" y="101"/>
                        <a:pt x="0" y="143"/>
                        <a:pt x="53" y="146"/>
                      </a:cubicBezTo>
                      <a:cubicBezTo>
                        <a:pt x="109" y="151"/>
                        <a:pt x="124" y="151"/>
                        <a:pt x="111" y="188"/>
                      </a:cubicBezTo>
                      <a:cubicBezTo>
                        <a:pt x="100" y="227"/>
                        <a:pt x="137" y="230"/>
                        <a:pt x="158" y="251"/>
                      </a:cubicBezTo>
                      <a:cubicBezTo>
                        <a:pt x="179" y="272"/>
                        <a:pt x="207" y="251"/>
                        <a:pt x="195" y="21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7" name="í$ḻïďè">
                  <a:extLst>
                    <a:ext uri="{FF2B5EF4-FFF2-40B4-BE49-F238E27FC236}">
                      <a16:creationId xmlns:a16="http://schemas.microsoft.com/office/drawing/2014/main" id="{9ECA5222-6F7B-9EA3-8B44-51E07436F198}"/>
                    </a:ext>
                  </a:extLst>
                </p:cNvPr>
                <p:cNvSpPr/>
                <p:nvPr/>
              </p:nvSpPr>
              <p:spPr bwMode="auto">
                <a:xfrm>
                  <a:off x="6057" y="2608"/>
                  <a:ext cx="97" cy="152"/>
                </a:xfrm>
                <a:custGeom>
                  <a:avLst/>
                  <a:gdLst>
                    <a:gd name="T0" fmla="*/ 99 w 249"/>
                    <a:gd name="T1" fmla="*/ 251 h 389"/>
                    <a:gd name="T2" fmla="*/ 144 w 249"/>
                    <a:gd name="T3" fmla="*/ 130 h 389"/>
                    <a:gd name="T4" fmla="*/ 144 w 249"/>
                    <a:gd name="T5" fmla="*/ 46 h 389"/>
                    <a:gd name="T6" fmla="*/ 109 w 249"/>
                    <a:gd name="T7" fmla="*/ 4 h 389"/>
                    <a:gd name="T8" fmla="*/ 53 w 249"/>
                    <a:gd name="T9" fmla="*/ 50 h 389"/>
                    <a:gd name="T10" fmla="*/ 49 w 249"/>
                    <a:gd name="T11" fmla="*/ 155 h 389"/>
                    <a:gd name="T12" fmla="*/ 20 w 249"/>
                    <a:gd name="T13" fmla="*/ 197 h 389"/>
                    <a:gd name="T14" fmla="*/ 65 w 249"/>
                    <a:gd name="T15" fmla="*/ 314 h 389"/>
                    <a:gd name="T16" fmla="*/ 117 w 249"/>
                    <a:gd name="T17" fmla="*/ 335 h 389"/>
                    <a:gd name="T18" fmla="*/ 205 w 249"/>
                    <a:gd name="T19" fmla="*/ 356 h 389"/>
                    <a:gd name="T20" fmla="*/ 243 w 249"/>
                    <a:gd name="T21" fmla="*/ 343 h 389"/>
                    <a:gd name="T22" fmla="*/ 175 w 249"/>
                    <a:gd name="T23" fmla="*/ 288 h 389"/>
                    <a:gd name="T24" fmla="*/ 99 w 249"/>
                    <a:gd name="T25" fmla="*/ 251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9" h="389">
                      <a:moveTo>
                        <a:pt x="99" y="251"/>
                      </a:moveTo>
                      <a:cubicBezTo>
                        <a:pt x="96" y="205"/>
                        <a:pt x="117" y="167"/>
                        <a:pt x="144" y="130"/>
                      </a:cubicBezTo>
                      <a:cubicBezTo>
                        <a:pt x="175" y="92"/>
                        <a:pt x="149" y="88"/>
                        <a:pt x="144" y="46"/>
                      </a:cubicBezTo>
                      <a:cubicBezTo>
                        <a:pt x="141" y="4"/>
                        <a:pt x="149" y="9"/>
                        <a:pt x="109" y="4"/>
                      </a:cubicBezTo>
                      <a:cubicBezTo>
                        <a:pt x="65" y="0"/>
                        <a:pt x="62" y="25"/>
                        <a:pt x="53" y="50"/>
                      </a:cubicBezTo>
                      <a:cubicBezTo>
                        <a:pt x="44" y="76"/>
                        <a:pt x="49" y="138"/>
                        <a:pt x="49" y="155"/>
                      </a:cubicBezTo>
                      <a:cubicBezTo>
                        <a:pt x="49" y="172"/>
                        <a:pt x="0" y="155"/>
                        <a:pt x="20" y="197"/>
                      </a:cubicBezTo>
                      <a:cubicBezTo>
                        <a:pt x="42" y="239"/>
                        <a:pt x="53" y="277"/>
                        <a:pt x="65" y="314"/>
                      </a:cubicBezTo>
                      <a:cubicBezTo>
                        <a:pt x="79" y="351"/>
                        <a:pt x="86" y="338"/>
                        <a:pt x="117" y="335"/>
                      </a:cubicBezTo>
                      <a:cubicBezTo>
                        <a:pt x="144" y="330"/>
                        <a:pt x="170" y="323"/>
                        <a:pt x="205" y="356"/>
                      </a:cubicBezTo>
                      <a:cubicBezTo>
                        <a:pt x="238" y="389"/>
                        <a:pt x="249" y="372"/>
                        <a:pt x="243" y="343"/>
                      </a:cubicBezTo>
                      <a:cubicBezTo>
                        <a:pt x="233" y="314"/>
                        <a:pt x="207" y="284"/>
                        <a:pt x="175" y="288"/>
                      </a:cubicBezTo>
                      <a:cubicBezTo>
                        <a:pt x="141" y="293"/>
                        <a:pt x="104" y="293"/>
                        <a:pt x="99" y="2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8" name="îṩ1îḑe">
                  <a:extLst>
                    <a:ext uri="{FF2B5EF4-FFF2-40B4-BE49-F238E27FC236}">
                      <a16:creationId xmlns:a16="http://schemas.microsoft.com/office/drawing/2014/main" id="{5A4E721B-452B-FC20-A524-A979E279CF28}"/>
                    </a:ext>
                  </a:extLst>
                </p:cNvPr>
                <p:cNvSpPr/>
                <p:nvPr/>
              </p:nvSpPr>
              <p:spPr bwMode="auto">
                <a:xfrm>
                  <a:off x="6154" y="2753"/>
                  <a:ext cx="32" cy="82"/>
                </a:xfrm>
                <a:custGeom>
                  <a:avLst/>
                  <a:gdLst>
                    <a:gd name="T0" fmla="*/ 40 w 82"/>
                    <a:gd name="T1" fmla="*/ 126 h 210"/>
                    <a:gd name="T2" fmla="*/ 26 w 82"/>
                    <a:gd name="T3" fmla="*/ 75 h 210"/>
                    <a:gd name="T4" fmla="*/ 35 w 82"/>
                    <a:gd name="T5" fmla="*/ 30 h 210"/>
                    <a:gd name="T6" fmla="*/ 77 w 82"/>
                    <a:gd name="T7" fmla="*/ 63 h 210"/>
                    <a:gd name="T8" fmla="*/ 77 w 82"/>
                    <a:gd name="T9" fmla="*/ 197 h 210"/>
                    <a:gd name="T10" fmla="*/ 40 w 82"/>
                    <a:gd name="T11" fmla="*/ 126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210">
                      <a:moveTo>
                        <a:pt x="40" y="126"/>
                      </a:moveTo>
                      <a:cubicBezTo>
                        <a:pt x="40" y="105"/>
                        <a:pt x="40" y="96"/>
                        <a:pt x="26" y="75"/>
                      </a:cubicBezTo>
                      <a:cubicBezTo>
                        <a:pt x="13" y="54"/>
                        <a:pt x="0" y="33"/>
                        <a:pt x="35" y="30"/>
                      </a:cubicBezTo>
                      <a:cubicBezTo>
                        <a:pt x="68" y="26"/>
                        <a:pt x="77" y="0"/>
                        <a:pt x="77" y="63"/>
                      </a:cubicBezTo>
                      <a:cubicBezTo>
                        <a:pt x="77" y="126"/>
                        <a:pt x="73" y="184"/>
                        <a:pt x="77" y="197"/>
                      </a:cubicBezTo>
                      <a:cubicBezTo>
                        <a:pt x="82" y="210"/>
                        <a:pt x="40" y="176"/>
                        <a:pt x="40" y="1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9" name="îŝľîďê">
                  <a:extLst>
                    <a:ext uri="{FF2B5EF4-FFF2-40B4-BE49-F238E27FC236}">
                      <a16:creationId xmlns:a16="http://schemas.microsoft.com/office/drawing/2014/main" id="{D4C7B3C9-3672-63DC-12F4-803426D592C0}"/>
                    </a:ext>
                  </a:extLst>
                </p:cNvPr>
                <p:cNvSpPr/>
                <p:nvPr/>
              </p:nvSpPr>
              <p:spPr bwMode="auto">
                <a:xfrm>
                  <a:off x="6097" y="2779"/>
                  <a:ext cx="59" cy="78"/>
                </a:xfrm>
                <a:custGeom>
                  <a:avLst/>
                  <a:gdLst>
                    <a:gd name="T0" fmla="*/ 13 w 150"/>
                    <a:gd name="T1" fmla="*/ 92 h 200"/>
                    <a:gd name="T2" fmla="*/ 45 w 150"/>
                    <a:gd name="T3" fmla="*/ 29 h 200"/>
                    <a:gd name="T4" fmla="*/ 124 w 150"/>
                    <a:gd name="T5" fmla="*/ 89 h 200"/>
                    <a:gd name="T6" fmla="*/ 103 w 150"/>
                    <a:gd name="T7" fmla="*/ 168 h 200"/>
                    <a:gd name="T8" fmla="*/ 37 w 150"/>
                    <a:gd name="T9" fmla="*/ 163 h 200"/>
                    <a:gd name="T10" fmla="*/ 13 w 150"/>
                    <a:gd name="T11" fmla="*/ 9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200">
                      <a:moveTo>
                        <a:pt x="13" y="92"/>
                      </a:moveTo>
                      <a:cubicBezTo>
                        <a:pt x="13" y="50"/>
                        <a:pt x="0" y="0"/>
                        <a:pt x="45" y="29"/>
                      </a:cubicBezTo>
                      <a:cubicBezTo>
                        <a:pt x="92" y="59"/>
                        <a:pt x="101" y="71"/>
                        <a:pt x="124" y="89"/>
                      </a:cubicBezTo>
                      <a:cubicBezTo>
                        <a:pt x="150" y="104"/>
                        <a:pt x="124" y="134"/>
                        <a:pt x="103" y="168"/>
                      </a:cubicBezTo>
                      <a:cubicBezTo>
                        <a:pt x="82" y="200"/>
                        <a:pt x="40" y="192"/>
                        <a:pt x="37" y="163"/>
                      </a:cubicBezTo>
                      <a:cubicBezTo>
                        <a:pt x="34" y="134"/>
                        <a:pt x="13" y="121"/>
                        <a:pt x="13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0" name="ïṣḷîḋê">
                  <a:extLst>
                    <a:ext uri="{FF2B5EF4-FFF2-40B4-BE49-F238E27FC236}">
                      <a16:creationId xmlns:a16="http://schemas.microsoft.com/office/drawing/2014/main" id="{8C1CFFAA-FC81-99B5-8D32-19115C593635}"/>
                    </a:ext>
                  </a:extLst>
                </p:cNvPr>
                <p:cNvSpPr/>
                <p:nvPr/>
              </p:nvSpPr>
              <p:spPr bwMode="auto">
                <a:xfrm>
                  <a:off x="6004" y="2800"/>
                  <a:ext cx="57" cy="82"/>
                </a:xfrm>
                <a:custGeom>
                  <a:avLst/>
                  <a:gdLst>
                    <a:gd name="T0" fmla="*/ 93 w 146"/>
                    <a:gd name="T1" fmla="*/ 130 h 209"/>
                    <a:gd name="T2" fmla="*/ 125 w 146"/>
                    <a:gd name="T3" fmla="*/ 83 h 209"/>
                    <a:gd name="T4" fmla="*/ 146 w 146"/>
                    <a:gd name="T5" fmla="*/ 37 h 209"/>
                    <a:gd name="T6" fmla="*/ 114 w 146"/>
                    <a:gd name="T7" fmla="*/ 34 h 209"/>
                    <a:gd name="T8" fmla="*/ 72 w 146"/>
                    <a:gd name="T9" fmla="*/ 95 h 209"/>
                    <a:gd name="T10" fmla="*/ 4 w 146"/>
                    <a:gd name="T11" fmla="*/ 175 h 209"/>
                    <a:gd name="T12" fmla="*/ 39 w 146"/>
                    <a:gd name="T13" fmla="*/ 184 h 209"/>
                    <a:gd name="T14" fmla="*/ 93 w 146"/>
                    <a:gd name="T15" fmla="*/ 13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6" h="209">
                      <a:moveTo>
                        <a:pt x="93" y="130"/>
                      </a:moveTo>
                      <a:cubicBezTo>
                        <a:pt x="104" y="108"/>
                        <a:pt x="104" y="91"/>
                        <a:pt x="125" y="83"/>
                      </a:cubicBezTo>
                      <a:cubicBezTo>
                        <a:pt x="146" y="75"/>
                        <a:pt x="146" y="66"/>
                        <a:pt x="146" y="37"/>
                      </a:cubicBezTo>
                      <a:cubicBezTo>
                        <a:pt x="146" y="7"/>
                        <a:pt x="130" y="0"/>
                        <a:pt x="114" y="34"/>
                      </a:cubicBezTo>
                      <a:cubicBezTo>
                        <a:pt x="98" y="66"/>
                        <a:pt x="83" y="58"/>
                        <a:pt x="72" y="95"/>
                      </a:cubicBezTo>
                      <a:cubicBezTo>
                        <a:pt x="58" y="133"/>
                        <a:pt x="9" y="145"/>
                        <a:pt x="4" y="175"/>
                      </a:cubicBezTo>
                      <a:cubicBezTo>
                        <a:pt x="0" y="205"/>
                        <a:pt x="4" y="209"/>
                        <a:pt x="39" y="184"/>
                      </a:cubicBezTo>
                      <a:cubicBezTo>
                        <a:pt x="72" y="158"/>
                        <a:pt x="76" y="163"/>
                        <a:pt x="93" y="13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1" name="îṩļîďe">
                  <a:extLst>
                    <a:ext uri="{FF2B5EF4-FFF2-40B4-BE49-F238E27FC236}">
                      <a16:creationId xmlns:a16="http://schemas.microsoft.com/office/drawing/2014/main" id="{4FD7C1CE-BC0D-61A3-ECD9-1A653132E841}"/>
                    </a:ext>
                  </a:extLst>
                </p:cNvPr>
                <p:cNvSpPr/>
                <p:nvPr/>
              </p:nvSpPr>
              <p:spPr bwMode="auto">
                <a:xfrm>
                  <a:off x="5831" y="2572"/>
                  <a:ext cx="62" cy="57"/>
                </a:xfrm>
                <a:custGeom>
                  <a:avLst/>
                  <a:gdLst>
                    <a:gd name="T0" fmla="*/ 14 w 159"/>
                    <a:gd name="T1" fmla="*/ 109 h 147"/>
                    <a:gd name="T2" fmla="*/ 64 w 159"/>
                    <a:gd name="T3" fmla="*/ 142 h 147"/>
                    <a:gd name="T4" fmla="*/ 130 w 159"/>
                    <a:gd name="T5" fmla="*/ 92 h 147"/>
                    <a:gd name="T6" fmla="*/ 117 w 159"/>
                    <a:gd name="T7" fmla="*/ 5 h 147"/>
                    <a:gd name="T8" fmla="*/ 34 w 159"/>
                    <a:gd name="T9" fmla="*/ 38 h 147"/>
                    <a:gd name="T10" fmla="*/ 14 w 159"/>
                    <a:gd name="T11" fmla="*/ 109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147">
                      <a:moveTo>
                        <a:pt x="14" y="109"/>
                      </a:moveTo>
                      <a:cubicBezTo>
                        <a:pt x="22" y="138"/>
                        <a:pt x="31" y="147"/>
                        <a:pt x="64" y="142"/>
                      </a:cubicBezTo>
                      <a:cubicBezTo>
                        <a:pt x="96" y="138"/>
                        <a:pt x="122" y="122"/>
                        <a:pt x="130" y="92"/>
                      </a:cubicBezTo>
                      <a:cubicBezTo>
                        <a:pt x="138" y="63"/>
                        <a:pt x="159" y="0"/>
                        <a:pt x="117" y="5"/>
                      </a:cubicBezTo>
                      <a:cubicBezTo>
                        <a:pt x="75" y="8"/>
                        <a:pt x="64" y="26"/>
                        <a:pt x="34" y="38"/>
                      </a:cubicBezTo>
                      <a:cubicBezTo>
                        <a:pt x="6" y="50"/>
                        <a:pt x="0" y="67"/>
                        <a:pt x="14" y="10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2" name="íṩlîďê">
                  <a:extLst>
                    <a:ext uri="{FF2B5EF4-FFF2-40B4-BE49-F238E27FC236}">
                      <a16:creationId xmlns:a16="http://schemas.microsoft.com/office/drawing/2014/main" id="{254BA60F-DB07-4184-7682-6F845E183670}"/>
                    </a:ext>
                  </a:extLst>
                </p:cNvPr>
                <p:cNvSpPr/>
                <p:nvPr/>
              </p:nvSpPr>
              <p:spPr bwMode="auto">
                <a:xfrm>
                  <a:off x="6078" y="2424"/>
                  <a:ext cx="42" cy="96"/>
                </a:xfrm>
                <a:custGeom>
                  <a:avLst/>
                  <a:gdLst>
                    <a:gd name="T0" fmla="*/ 5 w 110"/>
                    <a:gd name="T1" fmla="*/ 163 h 247"/>
                    <a:gd name="T2" fmla="*/ 26 w 110"/>
                    <a:gd name="T3" fmla="*/ 67 h 247"/>
                    <a:gd name="T4" fmla="*/ 73 w 110"/>
                    <a:gd name="T5" fmla="*/ 3 h 247"/>
                    <a:gd name="T6" fmla="*/ 96 w 110"/>
                    <a:gd name="T7" fmla="*/ 50 h 247"/>
                    <a:gd name="T8" fmla="*/ 68 w 110"/>
                    <a:gd name="T9" fmla="*/ 171 h 247"/>
                    <a:gd name="T10" fmla="*/ 5 w 110"/>
                    <a:gd name="T11" fmla="*/ 163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0" h="247">
                      <a:moveTo>
                        <a:pt x="5" y="163"/>
                      </a:moveTo>
                      <a:cubicBezTo>
                        <a:pt x="0" y="138"/>
                        <a:pt x="5" y="91"/>
                        <a:pt x="26" y="67"/>
                      </a:cubicBezTo>
                      <a:cubicBezTo>
                        <a:pt x="46" y="42"/>
                        <a:pt x="58" y="8"/>
                        <a:pt x="73" y="3"/>
                      </a:cubicBezTo>
                      <a:cubicBezTo>
                        <a:pt x="85" y="0"/>
                        <a:pt x="110" y="3"/>
                        <a:pt x="96" y="50"/>
                      </a:cubicBezTo>
                      <a:cubicBezTo>
                        <a:pt x="85" y="96"/>
                        <a:pt x="64" y="138"/>
                        <a:pt x="68" y="171"/>
                      </a:cubicBezTo>
                      <a:cubicBezTo>
                        <a:pt x="73" y="205"/>
                        <a:pt x="17" y="247"/>
                        <a:pt x="5" y="1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3" name="íślîdê">
                  <a:extLst>
                    <a:ext uri="{FF2B5EF4-FFF2-40B4-BE49-F238E27FC236}">
                      <a16:creationId xmlns:a16="http://schemas.microsoft.com/office/drawing/2014/main" id="{E59A8A29-7491-032A-9E8F-7AB9547D0662}"/>
                    </a:ext>
                  </a:extLst>
                </p:cNvPr>
                <p:cNvSpPr/>
                <p:nvPr/>
              </p:nvSpPr>
              <p:spPr bwMode="auto">
                <a:xfrm>
                  <a:off x="6259" y="1960"/>
                  <a:ext cx="264" cy="288"/>
                </a:xfrm>
                <a:custGeom>
                  <a:avLst/>
                  <a:gdLst>
                    <a:gd name="T0" fmla="*/ 21 w 679"/>
                    <a:gd name="T1" fmla="*/ 643 h 739"/>
                    <a:gd name="T2" fmla="*/ 47 w 679"/>
                    <a:gd name="T3" fmla="*/ 526 h 739"/>
                    <a:gd name="T4" fmla="*/ 154 w 679"/>
                    <a:gd name="T5" fmla="*/ 459 h 739"/>
                    <a:gd name="T6" fmla="*/ 243 w 679"/>
                    <a:gd name="T7" fmla="*/ 425 h 739"/>
                    <a:gd name="T8" fmla="*/ 343 w 679"/>
                    <a:gd name="T9" fmla="*/ 405 h 739"/>
                    <a:gd name="T10" fmla="*/ 416 w 679"/>
                    <a:gd name="T11" fmla="*/ 317 h 739"/>
                    <a:gd name="T12" fmla="*/ 516 w 679"/>
                    <a:gd name="T13" fmla="*/ 217 h 739"/>
                    <a:gd name="T14" fmla="*/ 566 w 679"/>
                    <a:gd name="T15" fmla="*/ 82 h 739"/>
                    <a:gd name="T16" fmla="*/ 590 w 679"/>
                    <a:gd name="T17" fmla="*/ 3 h 739"/>
                    <a:gd name="T18" fmla="*/ 653 w 679"/>
                    <a:gd name="T19" fmla="*/ 49 h 739"/>
                    <a:gd name="T20" fmla="*/ 645 w 679"/>
                    <a:gd name="T21" fmla="*/ 183 h 739"/>
                    <a:gd name="T22" fmla="*/ 606 w 679"/>
                    <a:gd name="T23" fmla="*/ 254 h 739"/>
                    <a:gd name="T24" fmla="*/ 603 w 679"/>
                    <a:gd name="T25" fmla="*/ 380 h 739"/>
                    <a:gd name="T26" fmla="*/ 495 w 679"/>
                    <a:gd name="T27" fmla="*/ 501 h 739"/>
                    <a:gd name="T28" fmla="*/ 381 w 679"/>
                    <a:gd name="T29" fmla="*/ 497 h 739"/>
                    <a:gd name="T30" fmla="*/ 334 w 679"/>
                    <a:gd name="T31" fmla="*/ 568 h 739"/>
                    <a:gd name="T32" fmla="*/ 290 w 679"/>
                    <a:gd name="T33" fmla="*/ 555 h 739"/>
                    <a:gd name="T34" fmla="*/ 268 w 679"/>
                    <a:gd name="T35" fmla="*/ 526 h 739"/>
                    <a:gd name="T36" fmla="*/ 236 w 679"/>
                    <a:gd name="T37" fmla="*/ 585 h 739"/>
                    <a:gd name="T38" fmla="*/ 168 w 679"/>
                    <a:gd name="T39" fmla="*/ 623 h 739"/>
                    <a:gd name="T40" fmla="*/ 163 w 679"/>
                    <a:gd name="T41" fmla="*/ 555 h 739"/>
                    <a:gd name="T42" fmla="*/ 142 w 679"/>
                    <a:gd name="T43" fmla="*/ 539 h 739"/>
                    <a:gd name="T44" fmla="*/ 100 w 679"/>
                    <a:gd name="T45" fmla="*/ 573 h 739"/>
                    <a:gd name="T46" fmla="*/ 110 w 679"/>
                    <a:gd name="T47" fmla="*/ 669 h 739"/>
                    <a:gd name="T48" fmla="*/ 47 w 679"/>
                    <a:gd name="T49" fmla="*/ 735 h 739"/>
                    <a:gd name="T50" fmla="*/ 26 w 679"/>
                    <a:gd name="T51" fmla="*/ 689 h 739"/>
                    <a:gd name="T52" fmla="*/ 21 w 679"/>
                    <a:gd name="T53" fmla="*/ 643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9" h="739">
                      <a:moveTo>
                        <a:pt x="21" y="643"/>
                      </a:moveTo>
                      <a:cubicBezTo>
                        <a:pt x="11" y="603"/>
                        <a:pt x="0" y="539"/>
                        <a:pt x="47" y="526"/>
                      </a:cubicBezTo>
                      <a:cubicBezTo>
                        <a:pt x="94" y="513"/>
                        <a:pt x="121" y="492"/>
                        <a:pt x="154" y="459"/>
                      </a:cubicBezTo>
                      <a:cubicBezTo>
                        <a:pt x="189" y="425"/>
                        <a:pt x="189" y="430"/>
                        <a:pt x="243" y="425"/>
                      </a:cubicBezTo>
                      <a:cubicBezTo>
                        <a:pt x="297" y="422"/>
                        <a:pt x="326" y="447"/>
                        <a:pt x="343" y="405"/>
                      </a:cubicBezTo>
                      <a:cubicBezTo>
                        <a:pt x="359" y="363"/>
                        <a:pt x="376" y="350"/>
                        <a:pt x="416" y="317"/>
                      </a:cubicBezTo>
                      <a:cubicBezTo>
                        <a:pt x="453" y="284"/>
                        <a:pt x="485" y="259"/>
                        <a:pt x="516" y="217"/>
                      </a:cubicBezTo>
                      <a:cubicBezTo>
                        <a:pt x="544" y="175"/>
                        <a:pt x="566" y="121"/>
                        <a:pt x="566" y="82"/>
                      </a:cubicBezTo>
                      <a:cubicBezTo>
                        <a:pt x="566" y="45"/>
                        <a:pt x="561" y="7"/>
                        <a:pt x="590" y="3"/>
                      </a:cubicBezTo>
                      <a:cubicBezTo>
                        <a:pt x="621" y="0"/>
                        <a:pt x="637" y="7"/>
                        <a:pt x="653" y="49"/>
                      </a:cubicBezTo>
                      <a:cubicBezTo>
                        <a:pt x="669" y="91"/>
                        <a:pt x="679" y="163"/>
                        <a:pt x="645" y="183"/>
                      </a:cubicBezTo>
                      <a:cubicBezTo>
                        <a:pt x="611" y="205"/>
                        <a:pt x="606" y="208"/>
                        <a:pt x="606" y="254"/>
                      </a:cubicBezTo>
                      <a:cubicBezTo>
                        <a:pt x="606" y="301"/>
                        <a:pt x="603" y="359"/>
                        <a:pt x="603" y="380"/>
                      </a:cubicBezTo>
                      <a:cubicBezTo>
                        <a:pt x="603" y="401"/>
                        <a:pt x="569" y="492"/>
                        <a:pt x="495" y="501"/>
                      </a:cubicBezTo>
                      <a:cubicBezTo>
                        <a:pt x="418" y="509"/>
                        <a:pt x="390" y="489"/>
                        <a:pt x="381" y="497"/>
                      </a:cubicBezTo>
                      <a:cubicBezTo>
                        <a:pt x="374" y="506"/>
                        <a:pt x="364" y="546"/>
                        <a:pt x="334" y="568"/>
                      </a:cubicBezTo>
                      <a:cubicBezTo>
                        <a:pt x="305" y="588"/>
                        <a:pt x="292" y="576"/>
                        <a:pt x="290" y="555"/>
                      </a:cubicBezTo>
                      <a:cubicBezTo>
                        <a:pt x="284" y="534"/>
                        <a:pt x="263" y="501"/>
                        <a:pt x="268" y="526"/>
                      </a:cubicBezTo>
                      <a:cubicBezTo>
                        <a:pt x="273" y="551"/>
                        <a:pt x="263" y="568"/>
                        <a:pt x="236" y="585"/>
                      </a:cubicBezTo>
                      <a:cubicBezTo>
                        <a:pt x="205" y="601"/>
                        <a:pt x="180" y="656"/>
                        <a:pt x="168" y="623"/>
                      </a:cubicBezTo>
                      <a:cubicBezTo>
                        <a:pt x="154" y="588"/>
                        <a:pt x="142" y="564"/>
                        <a:pt x="163" y="555"/>
                      </a:cubicBezTo>
                      <a:cubicBezTo>
                        <a:pt x="184" y="546"/>
                        <a:pt x="173" y="531"/>
                        <a:pt x="142" y="539"/>
                      </a:cubicBezTo>
                      <a:cubicBezTo>
                        <a:pt x="115" y="546"/>
                        <a:pt x="84" y="546"/>
                        <a:pt x="100" y="573"/>
                      </a:cubicBezTo>
                      <a:cubicBezTo>
                        <a:pt x="117" y="597"/>
                        <a:pt x="117" y="635"/>
                        <a:pt x="110" y="669"/>
                      </a:cubicBezTo>
                      <a:cubicBezTo>
                        <a:pt x="100" y="702"/>
                        <a:pt x="94" y="739"/>
                        <a:pt x="47" y="735"/>
                      </a:cubicBezTo>
                      <a:cubicBezTo>
                        <a:pt x="0" y="731"/>
                        <a:pt x="19" y="711"/>
                        <a:pt x="26" y="689"/>
                      </a:cubicBezTo>
                      <a:cubicBezTo>
                        <a:pt x="33" y="669"/>
                        <a:pt x="26" y="660"/>
                        <a:pt x="21" y="64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4" name="i$líḓè">
                  <a:extLst>
                    <a:ext uri="{FF2B5EF4-FFF2-40B4-BE49-F238E27FC236}">
                      <a16:creationId xmlns:a16="http://schemas.microsoft.com/office/drawing/2014/main" id="{5F5C65BB-FF97-58B9-E2CB-C980D8AAC91B}"/>
                    </a:ext>
                  </a:extLst>
                </p:cNvPr>
                <p:cNvSpPr/>
                <p:nvPr/>
              </p:nvSpPr>
              <p:spPr bwMode="auto">
                <a:xfrm>
                  <a:off x="6469" y="1816"/>
                  <a:ext cx="130" cy="126"/>
                </a:xfrm>
                <a:custGeom>
                  <a:avLst/>
                  <a:gdLst>
                    <a:gd name="T0" fmla="*/ 66 w 334"/>
                    <a:gd name="T1" fmla="*/ 285 h 322"/>
                    <a:gd name="T2" fmla="*/ 97 w 334"/>
                    <a:gd name="T3" fmla="*/ 264 h 322"/>
                    <a:gd name="T4" fmla="*/ 147 w 334"/>
                    <a:gd name="T5" fmla="*/ 288 h 322"/>
                    <a:gd name="T6" fmla="*/ 209 w 334"/>
                    <a:gd name="T7" fmla="*/ 273 h 322"/>
                    <a:gd name="T8" fmla="*/ 260 w 334"/>
                    <a:gd name="T9" fmla="*/ 231 h 322"/>
                    <a:gd name="T10" fmla="*/ 318 w 334"/>
                    <a:gd name="T11" fmla="*/ 201 h 322"/>
                    <a:gd name="T12" fmla="*/ 260 w 334"/>
                    <a:gd name="T13" fmla="*/ 143 h 322"/>
                    <a:gd name="T14" fmla="*/ 176 w 334"/>
                    <a:gd name="T15" fmla="*/ 117 h 322"/>
                    <a:gd name="T16" fmla="*/ 102 w 334"/>
                    <a:gd name="T17" fmla="*/ 17 h 322"/>
                    <a:gd name="T18" fmla="*/ 102 w 334"/>
                    <a:gd name="T19" fmla="*/ 93 h 322"/>
                    <a:gd name="T20" fmla="*/ 105 w 334"/>
                    <a:gd name="T21" fmla="*/ 185 h 322"/>
                    <a:gd name="T22" fmla="*/ 81 w 334"/>
                    <a:gd name="T23" fmla="*/ 218 h 322"/>
                    <a:gd name="T24" fmla="*/ 29 w 334"/>
                    <a:gd name="T25" fmla="*/ 239 h 322"/>
                    <a:gd name="T26" fmla="*/ 8 w 334"/>
                    <a:gd name="T27" fmla="*/ 293 h 322"/>
                    <a:gd name="T28" fmla="*/ 55 w 334"/>
                    <a:gd name="T29" fmla="*/ 318 h 322"/>
                    <a:gd name="T30" fmla="*/ 66 w 334"/>
                    <a:gd name="T31" fmla="*/ 28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4" h="322">
                      <a:moveTo>
                        <a:pt x="66" y="285"/>
                      </a:moveTo>
                      <a:cubicBezTo>
                        <a:pt x="61" y="278"/>
                        <a:pt x="97" y="264"/>
                        <a:pt x="97" y="264"/>
                      </a:cubicBezTo>
                      <a:cubicBezTo>
                        <a:pt x="97" y="264"/>
                        <a:pt x="120" y="280"/>
                        <a:pt x="147" y="288"/>
                      </a:cubicBezTo>
                      <a:cubicBezTo>
                        <a:pt x="171" y="297"/>
                        <a:pt x="197" y="301"/>
                        <a:pt x="209" y="273"/>
                      </a:cubicBezTo>
                      <a:cubicBezTo>
                        <a:pt x="223" y="243"/>
                        <a:pt x="218" y="231"/>
                        <a:pt x="260" y="231"/>
                      </a:cubicBezTo>
                      <a:cubicBezTo>
                        <a:pt x="302" y="231"/>
                        <a:pt x="334" y="231"/>
                        <a:pt x="318" y="201"/>
                      </a:cubicBezTo>
                      <a:cubicBezTo>
                        <a:pt x="302" y="172"/>
                        <a:pt x="325" y="135"/>
                        <a:pt x="260" y="143"/>
                      </a:cubicBezTo>
                      <a:cubicBezTo>
                        <a:pt x="192" y="150"/>
                        <a:pt x="209" y="164"/>
                        <a:pt x="176" y="117"/>
                      </a:cubicBezTo>
                      <a:cubicBezTo>
                        <a:pt x="142" y="71"/>
                        <a:pt x="125" y="0"/>
                        <a:pt x="102" y="17"/>
                      </a:cubicBezTo>
                      <a:cubicBezTo>
                        <a:pt x="76" y="34"/>
                        <a:pt x="83" y="51"/>
                        <a:pt x="102" y="93"/>
                      </a:cubicBezTo>
                      <a:cubicBezTo>
                        <a:pt x="118" y="135"/>
                        <a:pt x="120" y="167"/>
                        <a:pt x="105" y="185"/>
                      </a:cubicBezTo>
                      <a:cubicBezTo>
                        <a:pt x="87" y="201"/>
                        <a:pt x="105" y="209"/>
                        <a:pt x="81" y="218"/>
                      </a:cubicBezTo>
                      <a:cubicBezTo>
                        <a:pt x="55" y="226"/>
                        <a:pt x="50" y="218"/>
                        <a:pt x="29" y="239"/>
                      </a:cubicBezTo>
                      <a:cubicBezTo>
                        <a:pt x="8" y="259"/>
                        <a:pt x="0" y="280"/>
                        <a:pt x="8" y="293"/>
                      </a:cubicBezTo>
                      <a:cubicBezTo>
                        <a:pt x="18" y="306"/>
                        <a:pt x="34" y="322"/>
                        <a:pt x="55" y="318"/>
                      </a:cubicBezTo>
                      <a:cubicBezTo>
                        <a:pt x="76" y="313"/>
                        <a:pt x="76" y="297"/>
                        <a:pt x="66" y="2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5" name="íśḻiḑè">
                  <a:extLst>
                    <a:ext uri="{FF2B5EF4-FFF2-40B4-BE49-F238E27FC236}">
                      <a16:creationId xmlns:a16="http://schemas.microsoft.com/office/drawing/2014/main" id="{C55A89BA-B69D-74F3-B38D-A1BF24D7CA7F}"/>
                    </a:ext>
                  </a:extLst>
                </p:cNvPr>
                <p:cNvSpPr/>
                <p:nvPr/>
              </p:nvSpPr>
              <p:spPr bwMode="auto">
                <a:xfrm>
                  <a:off x="6513" y="1564"/>
                  <a:ext cx="72" cy="258"/>
                </a:xfrm>
                <a:custGeom>
                  <a:avLst/>
                  <a:gdLst>
                    <a:gd name="T0" fmla="*/ 34 w 184"/>
                    <a:gd name="T1" fmla="*/ 536 h 662"/>
                    <a:gd name="T2" fmla="*/ 34 w 184"/>
                    <a:gd name="T3" fmla="*/ 422 h 662"/>
                    <a:gd name="T4" fmla="*/ 37 w 184"/>
                    <a:gd name="T5" fmla="*/ 264 h 662"/>
                    <a:gd name="T6" fmla="*/ 21 w 184"/>
                    <a:gd name="T7" fmla="*/ 156 h 662"/>
                    <a:gd name="T8" fmla="*/ 47 w 184"/>
                    <a:gd name="T9" fmla="*/ 84 h 662"/>
                    <a:gd name="T10" fmla="*/ 84 w 184"/>
                    <a:gd name="T11" fmla="*/ 5 h 662"/>
                    <a:gd name="T12" fmla="*/ 113 w 184"/>
                    <a:gd name="T13" fmla="*/ 122 h 662"/>
                    <a:gd name="T14" fmla="*/ 110 w 184"/>
                    <a:gd name="T15" fmla="*/ 259 h 662"/>
                    <a:gd name="T16" fmla="*/ 131 w 184"/>
                    <a:gd name="T17" fmla="*/ 364 h 662"/>
                    <a:gd name="T18" fmla="*/ 71 w 184"/>
                    <a:gd name="T19" fmla="*/ 485 h 662"/>
                    <a:gd name="T20" fmla="*/ 89 w 184"/>
                    <a:gd name="T21" fmla="*/ 598 h 662"/>
                    <a:gd name="T22" fmla="*/ 63 w 184"/>
                    <a:gd name="T23" fmla="*/ 611 h 662"/>
                    <a:gd name="T24" fmla="*/ 21 w 184"/>
                    <a:gd name="T25" fmla="*/ 606 h 662"/>
                    <a:gd name="T26" fmla="*/ 34 w 184"/>
                    <a:gd name="T27" fmla="*/ 536 h 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4" h="662">
                      <a:moveTo>
                        <a:pt x="34" y="536"/>
                      </a:moveTo>
                      <a:cubicBezTo>
                        <a:pt x="34" y="506"/>
                        <a:pt x="34" y="472"/>
                        <a:pt x="34" y="422"/>
                      </a:cubicBezTo>
                      <a:cubicBezTo>
                        <a:pt x="34" y="373"/>
                        <a:pt x="49" y="306"/>
                        <a:pt x="37" y="264"/>
                      </a:cubicBezTo>
                      <a:cubicBezTo>
                        <a:pt x="26" y="222"/>
                        <a:pt x="5" y="205"/>
                        <a:pt x="21" y="156"/>
                      </a:cubicBezTo>
                      <a:cubicBezTo>
                        <a:pt x="37" y="105"/>
                        <a:pt x="37" y="114"/>
                        <a:pt x="47" y="84"/>
                      </a:cubicBezTo>
                      <a:cubicBezTo>
                        <a:pt x="54" y="55"/>
                        <a:pt x="63" y="8"/>
                        <a:pt x="84" y="5"/>
                      </a:cubicBezTo>
                      <a:cubicBezTo>
                        <a:pt x="105" y="0"/>
                        <a:pt x="105" y="92"/>
                        <a:pt x="113" y="122"/>
                      </a:cubicBezTo>
                      <a:cubicBezTo>
                        <a:pt x="121" y="151"/>
                        <a:pt x="89" y="210"/>
                        <a:pt x="110" y="259"/>
                      </a:cubicBezTo>
                      <a:cubicBezTo>
                        <a:pt x="131" y="310"/>
                        <a:pt x="184" y="347"/>
                        <a:pt x="131" y="364"/>
                      </a:cubicBezTo>
                      <a:cubicBezTo>
                        <a:pt x="76" y="380"/>
                        <a:pt x="76" y="435"/>
                        <a:pt x="71" y="485"/>
                      </a:cubicBezTo>
                      <a:cubicBezTo>
                        <a:pt x="68" y="536"/>
                        <a:pt x="76" y="573"/>
                        <a:pt x="89" y="598"/>
                      </a:cubicBezTo>
                      <a:cubicBezTo>
                        <a:pt x="100" y="623"/>
                        <a:pt x="71" y="628"/>
                        <a:pt x="63" y="611"/>
                      </a:cubicBezTo>
                      <a:cubicBezTo>
                        <a:pt x="54" y="593"/>
                        <a:pt x="0" y="662"/>
                        <a:pt x="21" y="606"/>
                      </a:cubicBezTo>
                      <a:cubicBezTo>
                        <a:pt x="42" y="553"/>
                        <a:pt x="34" y="560"/>
                        <a:pt x="34" y="53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6" name="íšḻïḋè">
                  <a:extLst>
                    <a:ext uri="{FF2B5EF4-FFF2-40B4-BE49-F238E27FC236}">
                      <a16:creationId xmlns:a16="http://schemas.microsoft.com/office/drawing/2014/main" id="{C19267E5-1905-21D9-1930-BD56121F9AC1}"/>
                    </a:ext>
                  </a:extLst>
                </p:cNvPr>
                <p:cNvSpPr/>
                <p:nvPr/>
              </p:nvSpPr>
              <p:spPr bwMode="auto">
                <a:xfrm>
                  <a:off x="3131" y="1108"/>
                  <a:ext cx="241" cy="134"/>
                </a:xfrm>
                <a:custGeom>
                  <a:avLst/>
                  <a:gdLst>
                    <a:gd name="T0" fmla="*/ 395 w 617"/>
                    <a:gd name="T1" fmla="*/ 298 h 343"/>
                    <a:gd name="T2" fmla="*/ 546 w 617"/>
                    <a:gd name="T3" fmla="*/ 215 h 343"/>
                    <a:gd name="T4" fmla="*/ 578 w 617"/>
                    <a:gd name="T5" fmla="*/ 121 h 343"/>
                    <a:gd name="T6" fmla="*/ 462 w 617"/>
                    <a:gd name="T7" fmla="*/ 39 h 343"/>
                    <a:gd name="T8" fmla="*/ 358 w 617"/>
                    <a:gd name="T9" fmla="*/ 72 h 343"/>
                    <a:gd name="T10" fmla="*/ 222 w 617"/>
                    <a:gd name="T11" fmla="*/ 69 h 343"/>
                    <a:gd name="T12" fmla="*/ 176 w 617"/>
                    <a:gd name="T13" fmla="*/ 76 h 343"/>
                    <a:gd name="T14" fmla="*/ 109 w 617"/>
                    <a:gd name="T15" fmla="*/ 46 h 343"/>
                    <a:gd name="T16" fmla="*/ 45 w 617"/>
                    <a:gd name="T17" fmla="*/ 133 h 343"/>
                    <a:gd name="T18" fmla="*/ 72 w 617"/>
                    <a:gd name="T19" fmla="*/ 185 h 343"/>
                    <a:gd name="T20" fmla="*/ 124 w 617"/>
                    <a:gd name="T21" fmla="*/ 230 h 343"/>
                    <a:gd name="T22" fmla="*/ 180 w 617"/>
                    <a:gd name="T23" fmla="*/ 324 h 343"/>
                    <a:gd name="T24" fmla="*/ 395 w 617"/>
                    <a:gd name="T25" fmla="*/ 298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7" h="343">
                      <a:moveTo>
                        <a:pt x="395" y="298"/>
                      </a:moveTo>
                      <a:cubicBezTo>
                        <a:pt x="450" y="259"/>
                        <a:pt x="507" y="230"/>
                        <a:pt x="546" y="215"/>
                      </a:cubicBezTo>
                      <a:cubicBezTo>
                        <a:pt x="583" y="200"/>
                        <a:pt x="617" y="148"/>
                        <a:pt x="578" y="121"/>
                      </a:cubicBezTo>
                      <a:cubicBezTo>
                        <a:pt x="541" y="96"/>
                        <a:pt x="496" y="15"/>
                        <a:pt x="462" y="39"/>
                      </a:cubicBezTo>
                      <a:cubicBezTo>
                        <a:pt x="428" y="61"/>
                        <a:pt x="411" y="87"/>
                        <a:pt x="358" y="72"/>
                      </a:cubicBezTo>
                      <a:cubicBezTo>
                        <a:pt x="304" y="57"/>
                        <a:pt x="237" y="27"/>
                        <a:pt x="222" y="69"/>
                      </a:cubicBezTo>
                      <a:cubicBezTo>
                        <a:pt x="208" y="110"/>
                        <a:pt x="184" y="121"/>
                        <a:pt x="176" y="76"/>
                      </a:cubicBezTo>
                      <a:cubicBezTo>
                        <a:pt x="169" y="31"/>
                        <a:pt x="151" y="0"/>
                        <a:pt x="109" y="46"/>
                      </a:cubicBezTo>
                      <a:cubicBezTo>
                        <a:pt x="68" y="92"/>
                        <a:pt x="0" y="114"/>
                        <a:pt x="45" y="133"/>
                      </a:cubicBezTo>
                      <a:cubicBezTo>
                        <a:pt x="90" y="151"/>
                        <a:pt x="101" y="185"/>
                        <a:pt x="72" y="185"/>
                      </a:cubicBezTo>
                      <a:cubicBezTo>
                        <a:pt x="42" y="185"/>
                        <a:pt x="105" y="215"/>
                        <a:pt x="124" y="230"/>
                      </a:cubicBezTo>
                      <a:cubicBezTo>
                        <a:pt x="143" y="245"/>
                        <a:pt x="101" y="313"/>
                        <a:pt x="180" y="324"/>
                      </a:cubicBezTo>
                      <a:cubicBezTo>
                        <a:pt x="259" y="336"/>
                        <a:pt x="332" y="343"/>
                        <a:pt x="395" y="2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7" name="îsļïḋe">
                  <a:extLst>
                    <a:ext uri="{FF2B5EF4-FFF2-40B4-BE49-F238E27FC236}">
                      <a16:creationId xmlns:a16="http://schemas.microsoft.com/office/drawing/2014/main" id="{F4DE93C2-F6E6-8699-9F82-75FD14E47717}"/>
                    </a:ext>
                  </a:extLst>
                </p:cNvPr>
                <p:cNvSpPr/>
                <p:nvPr/>
              </p:nvSpPr>
              <p:spPr bwMode="auto">
                <a:xfrm>
                  <a:off x="3858" y="452"/>
                  <a:ext cx="263" cy="301"/>
                </a:xfrm>
                <a:custGeom>
                  <a:avLst/>
                  <a:gdLst>
                    <a:gd name="T0" fmla="*/ 227 w 675"/>
                    <a:gd name="T1" fmla="*/ 766 h 772"/>
                    <a:gd name="T2" fmla="*/ 283 w 675"/>
                    <a:gd name="T3" fmla="*/ 675 h 772"/>
                    <a:gd name="T4" fmla="*/ 358 w 675"/>
                    <a:gd name="T5" fmla="*/ 473 h 772"/>
                    <a:gd name="T6" fmla="*/ 394 w 675"/>
                    <a:gd name="T7" fmla="*/ 532 h 772"/>
                    <a:gd name="T8" fmla="*/ 477 w 675"/>
                    <a:gd name="T9" fmla="*/ 636 h 772"/>
                    <a:gd name="T10" fmla="*/ 512 w 675"/>
                    <a:gd name="T11" fmla="*/ 512 h 772"/>
                    <a:gd name="T12" fmla="*/ 426 w 675"/>
                    <a:gd name="T13" fmla="*/ 333 h 772"/>
                    <a:gd name="T14" fmla="*/ 432 w 675"/>
                    <a:gd name="T15" fmla="*/ 234 h 772"/>
                    <a:gd name="T16" fmla="*/ 532 w 675"/>
                    <a:gd name="T17" fmla="*/ 270 h 772"/>
                    <a:gd name="T18" fmla="*/ 603 w 675"/>
                    <a:gd name="T19" fmla="*/ 91 h 772"/>
                    <a:gd name="T20" fmla="*/ 385 w 675"/>
                    <a:gd name="T21" fmla="*/ 31 h 772"/>
                    <a:gd name="T22" fmla="*/ 233 w 675"/>
                    <a:gd name="T23" fmla="*/ 115 h 772"/>
                    <a:gd name="T24" fmla="*/ 84 w 675"/>
                    <a:gd name="T25" fmla="*/ 98 h 772"/>
                    <a:gd name="T26" fmla="*/ 36 w 675"/>
                    <a:gd name="T27" fmla="*/ 337 h 772"/>
                    <a:gd name="T28" fmla="*/ 134 w 675"/>
                    <a:gd name="T29" fmla="*/ 480 h 772"/>
                    <a:gd name="T30" fmla="*/ 147 w 675"/>
                    <a:gd name="T31" fmla="*/ 639 h 772"/>
                    <a:gd name="T32" fmla="*/ 227 w 675"/>
                    <a:gd name="T33" fmla="*/ 766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5" h="772">
                      <a:moveTo>
                        <a:pt x="227" y="766"/>
                      </a:moveTo>
                      <a:cubicBezTo>
                        <a:pt x="237" y="772"/>
                        <a:pt x="269" y="730"/>
                        <a:pt x="283" y="675"/>
                      </a:cubicBezTo>
                      <a:cubicBezTo>
                        <a:pt x="292" y="619"/>
                        <a:pt x="337" y="496"/>
                        <a:pt x="358" y="473"/>
                      </a:cubicBezTo>
                      <a:cubicBezTo>
                        <a:pt x="378" y="449"/>
                        <a:pt x="401" y="449"/>
                        <a:pt x="394" y="532"/>
                      </a:cubicBezTo>
                      <a:cubicBezTo>
                        <a:pt x="385" y="616"/>
                        <a:pt x="426" y="639"/>
                        <a:pt x="477" y="636"/>
                      </a:cubicBezTo>
                      <a:cubicBezTo>
                        <a:pt x="528" y="631"/>
                        <a:pt x="548" y="576"/>
                        <a:pt x="512" y="512"/>
                      </a:cubicBezTo>
                      <a:cubicBezTo>
                        <a:pt x="477" y="449"/>
                        <a:pt x="448" y="381"/>
                        <a:pt x="426" y="333"/>
                      </a:cubicBezTo>
                      <a:cubicBezTo>
                        <a:pt x="401" y="286"/>
                        <a:pt x="401" y="242"/>
                        <a:pt x="432" y="234"/>
                      </a:cubicBezTo>
                      <a:cubicBezTo>
                        <a:pt x="464" y="226"/>
                        <a:pt x="464" y="349"/>
                        <a:pt x="532" y="270"/>
                      </a:cubicBezTo>
                      <a:cubicBezTo>
                        <a:pt x="600" y="190"/>
                        <a:pt x="675" y="130"/>
                        <a:pt x="603" y="91"/>
                      </a:cubicBezTo>
                      <a:cubicBezTo>
                        <a:pt x="532" y="51"/>
                        <a:pt x="458" y="0"/>
                        <a:pt x="385" y="31"/>
                      </a:cubicBezTo>
                      <a:cubicBezTo>
                        <a:pt x="315" y="63"/>
                        <a:pt x="315" y="127"/>
                        <a:pt x="233" y="115"/>
                      </a:cubicBezTo>
                      <a:cubicBezTo>
                        <a:pt x="154" y="102"/>
                        <a:pt x="122" y="4"/>
                        <a:pt x="84" y="98"/>
                      </a:cubicBezTo>
                      <a:cubicBezTo>
                        <a:pt x="43" y="194"/>
                        <a:pt x="0" y="286"/>
                        <a:pt x="36" y="337"/>
                      </a:cubicBezTo>
                      <a:cubicBezTo>
                        <a:pt x="70" y="389"/>
                        <a:pt x="147" y="417"/>
                        <a:pt x="134" y="480"/>
                      </a:cubicBezTo>
                      <a:cubicBezTo>
                        <a:pt x="122" y="544"/>
                        <a:pt x="116" y="576"/>
                        <a:pt x="147" y="639"/>
                      </a:cubicBezTo>
                      <a:cubicBezTo>
                        <a:pt x="179" y="703"/>
                        <a:pt x="201" y="755"/>
                        <a:pt x="227" y="7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8" name="ïṧḷîḋé">
                  <a:extLst>
                    <a:ext uri="{FF2B5EF4-FFF2-40B4-BE49-F238E27FC236}">
                      <a16:creationId xmlns:a16="http://schemas.microsoft.com/office/drawing/2014/main" id="{1622C5AD-DA37-09DF-129B-B484D1C8E79E}"/>
                    </a:ext>
                  </a:extLst>
                </p:cNvPr>
                <p:cNvSpPr/>
                <p:nvPr/>
              </p:nvSpPr>
              <p:spPr bwMode="auto">
                <a:xfrm>
                  <a:off x="4674" y="671"/>
                  <a:ext cx="377" cy="289"/>
                </a:xfrm>
                <a:custGeom>
                  <a:avLst/>
                  <a:gdLst>
                    <a:gd name="T0" fmla="*/ 298 w 967"/>
                    <a:gd name="T1" fmla="*/ 663 h 741"/>
                    <a:gd name="T2" fmla="*/ 256 w 967"/>
                    <a:gd name="T3" fmla="*/ 545 h 741"/>
                    <a:gd name="T4" fmla="*/ 367 w 967"/>
                    <a:gd name="T5" fmla="*/ 417 h 741"/>
                    <a:gd name="T6" fmla="*/ 467 w 967"/>
                    <a:gd name="T7" fmla="*/ 315 h 741"/>
                    <a:gd name="T8" fmla="*/ 733 w 967"/>
                    <a:gd name="T9" fmla="*/ 192 h 741"/>
                    <a:gd name="T10" fmla="*/ 940 w 967"/>
                    <a:gd name="T11" fmla="*/ 109 h 741"/>
                    <a:gd name="T12" fmla="*/ 866 w 967"/>
                    <a:gd name="T13" fmla="*/ 13 h 741"/>
                    <a:gd name="T14" fmla="*/ 751 w 967"/>
                    <a:gd name="T15" fmla="*/ 92 h 741"/>
                    <a:gd name="T16" fmla="*/ 535 w 967"/>
                    <a:gd name="T17" fmla="*/ 128 h 741"/>
                    <a:gd name="T18" fmla="*/ 343 w 967"/>
                    <a:gd name="T19" fmla="*/ 215 h 741"/>
                    <a:gd name="T20" fmla="*/ 219 w 967"/>
                    <a:gd name="T21" fmla="*/ 380 h 741"/>
                    <a:gd name="T22" fmla="*/ 114 w 967"/>
                    <a:gd name="T23" fmla="*/ 489 h 741"/>
                    <a:gd name="T24" fmla="*/ 59 w 967"/>
                    <a:gd name="T25" fmla="*/ 627 h 741"/>
                    <a:gd name="T26" fmla="*/ 224 w 967"/>
                    <a:gd name="T27" fmla="*/ 709 h 741"/>
                    <a:gd name="T28" fmla="*/ 372 w 967"/>
                    <a:gd name="T29" fmla="*/ 723 h 741"/>
                    <a:gd name="T30" fmla="*/ 298 w 967"/>
                    <a:gd name="T31" fmla="*/ 663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7" h="741">
                      <a:moveTo>
                        <a:pt x="298" y="663"/>
                      </a:moveTo>
                      <a:cubicBezTo>
                        <a:pt x="277" y="652"/>
                        <a:pt x="212" y="617"/>
                        <a:pt x="256" y="545"/>
                      </a:cubicBezTo>
                      <a:cubicBezTo>
                        <a:pt x="303" y="471"/>
                        <a:pt x="310" y="467"/>
                        <a:pt x="367" y="417"/>
                      </a:cubicBezTo>
                      <a:cubicBezTo>
                        <a:pt x="420" y="366"/>
                        <a:pt x="361" y="375"/>
                        <a:pt x="467" y="315"/>
                      </a:cubicBezTo>
                      <a:cubicBezTo>
                        <a:pt x="572" y="256"/>
                        <a:pt x="631" y="224"/>
                        <a:pt x="733" y="192"/>
                      </a:cubicBezTo>
                      <a:cubicBezTo>
                        <a:pt x="834" y="160"/>
                        <a:pt x="910" y="183"/>
                        <a:pt x="940" y="109"/>
                      </a:cubicBezTo>
                      <a:cubicBezTo>
                        <a:pt x="967" y="37"/>
                        <a:pt x="930" y="0"/>
                        <a:pt x="866" y="13"/>
                      </a:cubicBezTo>
                      <a:cubicBezTo>
                        <a:pt x="802" y="27"/>
                        <a:pt x="851" y="82"/>
                        <a:pt x="751" y="92"/>
                      </a:cubicBezTo>
                      <a:cubicBezTo>
                        <a:pt x="651" y="101"/>
                        <a:pt x="572" y="124"/>
                        <a:pt x="535" y="128"/>
                      </a:cubicBezTo>
                      <a:cubicBezTo>
                        <a:pt x="499" y="133"/>
                        <a:pt x="407" y="183"/>
                        <a:pt x="343" y="215"/>
                      </a:cubicBezTo>
                      <a:cubicBezTo>
                        <a:pt x="278" y="247"/>
                        <a:pt x="256" y="343"/>
                        <a:pt x="219" y="380"/>
                      </a:cubicBezTo>
                      <a:cubicBezTo>
                        <a:pt x="183" y="417"/>
                        <a:pt x="166" y="471"/>
                        <a:pt x="114" y="489"/>
                      </a:cubicBezTo>
                      <a:cubicBezTo>
                        <a:pt x="64" y="508"/>
                        <a:pt x="0" y="599"/>
                        <a:pt x="59" y="627"/>
                      </a:cubicBezTo>
                      <a:cubicBezTo>
                        <a:pt x="119" y="654"/>
                        <a:pt x="141" y="686"/>
                        <a:pt x="224" y="709"/>
                      </a:cubicBezTo>
                      <a:cubicBezTo>
                        <a:pt x="308" y="732"/>
                        <a:pt x="367" y="741"/>
                        <a:pt x="372" y="723"/>
                      </a:cubicBezTo>
                      <a:cubicBezTo>
                        <a:pt x="375" y="705"/>
                        <a:pt x="330" y="681"/>
                        <a:pt x="298" y="6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9" name="î$ļîḑe">
                  <a:extLst>
                    <a:ext uri="{FF2B5EF4-FFF2-40B4-BE49-F238E27FC236}">
                      <a16:creationId xmlns:a16="http://schemas.microsoft.com/office/drawing/2014/main" id="{5E1C139E-F7E7-0AF4-76B3-7BBAAE133D45}"/>
                    </a:ext>
                  </a:extLst>
                </p:cNvPr>
                <p:cNvSpPr/>
                <p:nvPr/>
              </p:nvSpPr>
              <p:spPr bwMode="auto">
                <a:xfrm>
                  <a:off x="4472" y="446"/>
                  <a:ext cx="218" cy="116"/>
                </a:xfrm>
                <a:custGeom>
                  <a:avLst/>
                  <a:gdLst>
                    <a:gd name="T0" fmla="*/ 395 w 559"/>
                    <a:gd name="T1" fmla="*/ 247 h 298"/>
                    <a:gd name="T2" fmla="*/ 500 w 559"/>
                    <a:gd name="T3" fmla="*/ 201 h 298"/>
                    <a:gd name="T4" fmla="*/ 545 w 559"/>
                    <a:gd name="T5" fmla="*/ 115 h 298"/>
                    <a:gd name="T6" fmla="*/ 505 w 559"/>
                    <a:gd name="T7" fmla="*/ 46 h 298"/>
                    <a:gd name="T8" fmla="*/ 400 w 559"/>
                    <a:gd name="T9" fmla="*/ 110 h 298"/>
                    <a:gd name="T10" fmla="*/ 212 w 559"/>
                    <a:gd name="T11" fmla="*/ 64 h 298"/>
                    <a:gd name="T12" fmla="*/ 60 w 559"/>
                    <a:gd name="T13" fmla="*/ 155 h 298"/>
                    <a:gd name="T14" fmla="*/ 197 w 559"/>
                    <a:gd name="T15" fmla="*/ 196 h 298"/>
                    <a:gd name="T16" fmla="*/ 244 w 559"/>
                    <a:gd name="T17" fmla="*/ 160 h 298"/>
                    <a:gd name="T18" fmla="*/ 316 w 559"/>
                    <a:gd name="T19" fmla="*/ 164 h 298"/>
                    <a:gd name="T20" fmla="*/ 395 w 559"/>
                    <a:gd name="T21" fmla="*/ 24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9" h="298">
                      <a:moveTo>
                        <a:pt x="395" y="247"/>
                      </a:moveTo>
                      <a:cubicBezTo>
                        <a:pt x="446" y="221"/>
                        <a:pt x="446" y="224"/>
                        <a:pt x="500" y="201"/>
                      </a:cubicBezTo>
                      <a:cubicBezTo>
                        <a:pt x="555" y="179"/>
                        <a:pt x="550" y="160"/>
                        <a:pt x="545" y="115"/>
                      </a:cubicBezTo>
                      <a:cubicBezTo>
                        <a:pt x="542" y="68"/>
                        <a:pt x="559" y="0"/>
                        <a:pt x="505" y="46"/>
                      </a:cubicBezTo>
                      <a:cubicBezTo>
                        <a:pt x="451" y="91"/>
                        <a:pt x="446" y="137"/>
                        <a:pt x="400" y="110"/>
                      </a:cubicBezTo>
                      <a:cubicBezTo>
                        <a:pt x="353" y="83"/>
                        <a:pt x="293" y="32"/>
                        <a:pt x="212" y="64"/>
                      </a:cubicBezTo>
                      <a:cubicBezTo>
                        <a:pt x="130" y="96"/>
                        <a:pt x="0" y="128"/>
                        <a:pt x="60" y="155"/>
                      </a:cubicBezTo>
                      <a:cubicBezTo>
                        <a:pt x="121" y="182"/>
                        <a:pt x="170" y="187"/>
                        <a:pt x="197" y="196"/>
                      </a:cubicBezTo>
                      <a:cubicBezTo>
                        <a:pt x="226" y="206"/>
                        <a:pt x="207" y="187"/>
                        <a:pt x="244" y="160"/>
                      </a:cubicBezTo>
                      <a:cubicBezTo>
                        <a:pt x="279" y="132"/>
                        <a:pt x="326" y="132"/>
                        <a:pt x="316" y="164"/>
                      </a:cubicBezTo>
                      <a:cubicBezTo>
                        <a:pt x="307" y="196"/>
                        <a:pt x="298" y="298"/>
                        <a:pt x="395" y="2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0" name="îṡḷidé">
                  <a:extLst>
                    <a:ext uri="{FF2B5EF4-FFF2-40B4-BE49-F238E27FC236}">
                      <a16:creationId xmlns:a16="http://schemas.microsoft.com/office/drawing/2014/main" id="{F6529F48-4375-27CC-CA6D-F475D1B12941}"/>
                    </a:ext>
                  </a:extLst>
                </p:cNvPr>
                <p:cNvSpPr/>
                <p:nvPr/>
              </p:nvSpPr>
              <p:spPr bwMode="auto">
                <a:xfrm>
                  <a:off x="4660" y="548"/>
                  <a:ext cx="29" cy="26"/>
                </a:xfrm>
                <a:custGeom>
                  <a:avLst/>
                  <a:gdLst>
                    <a:gd name="T0" fmla="*/ 39 w 75"/>
                    <a:gd name="T1" fmla="*/ 55 h 66"/>
                    <a:gd name="T2" fmla="*/ 49 w 75"/>
                    <a:gd name="T3" fmla="*/ 0 h 66"/>
                    <a:gd name="T4" fmla="*/ 0 w 75"/>
                    <a:gd name="T5" fmla="*/ 28 h 66"/>
                    <a:gd name="T6" fmla="*/ 39 w 75"/>
                    <a:gd name="T7" fmla="*/ 5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66">
                      <a:moveTo>
                        <a:pt x="39" y="55"/>
                      </a:moveTo>
                      <a:cubicBezTo>
                        <a:pt x="75" y="66"/>
                        <a:pt x="67" y="0"/>
                        <a:pt x="49" y="0"/>
                      </a:cubicBezTo>
                      <a:cubicBezTo>
                        <a:pt x="32" y="0"/>
                        <a:pt x="0" y="0"/>
                        <a:pt x="0" y="28"/>
                      </a:cubicBezTo>
                      <a:cubicBezTo>
                        <a:pt x="0" y="55"/>
                        <a:pt x="27" y="50"/>
                        <a:pt x="39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1" name="í$ḻïḍe">
                  <a:extLst>
                    <a:ext uri="{FF2B5EF4-FFF2-40B4-BE49-F238E27FC236}">
                      <a16:creationId xmlns:a16="http://schemas.microsoft.com/office/drawing/2014/main" id="{25CA2174-5682-2EEB-8BBA-3D0263623D28}"/>
                    </a:ext>
                  </a:extLst>
                </p:cNvPr>
                <p:cNvSpPr/>
                <p:nvPr/>
              </p:nvSpPr>
              <p:spPr bwMode="auto">
                <a:xfrm>
                  <a:off x="4704" y="514"/>
                  <a:ext cx="31" cy="37"/>
                </a:xfrm>
                <a:custGeom>
                  <a:avLst/>
                  <a:gdLst>
                    <a:gd name="T0" fmla="*/ 24 w 79"/>
                    <a:gd name="T1" fmla="*/ 83 h 94"/>
                    <a:gd name="T2" fmla="*/ 74 w 79"/>
                    <a:gd name="T3" fmla="*/ 45 h 94"/>
                    <a:gd name="T4" fmla="*/ 32 w 79"/>
                    <a:gd name="T5" fmla="*/ 5 h 94"/>
                    <a:gd name="T6" fmla="*/ 24 w 79"/>
                    <a:gd name="T7" fmla="*/ 83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" h="94">
                      <a:moveTo>
                        <a:pt x="24" y="83"/>
                      </a:moveTo>
                      <a:cubicBezTo>
                        <a:pt x="43" y="94"/>
                        <a:pt x="69" y="73"/>
                        <a:pt x="74" y="45"/>
                      </a:cubicBezTo>
                      <a:cubicBezTo>
                        <a:pt x="79" y="18"/>
                        <a:pt x="59" y="0"/>
                        <a:pt x="32" y="5"/>
                      </a:cubicBezTo>
                      <a:cubicBezTo>
                        <a:pt x="5" y="8"/>
                        <a:pt x="0" y="69"/>
                        <a:pt x="24" y="8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2" name="ïṡḻïdê">
                  <a:extLst>
                    <a:ext uri="{FF2B5EF4-FFF2-40B4-BE49-F238E27FC236}">
                      <a16:creationId xmlns:a16="http://schemas.microsoft.com/office/drawing/2014/main" id="{DCD93916-0913-7E13-8956-82EEB638CC6E}"/>
                    </a:ext>
                  </a:extLst>
                </p:cNvPr>
                <p:cNvSpPr/>
                <p:nvPr/>
              </p:nvSpPr>
              <p:spPr bwMode="auto">
                <a:xfrm>
                  <a:off x="4852" y="432"/>
                  <a:ext cx="65" cy="91"/>
                </a:xfrm>
                <a:custGeom>
                  <a:avLst/>
                  <a:gdLst>
                    <a:gd name="T0" fmla="*/ 78 w 167"/>
                    <a:gd name="T1" fmla="*/ 233 h 233"/>
                    <a:gd name="T2" fmla="*/ 147 w 167"/>
                    <a:gd name="T3" fmla="*/ 184 h 233"/>
                    <a:gd name="T4" fmla="*/ 147 w 167"/>
                    <a:gd name="T5" fmla="*/ 88 h 233"/>
                    <a:gd name="T6" fmla="*/ 103 w 167"/>
                    <a:gd name="T7" fmla="*/ 0 h 233"/>
                    <a:gd name="T8" fmla="*/ 57 w 167"/>
                    <a:gd name="T9" fmla="*/ 88 h 233"/>
                    <a:gd name="T10" fmla="*/ 10 w 167"/>
                    <a:gd name="T11" fmla="*/ 174 h 233"/>
                    <a:gd name="T12" fmla="*/ 78 w 167"/>
                    <a:gd name="T13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233">
                      <a:moveTo>
                        <a:pt x="78" y="233"/>
                      </a:moveTo>
                      <a:cubicBezTo>
                        <a:pt x="130" y="233"/>
                        <a:pt x="167" y="233"/>
                        <a:pt x="147" y="184"/>
                      </a:cubicBezTo>
                      <a:cubicBezTo>
                        <a:pt x="130" y="133"/>
                        <a:pt x="147" y="105"/>
                        <a:pt x="147" y="88"/>
                      </a:cubicBezTo>
                      <a:cubicBezTo>
                        <a:pt x="147" y="69"/>
                        <a:pt x="147" y="0"/>
                        <a:pt x="103" y="0"/>
                      </a:cubicBezTo>
                      <a:cubicBezTo>
                        <a:pt x="57" y="0"/>
                        <a:pt x="83" y="64"/>
                        <a:pt x="57" y="88"/>
                      </a:cubicBezTo>
                      <a:cubicBezTo>
                        <a:pt x="29" y="110"/>
                        <a:pt x="20" y="115"/>
                        <a:pt x="10" y="174"/>
                      </a:cubicBezTo>
                      <a:cubicBezTo>
                        <a:pt x="0" y="233"/>
                        <a:pt x="29" y="233"/>
                        <a:pt x="78" y="2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3" name="ísḻiḑê">
                  <a:extLst>
                    <a:ext uri="{FF2B5EF4-FFF2-40B4-BE49-F238E27FC236}">
                      <a16:creationId xmlns:a16="http://schemas.microsoft.com/office/drawing/2014/main" id="{32C90396-F082-2F2C-97C8-63291228927C}"/>
                    </a:ext>
                  </a:extLst>
                </p:cNvPr>
                <p:cNvSpPr/>
                <p:nvPr/>
              </p:nvSpPr>
              <p:spPr bwMode="auto">
                <a:xfrm>
                  <a:off x="4917" y="394"/>
                  <a:ext cx="62" cy="91"/>
                </a:xfrm>
                <a:custGeom>
                  <a:avLst/>
                  <a:gdLst>
                    <a:gd name="T0" fmla="*/ 34 w 159"/>
                    <a:gd name="T1" fmla="*/ 201 h 232"/>
                    <a:gd name="T2" fmla="*/ 109 w 159"/>
                    <a:gd name="T3" fmla="*/ 197 h 232"/>
                    <a:gd name="T4" fmla="*/ 132 w 159"/>
                    <a:gd name="T5" fmla="*/ 133 h 232"/>
                    <a:gd name="T6" fmla="*/ 96 w 159"/>
                    <a:gd name="T7" fmla="*/ 5 h 232"/>
                    <a:gd name="T8" fmla="*/ 27 w 159"/>
                    <a:gd name="T9" fmla="*/ 64 h 232"/>
                    <a:gd name="T10" fmla="*/ 34 w 159"/>
                    <a:gd name="T11" fmla="*/ 20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232">
                      <a:moveTo>
                        <a:pt x="34" y="201"/>
                      </a:moveTo>
                      <a:cubicBezTo>
                        <a:pt x="48" y="232"/>
                        <a:pt x="59" y="216"/>
                        <a:pt x="109" y="197"/>
                      </a:cubicBezTo>
                      <a:cubicBezTo>
                        <a:pt x="159" y="179"/>
                        <a:pt x="137" y="211"/>
                        <a:pt x="132" y="133"/>
                      </a:cubicBezTo>
                      <a:cubicBezTo>
                        <a:pt x="127" y="56"/>
                        <a:pt x="137" y="0"/>
                        <a:pt x="96" y="5"/>
                      </a:cubicBezTo>
                      <a:cubicBezTo>
                        <a:pt x="53" y="9"/>
                        <a:pt x="53" y="32"/>
                        <a:pt x="27" y="64"/>
                      </a:cubicBezTo>
                      <a:cubicBezTo>
                        <a:pt x="0" y="96"/>
                        <a:pt x="17" y="155"/>
                        <a:pt x="34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4" name="ïš1íḑè">
                  <a:extLst>
                    <a:ext uri="{FF2B5EF4-FFF2-40B4-BE49-F238E27FC236}">
                      <a16:creationId xmlns:a16="http://schemas.microsoft.com/office/drawing/2014/main" id="{C892D06C-07D0-739D-B87D-65255D213933}"/>
                    </a:ext>
                  </a:extLst>
                </p:cNvPr>
                <p:cNvSpPr/>
                <p:nvPr/>
              </p:nvSpPr>
              <p:spPr bwMode="auto">
                <a:xfrm>
                  <a:off x="4841" y="548"/>
                  <a:ext cx="33" cy="21"/>
                </a:xfrm>
                <a:custGeom>
                  <a:avLst/>
                  <a:gdLst>
                    <a:gd name="T0" fmla="*/ 66 w 84"/>
                    <a:gd name="T1" fmla="*/ 0 h 55"/>
                    <a:gd name="T2" fmla="*/ 5 w 84"/>
                    <a:gd name="T3" fmla="*/ 18 h 55"/>
                    <a:gd name="T4" fmla="*/ 52 w 84"/>
                    <a:gd name="T5" fmla="*/ 55 h 55"/>
                    <a:gd name="T6" fmla="*/ 66 w 84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55">
                      <a:moveTo>
                        <a:pt x="66" y="0"/>
                      </a:moveTo>
                      <a:cubicBezTo>
                        <a:pt x="37" y="0"/>
                        <a:pt x="10" y="0"/>
                        <a:pt x="5" y="18"/>
                      </a:cubicBezTo>
                      <a:cubicBezTo>
                        <a:pt x="0" y="37"/>
                        <a:pt x="24" y="55"/>
                        <a:pt x="52" y="55"/>
                      </a:cubicBezTo>
                      <a:cubicBezTo>
                        <a:pt x="79" y="55"/>
                        <a:pt x="84" y="0"/>
                        <a:pt x="66" y="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5" name="ïṥľîḋê">
                  <a:extLst>
                    <a:ext uri="{FF2B5EF4-FFF2-40B4-BE49-F238E27FC236}">
                      <a16:creationId xmlns:a16="http://schemas.microsoft.com/office/drawing/2014/main" id="{13DC2EA6-9ED0-BE4D-5870-B0111843F25A}"/>
                    </a:ext>
                  </a:extLst>
                </p:cNvPr>
                <p:cNvSpPr/>
                <p:nvPr/>
              </p:nvSpPr>
              <p:spPr bwMode="auto">
                <a:xfrm>
                  <a:off x="4806" y="494"/>
                  <a:ext cx="45" cy="49"/>
                </a:xfrm>
                <a:custGeom>
                  <a:avLst/>
                  <a:gdLst>
                    <a:gd name="T0" fmla="*/ 72 w 114"/>
                    <a:gd name="T1" fmla="*/ 101 h 124"/>
                    <a:gd name="T2" fmla="*/ 72 w 114"/>
                    <a:gd name="T3" fmla="*/ 19 h 124"/>
                    <a:gd name="T4" fmla="*/ 0 w 114"/>
                    <a:gd name="T5" fmla="*/ 46 h 124"/>
                    <a:gd name="T6" fmla="*/ 12 w 114"/>
                    <a:gd name="T7" fmla="*/ 115 h 124"/>
                    <a:gd name="T8" fmla="*/ 72 w 114"/>
                    <a:gd name="T9" fmla="*/ 10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24">
                      <a:moveTo>
                        <a:pt x="72" y="101"/>
                      </a:moveTo>
                      <a:cubicBezTo>
                        <a:pt x="114" y="101"/>
                        <a:pt x="85" y="27"/>
                        <a:pt x="72" y="19"/>
                      </a:cubicBezTo>
                      <a:cubicBezTo>
                        <a:pt x="58" y="9"/>
                        <a:pt x="0" y="0"/>
                        <a:pt x="0" y="46"/>
                      </a:cubicBezTo>
                      <a:cubicBezTo>
                        <a:pt x="0" y="92"/>
                        <a:pt x="0" y="106"/>
                        <a:pt x="12" y="115"/>
                      </a:cubicBezTo>
                      <a:cubicBezTo>
                        <a:pt x="27" y="124"/>
                        <a:pt x="58" y="101"/>
                        <a:pt x="72" y="1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6" name="îṩ1ïḑe">
                  <a:extLst>
                    <a:ext uri="{FF2B5EF4-FFF2-40B4-BE49-F238E27FC236}">
                      <a16:creationId xmlns:a16="http://schemas.microsoft.com/office/drawing/2014/main" id="{24AD680A-FF4B-6731-72D4-7ADBA7A3B50D}"/>
                    </a:ext>
                  </a:extLst>
                </p:cNvPr>
                <p:cNvSpPr/>
                <p:nvPr/>
              </p:nvSpPr>
              <p:spPr bwMode="auto">
                <a:xfrm>
                  <a:off x="4726" y="396"/>
                  <a:ext cx="125" cy="154"/>
                </a:xfrm>
                <a:custGeom>
                  <a:avLst/>
                  <a:gdLst>
                    <a:gd name="T0" fmla="*/ 123 w 321"/>
                    <a:gd name="T1" fmla="*/ 352 h 394"/>
                    <a:gd name="T2" fmla="*/ 160 w 321"/>
                    <a:gd name="T3" fmla="*/ 394 h 394"/>
                    <a:gd name="T4" fmla="*/ 165 w 321"/>
                    <a:gd name="T5" fmla="*/ 329 h 394"/>
                    <a:gd name="T6" fmla="*/ 170 w 321"/>
                    <a:gd name="T7" fmla="*/ 233 h 394"/>
                    <a:gd name="T8" fmla="*/ 182 w 321"/>
                    <a:gd name="T9" fmla="*/ 182 h 394"/>
                    <a:gd name="T10" fmla="*/ 256 w 321"/>
                    <a:gd name="T11" fmla="*/ 110 h 394"/>
                    <a:gd name="T12" fmla="*/ 247 w 321"/>
                    <a:gd name="T13" fmla="*/ 18 h 394"/>
                    <a:gd name="T14" fmla="*/ 118 w 321"/>
                    <a:gd name="T15" fmla="*/ 110 h 394"/>
                    <a:gd name="T16" fmla="*/ 41 w 321"/>
                    <a:gd name="T17" fmla="*/ 155 h 394"/>
                    <a:gd name="T18" fmla="*/ 55 w 321"/>
                    <a:gd name="T19" fmla="*/ 214 h 394"/>
                    <a:gd name="T20" fmla="*/ 106 w 321"/>
                    <a:gd name="T21" fmla="*/ 288 h 394"/>
                    <a:gd name="T22" fmla="*/ 123 w 321"/>
                    <a:gd name="T23" fmla="*/ 352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1" h="394">
                      <a:moveTo>
                        <a:pt x="123" y="352"/>
                      </a:moveTo>
                      <a:cubicBezTo>
                        <a:pt x="136" y="376"/>
                        <a:pt x="143" y="394"/>
                        <a:pt x="160" y="394"/>
                      </a:cubicBezTo>
                      <a:cubicBezTo>
                        <a:pt x="177" y="394"/>
                        <a:pt x="177" y="389"/>
                        <a:pt x="165" y="329"/>
                      </a:cubicBezTo>
                      <a:cubicBezTo>
                        <a:pt x="150" y="270"/>
                        <a:pt x="128" y="251"/>
                        <a:pt x="170" y="233"/>
                      </a:cubicBezTo>
                      <a:cubicBezTo>
                        <a:pt x="210" y="214"/>
                        <a:pt x="170" y="224"/>
                        <a:pt x="182" y="182"/>
                      </a:cubicBezTo>
                      <a:cubicBezTo>
                        <a:pt x="197" y="142"/>
                        <a:pt x="192" y="137"/>
                        <a:pt x="256" y="110"/>
                      </a:cubicBezTo>
                      <a:cubicBezTo>
                        <a:pt x="321" y="83"/>
                        <a:pt x="297" y="0"/>
                        <a:pt x="247" y="18"/>
                      </a:cubicBezTo>
                      <a:cubicBezTo>
                        <a:pt x="197" y="37"/>
                        <a:pt x="150" y="91"/>
                        <a:pt x="118" y="110"/>
                      </a:cubicBezTo>
                      <a:cubicBezTo>
                        <a:pt x="86" y="128"/>
                        <a:pt x="47" y="123"/>
                        <a:pt x="41" y="155"/>
                      </a:cubicBezTo>
                      <a:cubicBezTo>
                        <a:pt x="37" y="187"/>
                        <a:pt x="0" y="196"/>
                        <a:pt x="55" y="214"/>
                      </a:cubicBezTo>
                      <a:cubicBezTo>
                        <a:pt x="111" y="233"/>
                        <a:pt x="101" y="251"/>
                        <a:pt x="106" y="288"/>
                      </a:cubicBezTo>
                      <a:cubicBezTo>
                        <a:pt x="111" y="324"/>
                        <a:pt x="116" y="334"/>
                        <a:pt x="123" y="3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7" name="işlîḑê">
                  <a:extLst>
                    <a:ext uri="{FF2B5EF4-FFF2-40B4-BE49-F238E27FC236}">
                      <a16:creationId xmlns:a16="http://schemas.microsoft.com/office/drawing/2014/main" id="{CDDF4C21-1442-06BB-1CDE-F605E23F8C71}"/>
                    </a:ext>
                  </a:extLst>
                </p:cNvPr>
                <p:cNvSpPr/>
                <p:nvPr/>
              </p:nvSpPr>
              <p:spPr bwMode="auto">
                <a:xfrm>
                  <a:off x="4615" y="994"/>
                  <a:ext cx="52" cy="44"/>
                </a:xfrm>
                <a:custGeom>
                  <a:avLst/>
                  <a:gdLst>
                    <a:gd name="T0" fmla="*/ 22 w 132"/>
                    <a:gd name="T1" fmla="*/ 50 h 114"/>
                    <a:gd name="T2" fmla="*/ 41 w 132"/>
                    <a:gd name="T3" fmla="*/ 96 h 114"/>
                    <a:gd name="T4" fmla="*/ 115 w 132"/>
                    <a:gd name="T5" fmla="*/ 82 h 114"/>
                    <a:gd name="T6" fmla="*/ 90 w 132"/>
                    <a:gd name="T7" fmla="*/ 0 h 114"/>
                    <a:gd name="T8" fmla="*/ 22 w 132"/>
                    <a:gd name="T9" fmla="*/ 5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14">
                      <a:moveTo>
                        <a:pt x="22" y="50"/>
                      </a:moveTo>
                      <a:cubicBezTo>
                        <a:pt x="15" y="61"/>
                        <a:pt x="0" y="91"/>
                        <a:pt x="41" y="96"/>
                      </a:cubicBezTo>
                      <a:cubicBezTo>
                        <a:pt x="83" y="99"/>
                        <a:pt x="95" y="114"/>
                        <a:pt x="115" y="82"/>
                      </a:cubicBezTo>
                      <a:cubicBezTo>
                        <a:pt x="132" y="50"/>
                        <a:pt x="122" y="0"/>
                        <a:pt x="90" y="0"/>
                      </a:cubicBezTo>
                      <a:cubicBezTo>
                        <a:pt x="58" y="0"/>
                        <a:pt x="41" y="22"/>
                        <a:pt x="22" y="5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8" name="îŝ1îḍè">
                  <a:extLst>
                    <a:ext uri="{FF2B5EF4-FFF2-40B4-BE49-F238E27FC236}">
                      <a16:creationId xmlns:a16="http://schemas.microsoft.com/office/drawing/2014/main" id="{E707EB60-7573-52A3-60EF-D7B5B1B0B26E}"/>
                    </a:ext>
                  </a:extLst>
                </p:cNvPr>
                <p:cNvSpPr/>
                <p:nvPr/>
              </p:nvSpPr>
              <p:spPr bwMode="auto">
                <a:xfrm>
                  <a:off x="5663" y="546"/>
                  <a:ext cx="113" cy="116"/>
                </a:xfrm>
                <a:custGeom>
                  <a:avLst/>
                  <a:gdLst>
                    <a:gd name="T0" fmla="*/ 104 w 288"/>
                    <a:gd name="T1" fmla="*/ 260 h 297"/>
                    <a:gd name="T2" fmla="*/ 224 w 288"/>
                    <a:gd name="T3" fmla="*/ 251 h 297"/>
                    <a:gd name="T4" fmla="*/ 278 w 288"/>
                    <a:gd name="T5" fmla="*/ 177 h 297"/>
                    <a:gd name="T6" fmla="*/ 192 w 288"/>
                    <a:gd name="T7" fmla="*/ 81 h 297"/>
                    <a:gd name="T8" fmla="*/ 114 w 288"/>
                    <a:gd name="T9" fmla="*/ 59 h 297"/>
                    <a:gd name="T10" fmla="*/ 59 w 288"/>
                    <a:gd name="T11" fmla="*/ 201 h 297"/>
                    <a:gd name="T12" fmla="*/ 27 w 288"/>
                    <a:gd name="T13" fmla="*/ 292 h 297"/>
                    <a:gd name="T14" fmla="*/ 104 w 288"/>
                    <a:gd name="T15" fmla="*/ 26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8" h="297">
                      <a:moveTo>
                        <a:pt x="104" y="260"/>
                      </a:moveTo>
                      <a:cubicBezTo>
                        <a:pt x="160" y="260"/>
                        <a:pt x="172" y="251"/>
                        <a:pt x="224" y="251"/>
                      </a:cubicBezTo>
                      <a:cubicBezTo>
                        <a:pt x="274" y="251"/>
                        <a:pt x="288" y="236"/>
                        <a:pt x="278" y="177"/>
                      </a:cubicBezTo>
                      <a:cubicBezTo>
                        <a:pt x="269" y="118"/>
                        <a:pt x="251" y="86"/>
                        <a:pt x="192" y="81"/>
                      </a:cubicBezTo>
                      <a:cubicBezTo>
                        <a:pt x="132" y="78"/>
                        <a:pt x="141" y="0"/>
                        <a:pt x="114" y="59"/>
                      </a:cubicBezTo>
                      <a:cubicBezTo>
                        <a:pt x="86" y="118"/>
                        <a:pt x="100" y="132"/>
                        <a:pt x="59" y="201"/>
                      </a:cubicBezTo>
                      <a:cubicBezTo>
                        <a:pt x="17" y="270"/>
                        <a:pt x="0" y="287"/>
                        <a:pt x="27" y="292"/>
                      </a:cubicBezTo>
                      <a:cubicBezTo>
                        <a:pt x="54" y="297"/>
                        <a:pt x="79" y="260"/>
                        <a:pt x="104" y="26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9" name="iṣḻïḍe">
                  <a:extLst>
                    <a:ext uri="{FF2B5EF4-FFF2-40B4-BE49-F238E27FC236}">
                      <a16:creationId xmlns:a16="http://schemas.microsoft.com/office/drawing/2014/main" id="{431D8639-12E8-5818-D66C-6CF3B62FCC80}"/>
                    </a:ext>
                  </a:extLst>
                </p:cNvPr>
                <p:cNvSpPr/>
                <p:nvPr/>
              </p:nvSpPr>
              <p:spPr bwMode="auto">
                <a:xfrm>
                  <a:off x="5524" y="514"/>
                  <a:ext cx="165" cy="139"/>
                </a:xfrm>
                <a:custGeom>
                  <a:avLst/>
                  <a:gdLst>
                    <a:gd name="T0" fmla="*/ 385 w 425"/>
                    <a:gd name="T1" fmla="*/ 215 h 356"/>
                    <a:gd name="T2" fmla="*/ 400 w 425"/>
                    <a:gd name="T3" fmla="*/ 142 h 356"/>
                    <a:gd name="T4" fmla="*/ 340 w 425"/>
                    <a:gd name="T5" fmla="*/ 64 h 356"/>
                    <a:gd name="T6" fmla="*/ 161 w 425"/>
                    <a:gd name="T7" fmla="*/ 64 h 356"/>
                    <a:gd name="T8" fmla="*/ 47 w 425"/>
                    <a:gd name="T9" fmla="*/ 164 h 356"/>
                    <a:gd name="T10" fmla="*/ 179 w 425"/>
                    <a:gd name="T11" fmla="*/ 260 h 356"/>
                    <a:gd name="T12" fmla="*/ 308 w 425"/>
                    <a:gd name="T13" fmla="*/ 316 h 356"/>
                    <a:gd name="T14" fmla="*/ 385 w 425"/>
                    <a:gd name="T15" fmla="*/ 21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5" h="356">
                      <a:moveTo>
                        <a:pt x="385" y="215"/>
                      </a:moveTo>
                      <a:cubicBezTo>
                        <a:pt x="375" y="180"/>
                        <a:pt x="372" y="183"/>
                        <a:pt x="400" y="142"/>
                      </a:cubicBezTo>
                      <a:cubicBezTo>
                        <a:pt x="425" y="100"/>
                        <a:pt x="407" y="69"/>
                        <a:pt x="340" y="64"/>
                      </a:cubicBezTo>
                      <a:cubicBezTo>
                        <a:pt x="271" y="59"/>
                        <a:pt x="244" y="0"/>
                        <a:pt x="161" y="64"/>
                      </a:cubicBezTo>
                      <a:cubicBezTo>
                        <a:pt x="77" y="129"/>
                        <a:pt x="0" y="115"/>
                        <a:pt x="47" y="164"/>
                      </a:cubicBezTo>
                      <a:cubicBezTo>
                        <a:pt x="91" y="215"/>
                        <a:pt x="114" y="201"/>
                        <a:pt x="179" y="260"/>
                      </a:cubicBezTo>
                      <a:cubicBezTo>
                        <a:pt x="244" y="319"/>
                        <a:pt x="247" y="356"/>
                        <a:pt x="308" y="316"/>
                      </a:cubicBezTo>
                      <a:cubicBezTo>
                        <a:pt x="367" y="274"/>
                        <a:pt x="393" y="247"/>
                        <a:pt x="385" y="2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0" name="íšļîďê">
                  <a:extLst>
                    <a:ext uri="{FF2B5EF4-FFF2-40B4-BE49-F238E27FC236}">
                      <a16:creationId xmlns:a16="http://schemas.microsoft.com/office/drawing/2014/main" id="{86136A4D-374B-7BC8-D38C-E9BD194EA0DF}"/>
                    </a:ext>
                  </a:extLst>
                </p:cNvPr>
                <p:cNvSpPr/>
                <p:nvPr/>
              </p:nvSpPr>
              <p:spPr bwMode="auto">
                <a:xfrm>
                  <a:off x="5489" y="439"/>
                  <a:ext cx="123" cy="104"/>
                </a:xfrm>
                <a:custGeom>
                  <a:avLst/>
                  <a:gdLst>
                    <a:gd name="T0" fmla="*/ 288 w 316"/>
                    <a:gd name="T1" fmla="*/ 182 h 265"/>
                    <a:gd name="T2" fmla="*/ 288 w 316"/>
                    <a:gd name="T3" fmla="*/ 118 h 265"/>
                    <a:gd name="T4" fmla="*/ 204 w 316"/>
                    <a:gd name="T5" fmla="*/ 18 h 265"/>
                    <a:gd name="T6" fmla="*/ 58 w 316"/>
                    <a:gd name="T7" fmla="*/ 101 h 265"/>
                    <a:gd name="T8" fmla="*/ 37 w 316"/>
                    <a:gd name="T9" fmla="*/ 210 h 265"/>
                    <a:gd name="T10" fmla="*/ 142 w 316"/>
                    <a:gd name="T11" fmla="*/ 261 h 265"/>
                    <a:gd name="T12" fmla="*/ 288 w 316"/>
                    <a:gd name="T13" fmla="*/ 18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6" h="265">
                      <a:moveTo>
                        <a:pt x="288" y="182"/>
                      </a:moveTo>
                      <a:cubicBezTo>
                        <a:pt x="316" y="160"/>
                        <a:pt x="311" y="150"/>
                        <a:pt x="288" y="118"/>
                      </a:cubicBezTo>
                      <a:cubicBezTo>
                        <a:pt x="264" y="86"/>
                        <a:pt x="251" y="0"/>
                        <a:pt x="204" y="18"/>
                      </a:cubicBezTo>
                      <a:cubicBezTo>
                        <a:pt x="159" y="37"/>
                        <a:pt x="95" y="40"/>
                        <a:pt x="58" y="101"/>
                      </a:cubicBezTo>
                      <a:cubicBezTo>
                        <a:pt x="21" y="160"/>
                        <a:pt x="0" y="187"/>
                        <a:pt x="37" y="210"/>
                      </a:cubicBezTo>
                      <a:cubicBezTo>
                        <a:pt x="72" y="233"/>
                        <a:pt x="82" y="256"/>
                        <a:pt x="142" y="261"/>
                      </a:cubicBezTo>
                      <a:cubicBezTo>
                        <a:pt x="200" y="265"/>
                        <a:pt x="264" y="200"/>
                        <a:pt x="288" y="18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1" name="î$1iḋé">
                  <a:extLst>
                    <a:ext uri="{FF2B5EF4-FFF2-40B4-BE49-F238E27FC236}">
                      <a16:creationId xmlns:a16="http://schemas.microsoft.com/office/drawing/2014/main" id="{CBE74BD5-A669-A329-2BB4-71A5DFEBC5FE}"/>
                    </a:ext>
                  </a:extLst>
                </p:cNvPr>
                <p:cNvSpPr/>
                <p:nvPr/>
              </p:nvSpPr>
              <p:spPr bwMode="auto">
                <a:xfrm>
                  <a:off x="5484" y="548"/>
                  <a:ext cx="47" cy="27"/>
                </a:xfrm>
                <a:custGeom>
                  <a:avLst/>
                  <a:gdLst>
                    <a:gd name="T0" fmla="*/ 56 w 120"/>
                    <a:gd name="T1" fmla="*/ 0 h 69"/>
                    <a:gd name="T2" fmla="*/ 16 w 120"/>
                    <a:gd name="T3" fmla="*/ 47 h 69"/>
                    <a:gd name="T4" fmla="*/ 74 w 120"/>
                    <a:gd name="T5" fmla="*/ 69 h 69"/>
                    <a:gd name="T6" fmla="*/ 106 w 120"/>
                    <a:gd name="T7" fmla="*/ 37 h 69"/>
                    <a:gd name="T8" fmla="*/ 56 w 120"/>
                    <a:gd name="T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69">
                      <a:moveTo>
                        <a:pt x="56" y="0"/>
                      </a:moveTo>
                      <a:cubicBezTo>
                        <a:pt x="24" y="0"/>
                        <a:pt x="0" y="23"/>
                        <a:pt x="16" y="47"/>
                      </a:cubicBezTo>
                      <a:cubicBezTo>
                        <a:pt x="29" y="69"/>
                        <a:pt x="56" y="69"/>
                        <a:pt x="74" y="69"/>
                      </a:cubicBezTo>
                      <a:cubicBezTo>
                        <a:pt x="93" y="69"/>
                        <a:pt x="120" y="64"/>
                        <a:pt x="106" y="37"/>
                      </a:cubicBezTo>
                      <a:cubicBezTo>
                        <a:pt x="93" y="9"/>
                        <a:pt x="64" y="0"/>
                        <a:pt x="56" y="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2" name="ïṡļïďé">
                  <a:extLst>
                    <a:ext uri="{FF2B5EF4-FFF2-40B4-BE49-F238E27FC236}">
                      <a16:creationId xmlns:a16="http://schemas.microsoft.com/office/drawing/2014/main" id="{C280ABFF-DB0F-7BEB-D07C-A977D988A13A}"/>
                    </a:ext>
                  </a:extLst>
                </p:cNvPr>
                <p:cNvSpPr/>
                <p:nvPr/>
              </p:nvSpPr>
              <p:spPr bwMode="auto">
                <a:xfrm>
                  <a:off x="6424" y="703"/>
                  <a:ext cx="157" cy="87"/>
                </a:xfrm>
                <a:custGeom>
                  <a:avLst/>
                  <a:gdLst>
                    <a:gd name="T0" fmla="*/ 98 w 404"/>
                    <a:gd name="T1" fmla="*/ 216 h 224"/>
                    <a:gd name="T2" fmla="*/ 240 w 404"/>
                    <a:gd name="T3" fmla="*/ 216 h 224"/>
                    <a:gd name="T4" fmla="*/ 340 w 404"/>
                    <a:gd name="T5" fmla="*/ 182 h 224"/>
                    <a:gd name="T6" fmla="*/ 394 w 404"/>
                    <a:gd name="T7" fmla="*/ 142 h 224"/>
                    <a:gd name="T8" fmla="*/ 311 w 404"/>
                    <a:gd name="T9" fmla="*/ 69 h 224"/>
                    <a:gd name="T10" fmla="*/ 208 w 404"/>
                    <a:gd name="T11" fmla="*/ 51 h 224"/>
                    <a:gd name="T12" fmla="*/ 148 w 404"/>
                    <a:gd name="T13" fmla="*/ 69 h 224"/>
                    <a:gd name="T14" fmla="*/ 37 w 404"/>
                    <a:gd name="T15" fmla="*/ 91 h 224"/>
                    <a:gd name="T16" fmla="*/ 98 w 404"/>
                    <a:gd name="T17" fmla="*/ 216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4" h="224">
                      <a:moveTo>
                        <a:pt x="98" y="216"/>
                      </a:moveTo>
                      <a:cubicBezTo>
                        <a:pt x="138" y="221"/>
                        <a:pt x="180" y="224"/>
                        <a:pt x="240" y="216"/>
                      </a:cubicBezTo>
                      <a:cubicBezTo>
                        <a:pt x="298" y="206"/>
                        <a:pt x="304" y="179"/>
                        <a:pt x="340" y="182"/>
                      </a:cubicBezTo>
                      <a:cubicBezTo>
                        <a:pt x="377" y="187"/>
                        <a:pt x="385" y="182"/>
                        <a:pt x="394" y="142"/>
                      </a:cubicBezTo>
                      <a:cubicBezTo>
                        <a:pt x="404" y="101"/>
                        <a:pt x="362" y="64"/>
                        <a:pt x="311" y="69"/>
                      </a:cubicBezTo>
                      <a:cubicBezTo>
                        <a:pt x="262" y="74"/>
                        <a:pt x="220" y="0"/>
                        <a:pt x="208" y="51"/>
                      </a:cubicBezTo>
                      <a:cubicBezTo>
                        <a:pt x="193" y="101"/>
                        <a:pt x="188" y="91"/>
                        <a:pt x="148" y="69"/>
                      </a:cubicBezTo>
                      <a:cubicBezTo>
                        <a:pt x="106" y="46"/>
                        <a:pt x="73" y="59"/>
                        <a:pt x="37" y="91"/>
                      </a:cubicBezTo>
                      <a:cubicBezTo>
                        <a:pt x="0" y="123"/>
                        <a:pt x="37" y="206"/>
                        <a:pt x="98" y="2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3" name="îslíďê">
                  <a:extLst>
                    <a:ext uri="{FF2B5EF4-FFF2-40B4-BE49-F238E27FC236}">
                      <a16:creationId xmlns:a16="http://schemas.microsoft.com/office/drawing/2014/main" id="{ABC163BC-4A12-ECDA-D34B-3CECE1AF37A9}"/>
                    </a:ext>
                  </a:extLst>
                </p:cNvPr>
                <p:cNvSpPr/>
                <p:nvPr/>
              </p:nvSpPr>
              <p:spPr bwMode="auto">
                <a:xfrm>
                  <a:off x="6575" y="740"/>
                  <a:ext cx="127" cy="48"/>
                </a:xfrm>
                <a:custGeom>
                  <a:avLst/>
                  <a:gdLst>
                    <a:gd name="T0" fmla="*/ 125 w 326"/>
                    <a:gd name="T1" fmla="*/ 91 h 123"/>
                    <a:gd name="T2" fmla="*/ 88 w 326"/>
                    <a:gd name="T3" fmla="*/ 5 h 123"/>
                    <a:gd name="T4" fmla="*/ 243 w 326"/>
                    <a:gd name="T5" fmla="*/ 24 h 123"/>
                    <a:gd name="T6" fmla="*/ 326 w 326"/>
                    <a:gd name="T7" fmla="*/ 73 h 123"/>
                    <a:gd name="T8" fmla="*/ 257 w 326"/>
                    <a:gd name="T9" fmla="*/ 123 h 123"/>
                    <a:gd name="T10" fmla="*/ 125 w 326"/>
                    <a:gd name="T11" fmla="*/ 91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6" h="123">
                      <a:moveTo>
                        <a:pt x="125" y="91"/>
                      </a:moveTo>
                      <a:cubicBezTo>
                        <a:pt x="94" y="76"/>
                        <a:pt x="0" y="9"/>
                        <a:pt x="88" y="5"/>
                      </a:cubicBezTo>
                      <a:cubicBezTo>
                        <a:pt x="174" y="0"/>
                        <a:pt x="204" y="19"/>
                        <a:pt x="243" y="24"/>
                      </a:cubicBezTo>
                      <a:cubicBezTo>
                        <a:pt x="284" y="27"/>
                        <a:pt x="326" y="32"/>
                        <a:pt x="326" y="73"/>
                      </a:cubicBezTo>
                      <a:cubicBezTo>
                        <a:pt x="326" y="115"/>
                        <a:pt x="326" y="123"/>
                        <a:pt x="257" y="123"/>
                      </a:cubicBezTo>
                      <a:cubicBezTo>
                        <a:pt x="189" y="123"/>
                        <a:pt x="152" y="105"/>
                        <a:pt x="125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4" name="iṡlïḍé">
                  <a:extLst>
                    <a:ext uri="{FF2B5EF4-FFF2-40B4-BE49-F238E27FC236}">
                      <a16:creationId xmlns:a16="http://schemas.microsoft.com/office/drawing/2014/main" id="{E1DDEFE2-7D08-83F2-27E9-40D6F7A4472F}"/>
                    </a:ext>
                  </a:extLst>
                </p:cNvPr>
                <p:cNvSpPr/>
                <p:nvPr/>
              </p:nvSpPr>
              <p:spPr bwMode="auto">
                <a:xfrm>
                  <a:off x="7275" y="906"/>
                  <a:ext cx="95" cy="41"/>
                </a:xfrm>
                <a:custGeom>
                  <a:avLst/>
                  <a:gdLst>
                    <a:gd name="T0" fmla="*/ 106 w 243"/>
                    <a:gd name="T1" fmla="*/ 101 h 105"/>
                    <a:gd name="T2" fmla="*/ 211 w 243"/>
                    <a:gd name="T3" fmla="*/ 87 h 105"/>
                    <a:gd name="T4" fmla="*/ 172 w 243"/>
                    <a:gd name="T5" fmla="*/ 27 h 105"/>
                    <a:gd name="T6" fmla="*/ 32 w 243"/>
                    <a:gd name="T7" fmla="*/ 40 h 105"/>
                    <a:gd name="T8" fmla="*/ 106 w 243"/>
                    <a:gd name="T9" fmla="*/ 10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" h="105">
                      <a:moveTo>
                        <a:pt x="106" y="101"/>
                      </a:moveTo>
                      <a:cubicBezTo>
                        <a:pt x="158" y="104"/>
                        <a:pt x="206" y="105"/>
                        <a:pt x="211" y="87"/>
                      </a:cubicBezTo>
                      <a:cubicBezTo>
                        <a:pt x="216" y="69"/>
                        <a:pt x="243" y="27"/>
                        <a:pt x="172" y="27"/>
                      </a:cubicBezTo>
                      <a:cubicBezTo>
                        <a:pt x="98" y="27"/>
                        <a:pt x="64" y="0"/>
                        <a:pt x="32" y="40"/>
                      </a:cubicBezTo>
                      <a:cubicBezTo>
                        <a:pt x="0" y="82"/>
                        <a:pt x="24" y="96"/>
                        <a:pt x="106" y="1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5" name="iṧ1ïḍê">
                  <a:extLst>
                    <a:ext uri="{FF2B5EF4-FFF2-40B4-BE49-F238E27FC236}">
                      <a16:creationId xmlns:a16="http://schemas.microsoft.com/office/drawing/2014/main" id="{8DF85B07-46F7-C7CC-E40D-A55F6568BA7C}"/>
                    </a:ext>
                  </a:extLst>
                </p:cNvPr>
                <p:cNvSpPr/>
                <p:nvPr/>
              </p:nvSpPr>
              <p:spPr bwMode="auto">
                <a:xfrm>
                  <a:off x="6599" y="1848"/>
                  <a:ext cx="18" cy="20"/>
                </a:xfrm>
                <a:custGeom>
                  <a:avLst/>
                  <a:gdLst>
                    <a:gd name="T0" fmla="*/ 15 w 47"/>
                    <a:gd name="T1" fmla="*/ 46 h 51"/>
                    <a:gd name="T2" fmla="*/ 23 w 47"/>
                    <a:gd name="T3" fmla="*/ 0 h 51"/>
                    <a:gd name="T4" fmla="*/ 47 w 47"/>
                    <a:gd name="T5" fmla="*/ 32 h 51"/>
                    <a:gd name="T6" fmla="*/ 15 w 47"/>
                    <a:gd name="T7" fmla="*/ 4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51">
                      <a:moveTo>
                        <a:pt x="15" y="46"/>
                      </a:moveTo>
                      <a:cubicBezTo>
                        <a:pt x="0" y="51"/>
                        <a:pt x="23" y="0"/>
                        <a:pt x="23" y="0"/>
                      </a:cubicBezTo>
                      <a:cubicBezTo>
                        <a:pt x="23" y="0"/>
                        <a:pt x="47" y="19"/>
                        <a:pt x="47" y="32"/>
                      </a:cubicBezTo>
                      <a:cubicBezTo>
                        <a:pt x="47" y="46"/>
                        <a:pt x="28" y="41"/>
                        <a:pt x="15" y="4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6" name="îŝ1íďè">
                  <a:extLst>
                    <a:ext uri="{FF2B5EF4-FFF2-40B4-BE49-F238E27FC236}">
                      <a16:creationId xmlns:a16="http://schemas.microsoft.com/office/drawing/2014/main" id="{D5D23EFD-347A-A918-63F9-59FF2A6E65FD}"/>
                    </a:ext>
                  </a:extLst>
                </p:cNvPr>
                <p:cNvSpPr/>
                <p:nvPr/>
              </p:nvSpPr>
              <p:spPr bwMode="auto">
                <a:xfrm>
                  <a:off x="6624" y="1795"/>
                  <a:ext cx="42" cy="50"/>
                </a:xfrm>
                <a:custGeom>
                  <a:avLst/>
                  <a:gdLst>
                    <a:gd name="T0" fmla="*/ 21 w 107"/>
                    <a:gd name="T1" fmla="*/ 109 h 128"/>
                    <a:gd name="T2" fmla="*/ 45 w 107"/>
                    <a:gd name="T3" fmla="*/ 72 h 128"/>
                    <a:gd name="T4" fmla="*/ 90 w 107"/>
                    <a:gd name="T5" fmla="*/ 45 h 128"/>
                    <a:gd name="T6" fmla="*/ 68 w 107"/>
                    <a:gd name="T7" fmla="*/ 113 h 128"/>
                    <a:gd name="T8" fmla="*/ 21 w 107"/>
                    <a:gd name="T9" fmla="*/ 109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128">
                      <a:moveTo>
                        <a:pt x="21" y="109"/>
                      </a:moveTo>
                      <a:cubicBezTo>
                        <a:pt x="0" y="123"/>
                        <a:pt x="21" y="91"/>
                        <a:pt x="45" y="72"/>
                      </a:cubicBezTo>
                      <a:cubicBezTo>
                        <a:pt x="68" y="54"/>
                        <a:pt x="85" y="0"/>
                        <a:pt x="90" y="45"/>
                      </a:cubicBezTo>
                      <a:cubicBezTo>
                        <a:pt x="94" y="91"/>
                        <a:pt x="107" y="99"/>
                        <a:pt x="68" y="113"/>
                      </a:cubicBezTo>
                      <a:cubicBezTo>
                        <a:pt x="26" y="128"/>
                        <a:pt x="36" y="99"/>
                        <a:pt x="21" y="10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7" name="îṩļîḓê">
                  <a:extLst>
                    <a:ext uri="{FF2B5EF4-FFF2-40B4-BE49-F238E27FC236}">
                      <a16:creationId xmlns:a16="http://schemas.microsoft.com/office/drawing/2014/main" id="{C2032664-7C98-E359-FE41-2B7CF550F455}"/>
                    </a:ext>
                  </a:extLst>
                </p:cNvPr>
                <p:cNvSpPr/>
                <p:nvPr/>
              </p:nvSpPr>
              <p:spPr bwMode="auto">
                <a:xfrm>
                  <a:off x="6778" y="1649"/>
                  <a:ext cx="44" cy="34"/>
                </a:xfrm>
                <a:custGeom>
                  <a:avLst/>
                  <a:gdLst>
                    <a:gd name="T0" fmla="*/ 30 w 114"/>
                    <a:gd name="T1" fmla="*/ 12 h 87"/>
                    <a:gd name="T2" fmla="*/ 12 w 114"/>
                    <a:gd name="T3" fmla="*/ 61 h 87"/>
                    <a:gd name="T4" fmla="*/ 55 w 114"/>
                    <a:gd name="T5" fmla="*/ 78 h 87"/>
                    <a:gd name="T6" fmla="*/ 97 w 114"/>
                    <a:gd name="T7" fmla="*/ 31 h 87"/>
                    <a:gd name="T8" fmla="*/ 30 w 114"/>
                    <a:gd name="T9" fmla="*/ 1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7">
                      <a:moveTo>
                        <a:pt x="30" y="12"/>
                      </a:moveTo>
                      <a:cubicBezTo>
                        <a:pt x="8" y="27"/>
                        <a:pt x="0" y="40"/>
                        <a:pt x="12" y="61"/>
                      </a:cubicBezTo>
                      <a:cubicBezTo>
                        <a:pt x="23" y="81"/>
                        <a:pt x="33" y="87"/>
                        <a:pt x="55" y="78"/>
                      </a:cubicBezTo>
                      <a:cubicBezTo>
                        <a:pt x="77" y="69"/>
                        <a:pt x="114" y="54"/>
                        <a:pt x="97" y="31"/>
                      </a:cubicBezTo>
                      <a:cubicBezTo>
                        <a:pt x="79" y="9"/>
                        <a:pt x="45" y="0"/>
                        <a:pt x="30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8" name="ïṩḷíḋè">
                  <a:extLst>
                    <a:ext uri="{FF2B5EF4-FFF2-40B4-BE49-F238E27FC236}">
                      <a16:creationId xmlns:a16="http://schemas.microsoft.com/office/drawing/2014/main" id="{9A3CF92D-1197-3921-6FC5-80DA86B70910}"/>
                    </a:ext>
                  </a:extLst>
                </p:cNvPr>
                <p:cNvSpPr/>
                <p:nvPr/>
              </p:nvSpPr>
              <p:spPr bwMode="auto">
                <a:xfrm>
                  <a:off x="6673" y="1785"/>
                  <a:ext cx="29" cy="33"/>
                </a:xfrm>
                <a:custGeom>
                  <a:avLst/>
                  <a:gdLst>
                    <a:gd name="T0" fmla="*/ 0 w 76"/>
                    <a:gd name="T1" fmla="*/ 61 h 84"/>
                    <a:gd name="T2" fmla="*/ 44 w 76"/>
                    <a:gd name="T3" fmla="*/ 64 h 84"/>
                    <a:gd name="T4" fmla="*/ 70 w 76"/>
                    <a:gd name="T5" fmla="*/ 4 h 84"/>
                    <a:gd name="T6" fmla="*/ 13 w 76"/>
                    <a:gd name="T7" fmla="*/ 24 h 84"/>
                    <a:gd name="T8" fmla="*/ 0 w 76"/>
                    <a:gd name="T9" fmla="*/ 6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84">
                      <a:moveTo>
                        <a:pt x="0" y="61"/>
                      </a:moveTo>
                      <a:cubicBezTo>
                        <a:pt x="0" y="74"/>
                        <a:pt x="12" y="84"/>
                        <a:pt x="44" y="64"/>
                      </a:cubicBezTo>
                      <a:cubicBezTo>
                        <a:pt x="74" y="44"/>
                        <a:pt x="76" y="9"/>
                        <a:pt x="70" y="4"/>
                      </a:cubicBezTo>
                      <a:cubicBezTo>
                        <a:pt x="62" y="0"/>
                        <a:pt x="23" y="14"/>
                        <a:pt x="13" y="24"/>
                      </a:cubicBezTo>
                      <a:cubicBezTo>
                        <a:pt x="5" y="36"/>
                        <a:pt x="0" y="58"/>
                        <a:pt x="0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9" name="ïs1îḋè">
                  <a:extLst>
                    <a:ext uri="{FF2B5EF4-FFF2-40B4-BE49-F238E27FC236}">
                      <a16:creationId xmlns:a16="http://schemas.microsoft.com/office/drawing/2014/main" id="{8D517DD2-FFAA-3186-78C9-A4C30F411EF9}"/>
                    </a:ext>
                  </a:extLst>
                </p:cNvPr>
                <p:cNvSpPr/>
                <p:nvPr/>
              </p:nvSpPr>
              <p:spPr bwMode="auto">
                <a:xfrm>
                  <a:off x="6713" y="1710"/>
                  <a:ext cx="63" cy="68"/>
                </a:xfrm>
                <a:custGeom>
                  <a:avLst/>
                  <a:gdLst>
                    <a:gd name="T0" fmla="*/ 2 w 162"/>
                    <a:gd name="T1" fmla="*/ 171 h 176"/>
                    <a:gd name="T2" fmla="*/ 26 w 162"/>
                    <a:gd name="T3" fmla="*/ 144 h 176"/>
                    <a:gd name="T4" fmla="*/ 79 w 162"/>
                    <a:gd name="T5" fmla="*/ 87 h 176"/>
                    <a:gd name="T6" fmla="*/ 116 w 162"/>
                    <a:gd name="T7" fmla="*/ 23 h 176"/>
                    <a:gd name="T8" fmla="*/ 142 w 162"/>
                    <a:gd name="T9" fmla="*/ 31 h 176"/>
                    <a:gd name="T10" fmla="*/ 95 w 162"/>
                    <a:gd name="T11" fmla="*/ 89 h 176"/>
                    <a:gd name="T12" fmla="*/ 49 w 162"/>
                    <a:gd name="T13" fmla="*/ 151 h 176"/>
                    <a:gd name="T14" fmla="*/ 2 w 162"/>
                    <a:gd name="T15" fmla="*/ 171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2" h="176">
                      <a:moveTo>
                        <a:pt x="2" y="171"/>
                      </a:moveTo>
                      <a:cubicBezTo>
                        <a:pt x="0" y="163"/>
                        <a:pt x="2" y="169"/>
                        <a:pt x="26" y="144"/>
                      </a:cubicBezTo>
                      <a:cubicBezTo>
                        <a:pt x="46" y="120"/>
                        <a:pt x="72" y="117"/>
                        <a:pt x="79" y="87"/>
                      </a:cubicBezTo>
                      <a:cubicBezTo>
                        <a:pt x="85" y="55"/>
                        <a:pt x="100" y="33"/>
                        <a:pt x="116" y="23"/>
                      </a:cubicBezTo>
                      <a:cubicBezTo>
                        <a:pt x="135" y="11"/>
                        <a:pt x="162" y="0"/>
                        <a:pt x="142" y="31"/>
                      </a:cubicBezTo>
                      <a:cubicBezTo>
                        <a:pt x="121" y="62"/>
                        <a:pt x="100" y="73"/>
                        <a:pt x="95" y="89"/>
                      </a:cubicBezTo>
                      <a:cubicBezTo>
                        <a:pt x="90" y="105"/>
                        <a:pt x="72" y="134"/>
                        <a:pt x="49" y="151"/>
                      </a:cubicBezTo>
                      <a:cubicBezTo>
                        <a:pt x="27" y="169"/>
                        <a:pt x="5" y="176"/>
                        <a:pt x="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0" name="îŝḷíďè">
                  <a:extLst>
                    <a:ext uri="{FF2B5EF4-FFF2-40B4-BE49-F238E27FC236}">
                      <a16:creationId xmlns:a16="http://schemas.microsoft.com/office/drawing/2014/main" id="{5C23FDF3-5DC7-60AE-42AF-4A41B8EF58F8}"/>
                    </a:ext>
                  </a:extLst>
                </p:cNvPr>
                <p:cNvSpPr/>
                <p:nvPr/>
              </p:nvSpPr>
              <p:spPr bwMode="auto">
                <a:xfrm>
                  <a:off x="5255" y="2838"/>
                  <a:ext cx="74" cy="117"/>
                </a:xfrm>
                <a:custGeom>
                  <a:avLst/>
                  <a:gdLst>
                    <a:gd name="T0" fmla="*/ 37 w 190"/>
                    <a:gd name="T1" fmla="*/ 49 h 300"/>
                    <a:gd name="T2" fmla="*/ 0 w 190"/>
                    <a:gd name="T3" fmla="*/ 156 h 300"/>
                    <a:gd name="T4" fmla="*/ 56 w 190"/>
                    <a:gd name="T5" fmla="*/ 284 h 300"/>
                    <a:gd name="T6" fmla="*/ 131 w 190"/>
                    <a:gd name="T7" fmla="*/ 239 h 300"/>
                    <a:gd name="T8" fmla="*/ 147 w 190"/>
                    <a:gd name="T9" fmla="*/ 137 h 300"/>
                    <a:gd name="T10" fmla="*/ 37 w 190"/>
                    <a:gd name="T11" fmla="*/ 49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0" h="300">
                      <a:moveTo>
                        <a:pt x="37" y="49"/>
                      </a:moveTo>
                      <a:cubicBezTo>
                        <a:pt x="20" y="84"/>
                        <a:pt x="0" y="118"/>
                        <a:pt x="0" y="156"/>
                      </a:cubicBezTo>
                      <a:cubicBezTo>
                        <a:pt x="0" y="193"/>
                        <a:pt x="42" y="268"/>
                        <a:pt x="56" y="284"/>
                      </a:cubicBezTo>
                      <a:cubicBezTo>
                        <a:pt x="69" y="300"/>
                        <a:pt x="94" y="273"/>
                        <a:pt x="131" y="239"/>
                      </a:cubicBezTo>
                      <a:cubicBezTo>
                        <a:pt x="168" y="204"/>
                        <a:pt x="190" y="207"/>
                        <a:pt x="147" y="137"/>
                      </a:cubicBezTo>
                      <a:cubicBezTo>
                        <a:pt x="104" y="67"/>
                        <a:pt x="62" y="0"/>
                        <a:pt x="37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1" name="íşḻïḋe">
                  <a:extLst>
                    <a:ext uri="{FF2B5EF4-FFF2-40B4-BE49-F238E27FC236}">
                      <a16:creationId xmlns:a16="http://schemas.microsoft.com/office/drawing/2014/main" id="{58D3BF8D-04B1-CDE1-C590-6BE4B6601707}"/>
                    </a:ext>
                  </a:extLst>
                </p:cNvPr>
                <p:cNvSpPr/>
                <p:nvPr/>
              </p:nvSpPr>
              <p:spPr bwMode="auto">
                <a:xfrm>
                  <a:off x="7497" y="3654"/>
                  <a:ext cx="49" cy="65"/>
                </a:xfrm>
                <a:custGeom>
                  <a:avLst/>
                  <a:gdLst>
                    <a:gd name="T0" fmla="*/ 60 w 127"/>
                    <a:gd name="T1" fmla="*/ 27 h 167"/>
                    <a:gd name="T2" fmla="*/ 21 w 127"/>
                    <a:gd name="T3" fmla="*/ 65 h 167"/>
                    <a:gd name="T4" fmla="*/ 28 w 127"/>
                    <a:gd name="T5" fmla="*/ 133 h 167"/>
                    <a:gd name="T6" fmla="*/ 110 w 127"/>
                    <a:gd name="T7" fmla="*/ 133 h 167"/>
                    <a:gd name="T8" fmla="*/ 105 w 127"/>
                    <a:gd name="T9" fmla="*/ 22 h 167"/>
                    <a:gd name="T10" fmla="*/ 60 w 127"/>
                    <a:gd name="T11" fmla="*/ 27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7" h="167">
                      <a:moveTo>
                        <a:pt x="60" y="27"/>
                      </a:moveTo>
                      <a:cubicBezTo>
                        <a:pt x="64" y="55"/>
                        <a:pt x="43" y="49"/>
                        <a:pt x="21" y="65"/>
                      </a:cubicBezTo>
                      <a:cubicBezTo>
                        <a:pt x="0" y="82"/>
                        <a:pt x="6" y="108"/>
                        <a:pt x="28" y="133"/>
                      </a:cubicBezTo>
                      <a:cubicBezTo>
                        <a:pt x="50" y="156"/>
                        <a:pt x="90" y="167"/>
                        <a:pt x="110" y="133"/>
                      </a:cubicBezTo>
                      <a:cubicBezTo>
                        <a:pt x="127" y="98"/>
                        <a:pt x="115" y="44"/>
                        <a:pt x="105" y="22"/>
                      </a:cubicBezTo>
                      <a:cubicBezTo>
                        <a:pt x="92" y="0"/>
                        <a:pt x="59" y="0"/>
                        <a:pt x="60" y="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2" name="í$lïḑè">
                  <a:extLst>
                    <a:ext uri="{FF2B5EF4-FFF2-40B4-BE49-F238E27FC236}">
                      <a16:creationId xmlns:a16="http://schemas.microsoft.com/office/drawing/2014/main" id="{E6B668C2-693A-DAE0-1A33-EBBCA34B351C}"/>
                    </a:ext>
                  </a:extLst>
                </p:cNvPr>
                <p:cNvSpPr/>
                <p:nvPr/>
              </p:nvSpPr>
              <p:spPr bwMode="auto">
                <a:xfrm>
                  <a:off x="7332" y="3471"/>
                  <a:ext cx="52" cy="53"/>
                </a:xfrm>
                <a:custGeom>
                  <a:avLst/>
                  <a:gdLst>
                    <a:gd name="T0" fmla="*/ 50 w 134"/>
                    <a:gd name="T1" fmla="*/ 103 h 136"/>
                    <a:gd name="T2" fmla="*/ 134 w 134"/>
                    <a:gd name="T3" fmla="*/ 119 h 136"/>
                    <a:gd name="T4" fmla="*/ 82 w 134"/>
                    <a:gd name="T5" fmla="*/ 37 h 136"/>
                    <a:gd name="T6" fmla="*/ 3 w 134"/>
                    <a:gd name="T7" fmla="*/ 39 h 136"/>
                    <a:gd name="T8" fmla="*/ 50 w 134"/>
                    <a:gd name="T9" fmla="*/ 10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36">
                      <a:moveTo>
                        <a:pt x="50" y="103"/>
                      </a:moveTo>
                      <a:cubicBezTo>
                        <a:pt x="78" y="136"/>
                        <a:pt x="134" y="119"/>
                        <a:pt x="134" y="119"/>
                      </a:cubicBezTo>
                      <a:cubicBezTo>
                        <a:pt x="134" y="119"/>
                        <a:pt x="130" y="71"/>
                        <a:pt x="82" y="37"/>
                      </a:cubicBezTo>
                      <a:cubicBezTo>
                        <a:pt x="34" y="0"/>
                        <a:pt x="9" y="12"/>
                        <a:pt x="3" y="39"/>
                      </a:cubicBezTo>
                      <a:cubicBezTo>
                        <a:pt x="0" y="66"/>
                        <a:pt x="27" y="77"/>
                        <a:pt x="50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3" name="íṣḷide">
                  <a:extLst>
                    <a:ext uri="{FF2B5EF4-FFF2-40B4-BE49-F238E27FC236}">
                      <a16:creationId xmlns:a16="http://schemas.microsoft.com/office/drawing/2014/main" id="{34DE3C64-5041-EE92-D58B-6B1B4605B9FA}"/>
                    </a:ext>
                  </a:extLst>
                </p:cNvPr>
                <p:cNvSpPr/>
                <p:nvPr/>
              </p:nvSpPr>
              <p:spPr bwMode="auto">
                <a:xfrm>
                  <a:off x="4286" y="2122"/>
                  <a:ext cx="80" cy="47"/>
                </a:xfrm>
                <a:custGeom>
                  <a:avLst/>
                  <a:gdLst>
                    <a:gd name="T0" fmla="*/ 25 w 207"/>
                    <a:gd name="T1" fmla="*/ 116 h 121"/>
                    <a:gd name="T2" fmla="*/ 67 w 207"/>
                    <a:gd name="T3" fmla="*/ 43 h 121"/>
                    <a:gd name="T4" fmla="*/ 163 w 207"/>
                    <a:gd name="T5" fmla="*/ 48 h 121"/>
                    <a:gd name="T6" fmla="*/ 25 w 207"/>
                    <a:gd name="T7" fmla="*/ 11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7" h="121">
                      <a:moveTo>
                        <a:pt x="25" y="116"/>
                      </a:moveTo>
                      <a:cubicBezTo>
                        <a:pt x="0" y="111"/>
                        <a:pt x="32" y="43"/>
                        <a:pt x="67" y="43"/>
                      </a:cubicBezTo>
                      <a:cubicBezTo>
                        <a:pt x="101" y="43"/>
                        <a:pt x="207" y="0"/>
                        <a:pt x="163" y="48"/>
                      </a:cubicBezTo>
                      <a:cubicBezTo>
                        <a:pt x="120" y="96"/>
                        <a:pt x="47" y="121"/>
                        <a:pt x="25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4" name="ïṧļïďè">
                  <a:extLst>
                    <a:ext uri="{FF2B5EF4-FFF2-40B4-BE49-F238E27FC236}">
                      <a16:creationId xmlns:a16="http://schemas.microsoft.com/office/drawing/2014/main" id="{2AA7CA92-F231-A912-DD65-B4833D7A8D5A}"/>
                    </a:ext>
                  </a:extLst>
                </p:cNvPr>
                <p:cNvSpPr/>
                <p:nvPr/>
              </p:nvSpPr>
              <p:spPr bwMode="auto">
                <a:xfrm>
                  <a:off x="4111" y="2126"/>
                  <a:ext cx="82" cy="38"/>
                </a:xfrm>
                <a:custGeom>
                  <a:avLst/>
                  <a:gdLst>
                    <a:gd name="T0" fmla="*/ 88 w 211"/>
                    <a:gd name="T1" fmla="*/ 86 h 96"/>
                    <a:gd name="T2" fmla="*/ 20 w 211"/>
                    <a:gd name="T3" fmla="*/ 33 h 96"/>
                    <a:gd name="T4" fmla="*/ 98 w 211"/>
                    <a:gd name="T5" fmla="*/ 23 h 96"/>
                    <a:gd name="T6" fmla="*/ 183 w 211"/>
                    <a:gd name="T7" fmla="*/ 72 h 96"/>
                    <a:gd name="T8" fmla="*/ 88 w 211"/>
                    <a:gd name="T9" fmla="*/ 8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96">
                      <a:moveTo>
                        <a:pt x="88" y="86"/>
                      </a:moveTo>
                      <a:cubicBezTo>
                        <a:pt x="38" y="86"/>
                        <a:pt x="0" y="53"/>
                        <a:pt x="20" y="33"/>
                      </a:cubicBezTo>
                      <a:cubicBezTo>
                        <a:pt x="38" y="15"/>
                        <a:pt x="48" y="0"/>
                        <a:pt x="98" y="23"/>
                      </a:cubicBezTo>
                      <a:cubicBezTo>
                        <a:pt x="146" y="48"/>
                        <a:pt x="211" y="48"/>
                        <a:pt x="183" y="72"/>
                      </a:cubicBezTo>
                      <a:cubicBezTo>
                        <a:pt x="154" y="96"/>
                        <a:pt x="125" y="86"/>
                        <a:pt x="88" y="8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5" name="îṧľîḓe">
                  <a:extLst>
                    <a:ext uri="{FF2B5EF4-FFF2-40B4-BE49-F238E27FC236}">
                      <a16:creationId xmlns:a16="http://schemas.microsoft.com/office/drawing/2014/main" id="{6B767E2C-F0A9-341B-73EE-4115CDB376D6}"/>
                    </a:ext>
                  </a:extLst>
                </p:cNvPr>
                <p:cNvSpPr/>
                <p:nvPr/>
              </p:nvSpPr>
              <p:spPr bwMode="auto">
                <a:xfrm>
                  <a:off x="3871" y="2063"/>
                  <a:ext cx="84" cy="42"/>
                </a:xfrm>
                <a:custGeom>
                  <a:avLst/>
                  <a:gdLst>
                    <a:gd name="T0" fmla="*/ 204 w 217"/>
                    <a:gd name="T1" fmla="*/ 86 h 109"/>
                    <a:gd name="T2" fmla="*/ 161 w 217"/>
                    <a:gd name="T3" fmla="*/ 3 h 109"/>
                    <a:gd name="T4" fmla="*/ 50 w 217"/>
                    <a:gd name="T5" fmla="*/ 52 h 109"/>
                    <a:gd name="T6" fmla="*/ 151 w 217"/>
                    <a:gd name="T7" fmla="*/ 91 h 109"/>
                    <a:gd name="T8" fmla="*/ 204 w 217"/>
                    <a:gd name="T9" fmla="*/ 86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109">
                      <a:moveTo>
                        <a:pt x="204" y="86"/>
                      </a:moveTo>
                      <a:cubicBezTo>
                        <a:pt x="178" y="53"/>
                        <a:pt x="204" y="0"/>
                        <a:pt x="161" y="3"/>
                      </a:cubicBezTo>
                      <a:cubicBezTo>
                        <a:pt x="116" y="8"/>
                        <a:pt x="0" y="13"/>
                        <a:pt x="50" y="52"/>
                      </a:cubicBezTo>
                      <a:cubicBezTo>
                        <a:pt x="97" y="91"/>
                        <a:pt x="125" y="72"/>
                        <a:pt x="151" y="91"/>
                      </a:cubicBezTo>
                      <a:cubicBezTo>
                        <a:pt x="173" y="109"/>
                        <a:pt x="217" y="105"/>
                        <a:pt x="204" y="8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6" name="ï$ļidé">
                  <a:extLst>
                    <a:ext uri="{FF2B5EF4-FFF2-40B4-BE49-F238E27FC236}">
                      <a16:creationId xmlns:a16="http://schemas.microsoft.com/office/drawing/2014/main" id="{CEF88B73-606D-76ED-7EFD-0F7B538F8076}"/>
                    </a:ext>
                  </a:extLst>
                </p:cNvPr>
                <p:cNvSpPr/>
                <p:nvPr/>
              </p:nvSpPr>
              <p:spPr bwMode="auto">
                <a:xfrm>
                  <a:off x="3796" y="1963"/>
                  <a:ext cx="49" cy="79"/>
                </a:xfrm>
                <a:custGeom>
                  <a:avLst/>
                  <a:gdLst>
                    <a:gd name="T0" fmla="*/ 116 w 126"/>
                    <a:gd name="T1" fmla="*/ 116 h 203"/>
                    <a:gd name="T2" fmla="*/ 83 w 126"/>
                    <a:gd name="T3" fmla="*/ 44 h 203"/>
                    <a:gd name="T4" fmla="*/ 28 w 126"/>
                    <a:gd name="T5" fmla="*/ 49 h 203"/>
                    <a:gd name="T6" fmla="*/ 37 w 126"/>
                    <a:gd name="T7" fmla="*/ 178 h 203"/>
                    <a:gd name="T8" fmla="*/ 116 w 126"/>
                    <a:gd name="T9" fmla="*/ 116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203">
                      <a:moveTo>
                        <a:pt x="116" y="116"/>
                      </a:moveTo>
                      <a:cubicBezTo>
                        <a:pt x="111" y="88"/>
                        <a:pt x="90" y="44"/>
                        <a:pt x="83" y="44"/>
                      </a:cubicBezTo>
                      <a:cubicBezTo>
                        <a:pt x="73" y="44"/>
                        <a:pt x="33" y="0"/>
                        <a:pt x="28" y="49"/>
                      </a:cubicBezTo>
                      <a:cubicBezTo>
                        <a:pt x="23" y="96"/>
                        <a:pt x="0" y="155"/>
                        <a:pt x="37" y="178"/>
                      </a:cubicBezTo>
                      <a:cubicBezTo>
                        <a:pt x="78" y="203"/>
                        <a:pt x="126" y="170"/>
                        <a:pt x="116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7" name="islíďe">
                  <a:extLst>
                    <a:ext uri="{FF2B5EF4-FFF2-40B4-BE49-F238E27FC236}">
                      <a16:creationId xmlns:a16="http://schemas.microsoft.com/office/drawing/2014/main" id="{620F1556-A7FD-D749-8EA1-7E047FB0E752}"/>
                    </a:ext>
                  </a:extLst>
                </p:cNvPr>
                <p:cNvSpPr/>
                <p:nvPr/>
              </p:nvSpPr>
              <p:spPr bwMode="auto">
                <a:xfrm>
                  <a:off x="3689" y="2004"/>
                  <a:ext cx="31" cy="26"/>
                </a:xfrm>
                <a:custGeom>
                  <a:avLst/>
                  <a:gdLst>
                    <a:gd name="T0" fmla="*/ 53 w 79"/>
                    <a:gd name="T1" fmla="*/ 67 h 67"/>
                    <a:gd name="T2" fmla="*/ 48 w 79"/>
                    <a:gd name="T3" fmla="*/ 0 h 67"/>
                    <a:gd name="T4" fmla="*/ 5 w 79"/>
                    <a:gd name="T5" fmla="*/ 44 h 67"/>
                    <a:gd name="T6" fmla="*/ 53 w 79"/>
                    <a:gd name="T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" h="67">
                      <a:moveTo>
                        <a:pt x="53" y="67"/>
                      </a:moveTo>
                      <a:cubicBezTo>
                        <a:pt x="79" y="67"/>
                        <a:pt x="68" y="0"/>
                        <a:pt x="48" y="0"/>
                      </a:cubicBezTo>
                      <a:cubicBezTo>
                        <a:pt x="27" y="0"/>
                        <a:pt x="0" y="24"/>
                        <a:pt x="5" y="44"/>
                      </a:cubicBezTo>
                      <a:cubicBezTo>
                        <a:pt x="9" y="64"/>
                        <a:pt x="32" y="67"/>
                        <a:pt x="53" y="6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8" name="i$ļîḍé">
                  <a:extLst>
                    <a:ext uri="{FF2B5EF4-FFF2-40B4-BE49-F238E27FC236}">
                      <a16:creationId xmlns:a16="http://schemas.microsoft.com/office/drawing/2014/main" id="{F6E80C61-34B9-5F6F-DF97-B22C1B89E210}"/>
                    </a:ext>
                  </a:extLst>
                </p:cNvPr>
                <p:cNvSpPr/>
                <p:nvPr/>
              </p:nvSpPr>
              <p:spPr bwMode="auto">
                <a:xfrm>
                  <a:off x="3850" y="1477"/>
                  <a:ext cx="42" cy="67"/>
                </a:xfrm>
                <a:custGeom>
                  <a:avLst/>
                  <a:gdLst>
                    <a:gd name="T0" fmla="*/ 34 w 108"/>
                    <a:gd name="T1" fmla="*/ 153 h 172"/>
                    <a:gd name="T2" fmla="*/ 25 w 108"/>
                    <a:gd name="T3" fmla="*/ 67 h 172"/>
                    <a:gd name="T4" fmla="*/ 88 w 108"/>
                    <a:gd name="T5" fmla="*/ 57 h 172"/>
                    <a:gd name="T6" fmla="*/ 68 w 108"/>
                    <a:gd name="T7" fmla="*/ 153 h 172"/>
                    <a:gd name="T8" fmla="*/ 34 w 108"/>
                    <a:gd name="T9" fmla="*/ 153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172">
                      <a:moveTo>
                        <a:pt x="34" y="153"/>
                      </a:moveTo>
                      <a:cubicBezTo>
                        <a:pt x="25" y="131"/>
                        <a:pt x="0" y="101"/>
                        <a:pt x="25" y="67"/>
                      </a:cubicBezTo>
                      <a:cubicBezTo>
                        <a:pt x="48" y="33"/>
                        <a:pt x="68" y="0"/>
                        <a:pt x="88" y="57"/>
                      </a:cubicBezTo>
                      <a:cubicBezTo>
                        <a:pt x="108" y="116"/>
                        <a:pt x="88" y="134"/>
                        <a:pt x="68" y="153"/>
                      </a:cubicBezTo>
                      <a:cubicBezTo>
                        <a:pt x="48" y="172"/>
                        <a:pt x="38" y="163"/>
                        <a:pt x="34" y="15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9" name="ïṩļîḑe">
                  <a:extLst>
                    <a:ext uri="{FF2B5EF4-FFF2-40B4-BE49-F238E27FC236}">
                      <a16:creationId xmlns:a16="http://schemas.microsoft.com/office/drawing/2014/main" id="{195CA843-A37B-F337-95D4-DA45A5B53082}"/>
                    </a:ext>
                  </a:extLst>
                </p:cNvPr>
                <p:cNvSpPr/>
                <p:nvPr/>
              </p:nvSpPr>
              <p:spPr bwMode="auto">
                <a:xfrm>
                  <a:off x="3995" y="1403"/>
                  <a:ext cx="45" cy="54"/>
                </a:xfrm>
                <a:custGeom>
                  <a:avLst/>
                  <a:gdLst>
                    <a:gd name="T0" fmla="*/ 17 w 115"/>
                    <a:gd name="T1" fmla="*/ 121 h 139"/>
                    <a:gd name="T2" fmla="*/ 55 w 115"/>
                    <a:gd name="T3" fmla="*/ 53 h 139"/>
                    <a:gd name="T4" fmla="*/ 105 w 115"/>
                    <a:gd name="T5" fmla="*/ 48 h 139"/>
                    <a:gd name="T6" fmla="*/ 17 w 115"/>
                    <a:gd name="T7" fmla="*/ 121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5" h="139">
                      <a:moveTo>
                        <a:pt x="17" y="121"/>
                      </a:moveTo>
                      <a:cubicBezTo>
                        <a:pt x="0" y="111"/>
                        <a:pt x="32" y="63"/>
                        <a:pt x="55" y="53"/>
                      </a:cubicBezTo>
                      <a:cubicBezTo>
                        <a:pt x="79" y="43"/>
                        <a:pt x="115" y="0"/>
                        <a:pt x="105" y="48"/>
                      </a:cubicBezTo>
                      <a:cubicBezTo>
                        <a:pt x="95" y="96"/>
                        <a:pt x="52" y="139"/>
                        <a:pt x="17" y="1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0" name="ïŝ1îdè">
                  <a:extLst>
                    <a:ext uri="{FF2B5EF4-FFF2-40B4-BE49-F238E27FC236}">
                      <a16:creationId xmlns:a16="http://schemas.microsoft.com/office/drawing/2014/main" id="{9EF38E6C-7244-9930-D97D-707F024429DA}"/>
                    </a:ext>
                  </a:extLst>
                </p:cNvPr>
                <p:cNvSpPr/>
                <p:nvPr/>
              </p:nvSpPr>
              <p:spPr bwMode="auto">
                <a:xfrm>
                  <a:off x="4519" y="3389"/>
                  <a:ext cx="166" cy="395"/>
                </a:xfrm>
                <a:custGeom>
                  <a:avLst/>
                  <a:gdLst>
                    <a:gd name="T0" fmla="*/ 290 w 426"/>
                    <a:gd name="T1" fmla="*/ 193 h 1014"/>
                    <a:gd name="T2" fmla="*/ 135 w 426"/>
                    <a:gd name="T3" fmla="*/ 326 h 1014"/>
                    <a:gd name="T4" fmla="*/ 49 w 426"/>
                    <a:gd name="T5" fmla="*/ 456 h 1014"/>
                    <a:gd name="T6" fmla="*/ 76 w 426"/>
                    <a:gd name="T7" fmla="*/ 646 h 1014"/>
                    <a:gd name="T8" fmla="*/ 21 w 426"/>
                    <a:gd name="T9" fmla="*/ 810 h 1014"/>
                    <a:gd name="T10" fmla="*/ 91 w 426"/>
                    <a:gd name="T11" fmla="*/ 982 h 1014"/>
                    <a:gd name="T12" fmla="*/ 204 w 426"/>
                    <a:gd name="T13" fmla="*/ 963 h 1014"/>
                    <a:gd name="T14" fmla="*/ 279 w 426"/>
                    <a:gd name="T15" fmla="*/ 778 h 1014"/>
                    <a:gd name="T16" fmla="*/ 303 w 426"/>
                    <a:gd name="T17" fmla="*/ 597 h 1014"/>
                    <a:gd name="T18" fmla="*/ 353 w 426"/>
                    <a:gd name="T19" fmla="*/ 439 h 1014"/>
                    <a:gd name="T20" fmla="*/ 401 w 426"/>
                    <a:gd name="T21" fmla="*/ 294 h 1014"/>
                    <a:gd name="T22" fmla="*/ 389 w 426"/>
                    <a:gd name="T23" fmla="*/ 171 h 1014"/>
                    <a:gd name="T24" fmla="*/ 290 w 426"/>
                    <a:gd name="T25" fmla="*/ 193 h 1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6" h="1014">
                      <a:moveTo>
                        <a:pt x="290" y="193"/>
                      </a:moveTo>
                      <a:cubicBezTo>
                        <a:pt x="268" y="255"/>
                        <a:pt x="184" y="317"/>
                        <a:pt x="135" y="326"/>
                      </a:cubicBezTo>
                      <a:cubicBezTo>
                        <a:pt x="84" y="334"/>
                        <a:pt x="49" y="434"/>
                        <a:pt x="49" y="456"/>
                      </a:cubicBezTo>
                      <a:cubicBezTo>
                        <a:pt x="49" y="479"/>
                        <a:pt x="135" y="580"/>
                        <a:pt x="76" y="646"/>
                      </a:cubicBezTo>
                      <a:cubicBezTo>
                        <a:pt x="16" y="716"/>
                        <a:pt x="0" y="716"/>
                        <a:pt x="21" y="810"/>
                      </a:cubicBezTo>
                      <a:cubicBezTo>
                        <a:pt x="44" y="906"/>
                        <a:pt x="53" y="951"/>
                        <a:pt x="91" y="982"/>
                      </a:cubicBezTo>
                      <a:cubicBezTo>
                        <a:pt x="126" y="1014"/>
                        <a:pt x="163" y="1009"/>
                        <a:pt x="204" y="963"/>
                      </a:cubicBezTo>
                      <a:cubicBezTo>
                        <a:pt x="243" y="919"/>
                        <a:pt x="276" y="892"/>
                        <a:pt x="279" y="778"/>
                      </a:cubicBezTo>
                      <a:cubicBezTo>
                        <a:pt x="284" y="665"/>
                        <a:pt x="258" y="646"/>
                        <a:pt x="303" y="597"/>
                      </a:cubicBezTo>
                      <a:cubicBezTo>
                        <a:pt x="348" y="548"/>
                        <a:pt x="343" y="507"/>
                        <a:pt x="353" y="439"/>
                      </a:cubicBezTo>
                      <a:cubicBezTo>
                        <a:pt x="362" y="371"/>
                        <a:pt x="379" y="326"/>
                        <a:pt x="401" y="294"/>
                      </a:cubicBezTo>
                      <a:cubicBezTo>
                        <a:pt x="426" y="262"/>
                        <a:pt x="399" y="235"/>
                        <a:pt x="389" y="171"/>
                      </a:cubicBezTo>
                      <a:cubicBezTo>
                        <a:pt x="379" y="108"/>
                        <a:pt x="358" y="0"/>
                        <a:pt x="290" y="19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1" name="ïṧľïďè">
                  <a:extLst>
                    <a:ext uri="{FF2B5EF4-FFF2-40B4-BE49-F238E27FC236}">
                      <a16:creationId xmlns:a16="http://schemas.microsoft.com/office/drawing/2014/main" id="{A0D671B8-0ACC-6970-CA62-14D67120D5A0}"/>
                    </a:ext>
                  </a:extLst>
                </p:cNvPr>
                <p:cNvSpPr/>
                <p:nvPr/>
              </p:nvSpPr>
              <p:spPr bwMode="auto">
                <a:xfrm>
                  <a:off x="2533" y="942"/>
                  <a:ext cx="97" cy="102"/>
                </a:xfrm>
                <a:custGeom>
                  <a:avLst/>
                  <a:gdLst>
                    <a:gd name="T0" fmla="*/ 43 w 248"/>
                    <a:gd name="T1" fmla="*/ 215 h 263"/>
                    <a:gd name="T2" fmla="*/ 43 w 248"/>
                    <a:gd name="T3" fmla="*/ 100 h 263"/>
                    <a:gd name="T4" fmla="*/ 127 w 248"/>
                    <a:gd name="T5" fmla="*/ 48 h 263"/>
                    <a:gd name="T6" fmla="*/ 172 w 248"/>
                    <a:gd name="T7" fmla="*/ 186 h 263"/>
                    <a:gd name="T8" fmla="*/ 43 w 248"/>
                    <a:gd name="T9" fmla="*/ 215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263">
                      <a:moveTo>
                        <a:pt x="43" y="215"/>
                      </a:moveTo>
                      <a:cubicBezTo>
                        <a:pt x="19" y="186"/>
                        <a:pt x="0" y="159"/>
                        <a:pt x="43" y="100"/>
                      </a:cubicBezTo>
                      <a:cubicBezTo>
                        <a:pt x="89" y="40"/>
                        <a:pt x="63" y="0"/>
                        <a:pt x="127" y="48"/>
                      </a:cubicBezTo>
                      <a:cubicBezTo>
                        <a:pt x="190" y="97"/>
                        <a:pt x="248" y="134"/>
                        <a:pt x="172" y="186"/>
                      </a:cubicBezTo>
                      <a:cubicBezTo>
                        <a:pt x="93" y="237"/>
                        <a:pt x="85" y="263"/>
                        <a:pt x="43" y="2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2" name="ï$ľïḋe">
                  <a:extLst>
                    <a:ext uri="{FF2B5EF4-FFF2-40B4-BE49-F238E27FC236}">
                      <a16:creationId xmlns:a16="http://schemas.microsoft.com/office/drawing/2014/main" id="{9FB137FC-FE20-FF2F-0E33-4E41AED77F65}"/>
                    </a:ext>
                  </a:extLst>
                </p:cNvPr>
                <p:cNvSpPr/>
                <p:nvPr/>
              </p:nvSpPr>
              <p:spPr bwMode="auto">
                <a:xfrm>
                  <a:off x="848" y="1437"/>
                  <a:ext cx="140" cy="233"/>
                </a:xfrm>
                <a:custGeom>
                  <a:avLst/>
                  <a:gdLst>
                    <a:gd name="T0" fmla="*/ 72 w 360"/>
                    <a:gd name="T1" fmla="*/ 110 h 598"/>
                    <a:gd name="T2" fmla="*/ 52 w 360"/>
                    <a:gd name="T3" fmla="*/ 9 h 598"/>
                    <a:gd name="T4" fmla="*/ 158 w 360"/>
                    <a:gd name="T5" fmla="*/ 77 h 598"/>
                    <a:gd name="T6" fmla="*/ 244 w 360"/>
                    <a:gd name="T7" fmla="*/ 248 h 598"/>
                    <a:gd name="T8" fmla="*/ 249 w 360"/>
                    <a:gd name="T9" fmla="*/ 378 h 598"/>
                    <a:gd name="T10" fmla="*/ 297 w 360"/>
                    <a:gd name="T11" fmla="*/ 541 h 598"/>
                    <a:gd name="T12" fmla="*/ 183 w 360"/>
                    <a:gd name="T13" fmla="*/ 330 h 598"/>
                    <a:gd name="T14" fmla="*/ 125 w 360"/>
                    <a:gd name="T15" fmla="*/ 162 h 598"/>
                    <a:gd name="T16" fmla="*/ 72 w 360"/>
                    <a:gd name="T17" fmla="*/ 110 h 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0" h="598">
                      <a:moveTo>
                        <a:pt x="72" y="110"/>
                      </a:moveTo>
                      <a:cubicBezTo>
                        <a:pt x="41" y="61"/>
                        <a:pt x="0" y="0"/>
                        <a:pt x="52" y="9"/>
                      </a:cubicBezTo>
                      <a:cubicBezTo>
                        <a:pt x="106" y="19"/>
                        <a:pt x="101" y="4"/>
                        <a:pt x="158" y="77"/>
                      </a:cubicBezTo>
                      <a:cubicBezTo>
                        <a:pt x="215" y="149"/>
                        <a:pt x="244" y="235"/>
                        <a:pt x="244" y="248"/>
                      </a:cubicBezTo>
                      <a:cubicBezTo>
                        <a:pt x="244" y="263"/>
                        <a:pt x="215" y="282"/>
                        <a:pt x="249" y="378"/>
                      </a:cubicBezTo>
                      <a:cubicBezTo>
                        <a:pt x="283" y="474"/>
                        <a:pt x="360" y="598"/>
                        <a:pt x="297" y="541"/>
                      </a:cubicBezTo>
                      <a:cubicBezTo>
                        <a:pt x="234" y="483"/>
                        <a:pt x="176" y="421"/>
                        <a:pt x="183" y="330"/>
                      </a:cubicBezTo>
                      <a:cubicBezTo>
                        <a:pt x="188" y="238"/>
                        <a:pt x="158" y="205"/>
                        <a:pt x="125" y="162"/>
                      </a:cubicBezTo>
                      <a:cubicBezTo>
                        <a:pt x="91" y="120"/>
                        <a:pt x="96" y="149"/>
                        <a:pt x="72" y="11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3" name="ïṩḻîḑé">
                  <a:extLst>
                    <a:ext uri="{FF2B5EF4-FFF2-40B4-BE49-F238E27FC236}">
                      <a16:creationId xmlns:a16="http://schemas.microsoft.com/office/drawing/2014/main" id="{80A4ECA5-4737-6623-EF76-44E629F2E328}"/>
                    </a:ext>
                  </a:extLst>
                </p:cNvPr>
                <p:cNvSpPr/>
                <p:nvPr/>
              </p:nvSpPr>
              <p:spPr bwMode="auto">
                <a:xfrm>
                  <a:off x="1609" y="562"/>
                  <a:ext cx="35" cy="38"/>
                </a:xfrm>
                <a:custGeom>
                  <a:avLst/>
                  <a:gdLst>
                    <a:gd name="T0" fmla="*/ 0 w 88"/>
                    <a:gd name="T1" fmla="*/ 37 h 97"/>
                    <a:gd name="T2" fmla="*/ 68 w 88"/>
                    <a:gd name="T3" fmla="*/ 71 h 97"/>
                    <a:gd name="T4" fmla="*/ 45 w 88"/>
                    <a:gd name="T5" fmla="*/ 5 h 97"/>
                    <a:gd name="T6" fmla="*/ 0 w 88"/>
                    <a:gd name="T7" fmla="*/ 3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97">
                      <a:moveTo>
                        <a:pt x="0" y="37"/>
                      </a:moveTo>
                      <a:cubicBezTo>
                        <a:pt x="0" y="97"/>
                        <a:pt x="49" y="71"/>
                        <a:pt x="68" y="71"/>
                      </a:cubicBezTo>
                      <a:cubicBezTo>
                        <a:pt x="88" y="71"/>
                        <a:pt x="68" y="10"/>
                        <a:pt x="45" y="5"/>
                      </a:cubicBezTo>
                      <a:cubicBezTo>
                        <a:pt x="20" y="0"/>
                        <a:pt x="0" y="10"/>
                        <a:pt x="0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4" name="ïSľîḓe">
                  <a:extLst>
                    <a:ext uri="{FF2B5EF4-FFF2-40B4-BE49-F238E27FC236}">
                      <a16:creationId xmlns:a16="http://schemas.microsoft.com/office/drawing/2014/main" id="{79A10A59-BB25-D425-FE08-925D42349140}"/>
                    </a:ext>
                  </a:extLst>
                </p:cNvPr>
                <p:cNvSpPr/>
                <p:nvPr/>
              </p:nvSpPr>
              <p:spPr bwMode="auto">
                <a:xfrm>
                  <a:off x="1529" y="667"/>
                  <a:ext cx="40" cy="33"/>
                </a:xfrm>
                <a:custGeom>
                  <a:avLst/>
                  <a:gdLst>
                    <a:gd name="T0" fmla="*/ 53 w 101"/>
                    <a:gd name="T1" fmla="*/ 8 h 84"/>
                    <a:gd name="T2" fmla="*/ 88 w 101"/>
                    <a:gd name="T3" fmla="*/ 79 h 84"/>
                    <a:gd name="T4" fmla="*/ 16 w 101"/>
                    <a:gd name="T5" fmla="*/ 66 h 84"/>
                    <a:gd name="T6" fmla="*/ 53 w 101"/>
                    <a:gd name="T7" fmla="*/ 8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84">
                      <a:moveTo>
                        <a:pt x="53" y="8"/>
                      </a:moveTo>
                      <a:cubicBezTo>
                        <a:pt x="83" y="19"/>
                        <a:pt x="101" y="76"/>
                        <a:pt x="88" y="79"/>
                      </a:cubicBezTo>
                      <a:cubicBezTo>
                        <a:pt x="73" y="84"/>
                        <a:pt x="31" y="84"/>
                        <a:pt x="16" y="66"/>
                      </a:cubicBezTo>
                      <a:cubicBezTo>
                        <a:pt x="0" y="47"/>
                        <a:pt x="31" y="0"/>
                        <a:pt x="53" y="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5" name="îsļíḍè">
                  <a:extLst>
                    <a:ext uri="{FF2B5EF4-FFF2-40B4-BE49-F238E27FC236}">
                      <a16:creationId xmlns:a16="http://schemas.microsoft.com/office/drawing/2014/main" id="{4DE4B6C1-9BDC-3830-93AB-98A3AEC6A418}"/>
                    </a:ext>
                  </a:extLst>
                </p:cNvPr>
                <p:cNvSpPr/>
                <p:nvPr/>
              </p:nvSpPr>
              <p:spPr bwMode="auto">
                <a:xfrm>
                  <a:off x="1459" y="638"/>
                  <a:ext cx="39" cy="60"/>
                </a:xfrm>
                <a:custGeom>
                  <a:avLst/>
                  <a:gdLst>
                    <a:gd name="T0" fmla="*/ 75 w 101"/>
                    <a:gd name="T1" fmla="*/ 44 h 153"/>
                    <a:gd name="T2" fmla="*/ 60 w 101"/>
                    <a:gd name="T3" fmla="*/ 140 h 153"/>
                    <a:gd name="T4" fmla="*/ 8 w 101"/>
                    <a:gd name="T5" fmla="*/ 92 h 153"/>
                    <a:gd name="T6" fmla="*/ 75 w 101"/>
                    <a:gd name="T7" fmla="*/ 44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53">
                      <a:moveTo>
                        <a:pt x="75" y="44"/>
                      </a:moveTo>
                      <a:cubicBezTo>
                        <a:pt x="95" y="86"/>
                        <a:pt x="101" y="125"/>
                        <a:pt x="60" y="140"/>
                      </a:cubicBezTo>
                      <a:cubicBezTo>
                        <a:pt x="22" y="153"/>
                        <a:pt x="17" y="116"/>
                        <a:pt x="8" y="92"/>
                      </a:cubicBezTo>
                      <a:cubicBezTo>
                        <a:pt x="0" y="69"/>
                        <a:pt x="58" y="0"/>
                        <a:pt x="75" y="4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6" name="îṡ1ïḑe">
                  <a:extLst>
                    <a:ext uri="{FF2B5EF4-FFF2-40B4-BE49-F238E27FC236}">
                      <a16:creationId xmlns:a16="http://schemas.microsoft.com/office/drawing/2014/main" id="{2E4355F9-7974-21EB-8F5A-3B921F54CC52}"/>
                    </a:ext>
                  </a:extLst>
                </p:cNvPr>
                <p:cNvSpPr/>
                <p:nvPr/>
              </p:nvSpPr>
              <p:spPr bwMode="auto">
                <a:xfrm>
                  <a:off x="1467" y="842"/>
                  <a:ext cx="44" cy="44"/>
                </a:xfrm>
                <a:custGeom>
                  <a:avLst/>
                  <a:gdLst>
                    <a:gd name="T0" fmla="*/ 88 w 111"/>
                    <a:gd name="T1" fmla="*/ 15 h 114"/>
                    <a:gd name="T2" fmla="*/ 98 w 111"/>
                    <a:gd name="T3" fmla="*/ 81 h 114"/>
                    <a:gd name="T4" fmla="*/ 31 w 111"/>
                    <a:gd name="T5" fmla="*/ 57 h 114"/>
                    <a:gd name="T6" fmla="*/ 88 w 111"/>
                    <a:gd name="T7" fmla="*/ 1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1" h="114">
                      <a:moveTo>
                        <a:pt x="88" y="15"/>
                      </a:moveTo>
                      <a:cubicBezTo>
                        <a:pt x="111" y="23"/>
                        <a:pt x="106" y="48"/>
                        <a:pt x="98" y="81"/>
                      </a:cubicBezTo>
                      <a:cubicBezTo>
                        <a:pt x="88" y="114"/>
                        <a:pt x="58" y="96"/>
                        <a:pt x="31" y="57"/>
                      </a:cubicBezTo>
                      <a:cubicBezTo>
                        <a:pt x="0" y="20"/>
                        <a:pt x="43" y="0"/>
                        <a:pt x="88" y="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7" name="îsliďe">
                  <a:extLst>
                    <a:ext uri="{FF2B5EF4-FFF2-40B4-BE49-F238E27FC236}">
                      <a16:creationId xmlns:a16="http://schemas.microsoft.com/office/drawing/2014/main" id="{363BDD3F-8528-159D-02C8-556825E024B9}"/>
                    </a:ext>
                  </a:extLst>
                </p:cNvPr>
                <p:cNvSpPr/>
                <p:nvPr/>
              </p:nvSpPr>
              <p:spPr bwMode="auto">
                <a:xfrm>
                  <a:off x="1496" y="763"/>
                  <a:ext cx="28" cy="47"/>
                </a:xfrm>
                <a:custGeom>
                  <a:avLst/>
                  <a:gdLst>
                    <a:gd name="T0" fmla="*/ 53 w 71"/>
                    <a:gd name="T1" fmla="*/ 92 h 119"/>
                    <a:gd name="T2" fmla="*/ 6 w 71"/>
                    <a:gd name="T3" fmla="*/ 39 h 119"/>
                    <a:gd name="T4" fmla="*/ 48 w 71"/>
                    <a:gd name="T5" fmla="*/ 39 h 119"/>
                    <a:gd name="T6" fmla="*/ 53 w 71"/>
                    <a:gd name="T7" fmla="*/ 9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119">
                      <a:moveTo>
                        <a:pt x="53" y="92"/>
                      </a:moveTo>
                      <a:cubicBezTo>
                        <a:pt x="25" y="119"/>
                        <a:pt x="0" y="49"/>
                        <a:pt x="6" y="39"/>
                      </a:cubicBezTo>
                      <a:cubicBezTo>
                        <a:pt x="10" y="30"/>
                        <a:pt x="25" y="0"/>
                        <a:pt x="48" y="39"/>
                      </a:cubicBezTo>
                      <a:cubicBezTo>
                        <a:pt x="71" y="77"/>
                        <a:pt x="66" y="77"/>
                        <a:pt x="53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8" name="íṧlîďe">
                  <a:extLst>
                    <a:ext uri="{FF2B5EF4-FFF2-40B4-BE49-F238E27FC236}">
                      <a16:creationId xmlns:a16="http://schemas.microsoft.com/office/drawing/2014/main" id="{EEEA3851-C688-20D2-FA31-09868064039F}"/>
                    </a:ext>
                  </a:extLst>
                </p:cNvPr>
                <p:cNvSpPr/>
                <p:nvPr/>
              </p:nvSpPr>
              <p:spPr bwMode="auto">
                <a:xfrm>
                  <a:off x="2006" y="1268"/>
                  <a:ext cx="25" cy="39"/>
                </a:xfrm>
                <a:custGeom>
                  <a:avLst/>
                  <a:gdLst>
                    <a:gd name="T0" fmla="*/ 58 w 64"/>
                    <a:gd name="T1" fmla="*/ 53 h 100"/>
                    <a:gd name="T2" fmla="*/ 31 w 64"/>
                    <a:gd name="T3" fmla="*/ 8 h 100"/>
                    <a:gd name="T4" fmla="*/ 6 w 64"/>
                    <a:gd name="T5" fmla="*/ 68 h 100"/>
                    <a:gd name="T6" fmla="*/ 47 w 64"/>
                    <a:gd name="T7" fmla="*/ 97 h 100"/>
                    <a:gd name="T8" fmla="*/ 58 w 64"/>
                    <a:gd name="T9" fmla="*/ 5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0">
                      <a:moveTo>
                        <a:pt x="58" y="53"/>
                      </a:moveTo>
                      <a:cubicBezTo>
                        <a:pt x="63" y="26"/>
                        <a:pt x="60" y="0"/>
                        <a:pt x="31" y="8"/>
                      </a:cubicBezTo>
                      <a:cubicBezTo>
                        <a:pt x="0" y="15"/>
                        <a:pt x="5" y="47"/>
                        <a:pt x="6" y="68"/>
                      </a:cubicBezTo>
                      <a:cubicBezTo>
                        <a:pt x="10" y="87"/>
                        <a:pt x="27" y="100"/>
                        <a:pt x="47" y="97"/>
                      </a:cubicBezTo>
                      <a:cubicBezTo>
                        <a:pt x="64" y="95"/>
                        <a:pt x="56" y="65"/>
                        <a:pt x="58" y="5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9" name="ís1íḓê">
                  <a:extLst>
                    <a:ext uri="{FF2B5EF4-FFF2-40B4-BE49-F238E27FC236}">
                      <a16:creationId xmlns:a16="http://schemas.microsoft.com/office/drawing/2014/main" id="{9AA6556D-5099-FEC0-2968-A5CDF15AD823}"/>
                    </a:ext>
                  </a:extLst>
                </p:cNvPr>
                <p:cNvSpPr/>
                <p:nvPr/>
              </p:nvSpPr>
              <p:spPr bwMode="auto">
                <a:xfrm>
                  <a:off x="2039" y="1217"/>
                  <a:ext cx="61" cy="43"/>
                </a:xfrm>
                <a:custGeom>
                  <a:avLst/>
                  <a:gdLst>
                    <a:gd name="T0" fmla="*/ 37 w 157"/>
                    <a:gd name="T1" fmla="*/ 104 h 111"/>
                    <a:gd name="T2" fmla="*/ 18 w 157"/>
                    <a:gd name="T3" fmla="*/ 50 h 111"/>
                    <a:gd name="T4" fmla="*/ 67 w 157"/>
                    <a:gd name="T5" fmla="*/ 42 h 111"/>
                    <a:gd name="T6" fmla="*/ 102 w 157"/>
                    <a:gd name="T7" fmla="*/ 27 h 111"/>
                    <a:gd name="T8" fmla="*/ 151 w 157"/>
                    <a:gd name="T9" fmla="*/ 42 h 111"/>
                    <a:gd name="T10" fmla="*/ 109 w 157"/>
                    <a:gd name="T11" fmla="*/ 78 h 111"/>
                    <a:gd name="T12" fmla="*/ 70 w 157"/>
                    <a:gd name="T13" fmla="*/ 78 h 111"/>
                    <a:gd name="T14" fmla="*/ 37 w 157"/>
                    <a:gd name="T15" fmla="*/ 10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7" h="111">
                      <a:moveTo>
                        <a:pt x="37" y="104"/>
                      </a:moveTo>
                      <a:cubicBezTo>
                        <a:pt x="18" y="94"/>
                        <a:pt x="0" y="67"/>
                        <a:pt x="18" y="50"/>
                      </a:cubicBezTo>
                      <a:cubicBezTo>
                        <a:pt x="37" y="35"/>
                        <a:pt x="53" y="32"/>
                        <a:pt x="67" y="42"/>
                      </a:cubicBezTo>
                      <a:cubicBezTo>
                        <a:pt x="83" y="50"/>
                        <a:pt x="82" y="40"/>
                        <a:pt x="102" y="27"/>
                      </a:cubicBezTo>
                      <a:cubicBezTo>
                        <a:pt x="124" y="16"/>
                        <a:pt x="145" y="0"/>
                        <a:pt x="151" y="42"/>
                      </a:cubicBezTo>
                      <a:cubicBezTo>
                        <a:pt x="157" y="83"/>
                        <a:pt x="116" y="90"/>
                        <a:pt x="109" y="78"/>
                      </a:cubicBezTo>
                      <a:cubicBezTo>
                        <a:pt x="102" y="67"/>
                        <a:pt x="82" y="60"/>
                        <a:pt x="70" y="78"/>
                      </a:cubicBezTo>
                      <a:cubicBezTo>
                        <a:pt x="59" y="97"/>
                        <a:pt x="46" y="111"/>
                        <a:pt x="37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0" name="iś1íḍê">
                  <a:extLst>
                    <a:ext uri="{FF2B5EF4-FFF2-40B4-BE49-F238E27FC236}">
                      <a16:creationId xmlns:a16="http://schemas.microsoft.com/office/drawing/2014/main" id="{84A38979-5F83-7AEF-C3B2-905DE41FAF31}"/>
                    </a:ext>
                  </a:extLst>
                </p:cNvPr>
                <p:cNvSpPr/>
                <p:nvPr/>
              </p:nvSpPr>
              <p:spPr bwMode="auto">
                <a:xfrm>
                  <a:off x="1979" y="2779"/>
                  <a:ext cx="953" cy="1893"/>
                </a:xfrm>
                <a:custGeom>
                  <a:avLst/>
                  <a:gdLst>
                    <a:gd name="T0" fmla="*/ 226 w 2442"/>
                    <a:gd name="T1" fmla="*/ 523 h 4858"/>
                    <a:gd name="T2" fmla="*/ 155 w 2442"/>
                    <a:gd name="T3" fmla="*/ 696 h 4858"/>
                    <a:gd name="T4" fmla="*/ 32 w 2442"/>
                    <a:gd name="T5" fmla="*/ 856 h 4858"/>
                    <a:gd name="T6" fmla="*/ 58 w 2442"/>
                    <a:gd name="T7" fmla="*/ 1062 h 4858"/>
                    <a:gd name="T8" fmla="*/ 96 w 2442"/>
                    <a:gd name="T9" fmla="*/ 1293 h 4858"/>
                    <a:gd name="T10" fmla="*/ 269 w 2442"/>
                    <a:gd name="T11" fmla="*/ 1736 h 4858"/>
                    <a:gd name="T12" fmla="*/ 488 w 2442"/>
                    <a:gd name="T13" fmla="*/ 1974 h 4858"/>
                    <a:gd name="T14" fmla="*/ 565 w 2442"/>
                    <a:gd name="T15" fmla="*/ 2654 h 4858"/>
                    <a:gd name="T16" fmla="*/ 514 w 2442"/>
                    <a:gd name="T17" fmla="*/ 2904 h 4858"/>
                    <a:gd name="T18" fmla="*/ 437 w 2442"/>
                    <a:gd name="T19" fmla="*/ 3573 h 4858"/>
                    <a:gd name="T20" fmla="*/ 449 w 2442"/>
                    <a:gd name="T21" fmla="*/ 3820 h 4858"/>
                    <a:gd name="T22" fmla="*/ 439 w 2442"/>
                    <a:gd name="T23" fmla="*/ 4069 h 4858"/>
                    <a:gd name="T24" fmla="*/ 384 w 2442"/>
                    <a:gd name="T25" fmla="*/ 4353 h 4858"/>
                    <a:gd name="T26" fmla="*/ 466 w 2442"/>
                    <a:gd name="T27" fmla="*/ 4753 h 4858"/>
                    <a:gd name="T28" fmla="*/ 720 w 2442"/>
                    <a:gd name="T29" fmla="*/ 4837 h 4858"/>
                    <a:gd name="T30" fmla="*/ 815 w 2442"/>
                    <a:gd name="T31" fmla="*/ 4775 h 4858"/>
                    <a:gd name="T32" fmla="*/ 661 w 2442"/>
                    <a:gd name="T33" fmla="*/ 4580 h 4858"/>
                    <a:gd name="T34" fmla="*/ 815 w 2442"/>
                    <a:gd name="T35" fmla="*/ 4231 h 4858"/>
                    <a:gd name="T36" fmla="*/ 804 w 2442"/>
                    <a:gd name="T37" fmla="*/ 4031 h 4858"/>
                    <a:gd name="T38" fmla="*/ 854 w 2442"/>
                    <a:gd name="T39" fmla="*/ 3698 h 4858"/>
                    <a:gd name="T40" fmla="*/ 1009 w 2442"/>
                    <a:gd name="T41" fmla="*/ 3548 h 4858"/>
                    <a:gd name="T42" fmla="*/ 1215 w 2442"/>
                    <a:gd name="T43" fmla="*/ 3254 h 4858"/>
                    <a:gd name="T44" fmla="*/ 1283 w 2442"/>
                    <a:gd name="T45" fmla="*/ 3220 h 4858"/>
                    <a:gd name="T46" fmla="*/ 1510 w 2442"/>
                    <a:gd name="T47" fmla="*/ 3081 h 4858"/>
                    <a:gd name="T48" fmla="*/ 1631 w 2442"/>
                    <a:gd name="T49" fmla="*/ 2887 h 4858"/>
                    <a:gd name="T50" fmla="*/ 1764 w 2442"/>
                    <a:gd name="T51" fmla="*/ 2527 h 4858"/>
                    <a:gd name="T52" fmla="*/ 1920 w 2442"/>
                    <a:gd name="T53" fmla="*/ 2410 h 4858"/>
                    <a:gd name="T54" fmla="*/ 2105 w 2442"/>
                    <a:gd name="T55" fmla="*/ 2304 h 4858"/>
                    <a:gd name="T56" fmla="*/ 2215 w 2442"/>
                    <a:gd name="T57" fmla="*/ 1883 h 4858"/>
                    <a:gd name="T58" fmla="*/ 2353 w 2442"/>
                    <a:gd name="T59" fmla="*/ 1539 h 4858"/>
                    <a:gd name="T60" fmla="*/ 2359 w 2442"/>
                    <a:gd name="T61" fmla="*/ 1172 h 4858"/>
                    <a:gd name="T62" fmla="*/ 2153 w 2442"/>
                    <a:gd name="T63" fmla="*/ 1016 h 4858"/>
                    <a:gd name="T64" fmla="*/ 1964 w 2442"/>
                    <a:gd name="T65" fmla="*/ 1006 h 4858"/>
                    <a:gd name="T66" fmla="*/ 1842 w 2442"/>
                    <a:gd name="T67" fmla="*/ 888 h 4858"/>
                    <a:gd name="T68" fmla="*/ 1620 w 2442"/>
                    <a:gd name="T69" fmla="*/ 850 h 4858"/>
                    <a:gd name="T70" fmla="*/ 1653 w 2442"/>
                    <a:gd name="T71" fmla="*/ 695 h 4858"/>
                    <a:gd name="T72" fmla="*/ 1388 w 2442"/>
                    <a:gd name="T73" fmla="*/ 433 h 4858"/>
                    <a:gd name="T74" fmla="*/ 1094 w 2442"/>
                    <a:gd name="T75" fmla="*/ 250 h 4858"/>
                    <a:gd name="T76" fmla="*/ 777 w 2442"/>
                    <a:gd name="T77" fmla="*/ 122 h 4858"/>
                    <a:gd name="T78" fmla="*/ 555 w 2442"/>
                    <a:gd name="T79" fmla="*/ 95 h 4858"/>
                    <a:gd name="T80" fmla="*/ 493 w 2442"/>
                    <a:gd name="T81" fmla="*/ 111 h 4858"/>
                    <a:gd name="T82" fmla="*/ 421 w 2442"/>
                    <a:gd name="T83" fmla="*/ 78 h 4858"/>
                    <a:gd name="T84" fmla="*/ 210 w 2442"/>
                    <a:gd name="T85" fmla="*/ 300 h 4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42" h="4858">
                      <a:moveTo>
                        <a:pt x="245" y="433"/>
                      </a:moveTo>
                      <a:cubicBezTo>
                        <a:pt x="234" y="459"/>
                        <a:pt x="205" y="491"/>
                        <a:pt x="226" y="523"/>
                      </a:cubicBezTo>
                      <a:cubicBezTo>
                        <a:pt x="245" y="555"/>
                        <a:pt x="194" y="619"/>
                        <a:pt x="180" y="631"/>
                      </a:cubicBezTo>
                      <a:cubicBezTo>
                        <a:pt x="168" y="645"/>
                        <a:pt x="148" y="663"/>
                        <a:pt x="155" y="696"/>
                      </a:cubicBezTo>
                      <a:cubicBezTo>
                        <a:pt x="161" y="728"/>
                        <a:pt x="110" y="747"/>
                        <a:pt x="96" y="760"/>
                      </a:cubicBezTo>
                      <a:cubicBezTo>
                        <a:pt x="84" y="774"/>
                        <a:pt x="52" y="838"/>
                        <a:pt x="32" y="856"/>
                      </a:cubicBezTo>
                      <a:cubicBezTo>
                        <a:pt x="12" y="876"/>
                        <a:pt x="7" y="934"/>
                        <a:pt x="45" y="952"/>
                      </a:cubicBezTo>
                      <a:cubicBezTo>
                        <a:pt x="84" y="972"/>
                        <a:pt x="110" y="1043"/>
                        <a:pt x="58" y="1062"/>
                      </a:cubicBezTo>
                      <a:cubicBezTo>
                        <a:pt x="7" y="1082"/>
                        <a:pt x="0" y="1139"/>
                        <a:pt x="20" y="1164"/>
                      </a:cubicBezTo>
                      <a:cubicBezTo>
                        <a:pt x="39" y="1191"/>
                        <a:pt x="71" y="1275"/>
                        <a:pt x="96" y="1293"/>
                      </a:cubicBezTo>
                      <a:cubicBezTo>
                        <a:pt x="123" y="1312"/>
                        <a:pt x="168" y="1461"/>
                        <a:pt x="187" y="1499"/>
                      </a:cubicBezTo>
                      <a:cubicBezTo>
                        <a:pt x="205" y="1537"/>
                        <a:pt x="277" y="1678"/>
                        <a:pt x="269" y="1736"/>
                      </a:cubicBezTo>
                      <a:cubicBezTo>
                        <a:pt x="263" y="1794"/>
                        <a:pt x="335" y="1852"/>
                        <a:pt x="353" y="1864"/>
                      </a:cubicBezTo>
                      <a:cubicBezTo>
                        <a:pt x="372" y="1878"/>
                        <a:pt x="456" y="1954"/>
                        <a:pt x="488" y="1974"/>
                      </a:cubicBezTo>
                      <a:cubicBezTo>
                        <a:pt x="521" y="1994"/>
                        <a:pt x="604" y="2018"/>
                        <a:pt x="592" y="2166"/>
                      </a:cubicBezTo>
                      <a:cubicBezTo>
                        <a:pt x="577" y="2314"/>
                        <a:pt x="565" y="2597"/>
                        <a:pt x="565" y="2654"/>
                      </a:cubicBezTo>
                      <a:cubicBezTo>
                        <a:pt x="565" y="2712"/>
                        <a:pt x="540" y="2764"/>
                        <a:pt x="525" y="2776"/>
                      </a:cubicBezTo>
                      <a:cubicBezTo>
                        <a:pt x="514" y="2790"/>
                        <a:pt x="508" y="2866"/>
                        <a:pt x="514" y="2904"/>
                      </a:cubicBezTo>
                      <a:cubicBezTo>
                        <a:pt x="521" y="2944"/>
                        <a:pt x="525" y="3091"/>
                        <a:pt x="476" y="3265"/>
                      </a:cubicBezTo>
                      <a:cubicBezTo>
                        <a:pt x="424" y="3437"/>
                        <a:pt x="437" y="3548"/>
                        <a:pt x="437" y="3573"/>
                      </a:cubicBezTo>
                      <a:cubicBezTo>
                        <a:pt x="437" y="3598"/>
                        <a:pt x="405" y="3669"/>
                        <a:pt x="398" y="3694"/>
                      </a:cubicBezTo>
                      <a:cubicBezTo>
                        <a:pt x="392" y="3720"/>
                        <a:pt x="421" y="3780"/>
                        <a:pt x="449" y="3820"/>
                      </a:cubicBezTo>
                      <a:cubicBezTo>
                        <a:pt x="477" y="3859"/>
                        <a:pt x="455" y="3931"/>
                        <a:pt x="444" y="3980"/>
                      </a:cubicBezTo>
                      <a:cubicBezTo>
                        <a:pt x="432" y="4031"/>
                        <a:pt x="432" y="4036"/>
                        <a:pt x="439" y="4069"/>
                      </a:cubicBezTo>
                      <a:cubicBezTo>
                        <a:pt x="444" y="4103"/>
                        <a:pt x="416" y="4136"/>
                        <a:pt x="398" y="4153"/>
                      </a:cubicBezTo>
                      <a:cubicBezTo>
                        <a:pt x="384" y="4170"/>
                        <a:pt x="372" y="4271"/>
                        <a:pt x="384" y="4353"/>
                      </a:cubicBezTo>
                      <a:cubicBezTo>
                        <a:pt x="393" y="4436"/>
                        <a:pt x="427" y="4580"/>
                        <a:pt x="427" y="4592"/>
                      </a:cubicBezTo>
                      <a:cubicBezTo>
                        <a:pt x="427" y="4602"/>
                        <a:pt x="432" y="4735"/>
                        <a:pt x="466" y="4753"/>
                      </a:cubicBezTo>
                      <a:cubicBezTo>
                        <a:pt x="498" y="4769"/>
                        <a:pt x="484" y="4824"/>
                        <a:pt x="616" y="4819"/>
                      </a:cubicBezTo>
                      <a:cubicBezTo>
                        <a:pt x="654" y="4814"/>
                        <a:pt x="699" y="4814"/>
                        <a:pt x="720" y="4837"/>
                      </a:cubicBezTo>
                      <a:cubicBezTo>
                        <a:pt x="743" y="4858"/>
                        <a:pt x="799" y="4837"/>
                        <a:pt x="843" y="4824"/>
                      </a:cubicBezTo>
                      <a:cubicBezTo>
                        <a:pt x="888" y="4814"/>
                        <a:pt x="872" y="4786"/>
                        <a:pt x="815" y="4775"/>
                      </a:cubicBezTo>
                      <a:cubicBezTo>
                        <a:pt x="760" y="4764"/>
                        <a:pt x="715" y="4731"/>
                        <a:pt x="693" y="4691"/>
                      </a:cubicBezTo>
                      <a:cubicBezTo>
                        <a:pt x="672" y="4653"/>
                        <a:pt x="677" y="4609"/>
                        <a:pt x="661" y="4580"/>
                      </a:cubicBezTo>
                      <a:cubicBezTo>
                        <a:pt x="644" y="4553"/>
                        <a:pt x="588" y="4498"/>
                        <a:pt x="666" y="4442"/>
                      </a:cubicBezTo>
                      <a:cubicBezTo>
                        <a:pt x="743" y="4387"/>
                        <a:pt x="809" y="4271"/>
                        <a:pt x="815" y="4231"/>
                      </a:cubicBezTo>
                      <a:cubicBezTo>
                        <a:pt x="820" y="4192"/>
                        <a:pt x="804" y="4180"/>
                        <a:pt x="777" y="4180"/>
                      </a:cubicBezTo>
                      <a:cubicBezTo>
                        <a:pt x="750" y="4180"/>
                        <a:pt x="693" y="4076"/>
                        <a:pt x="804" y="4031"/>
                      </a:cubicBezTo>
                      <a:cubicBezTo>
                        <a:pt x="915" y="3987"/>
                        <a:pt x="883" y="3836"/>
                        <a:pt x="861" y="3803"/>
                      </a:cubicBezTo>
                      <a:cubicBezTo>
                        <a:pt x="839" y="3770"/>
                        <a:pt x="827" y="3731"/>
                        <a:pt x="854" y="3698"/>
                      </a:cubicBezTo>
                      <a:cubicBezTo>
                        <a:pt x="883" y="3664"/>
                        <a:pt x="931" y="3758"/>
                        <a:pt x="988" y="3703"/>
                      </a:cubicBezTo>
                      <a:cubicBezTo>
                        <a:pt x="1042" y="3647"/>
                        <a:pt x="988" y="3570"/>
                        <a:pt x="1009" y="3548"/>
                      </a:cubicBezTo>
                      <a:cubicBezTo>
                        <a:pt x="1031" y="3526"/>
                        <a:pt x="1172" y="3647"/>
                        <a:pt x="1272" y="3465"/>
                      </a:cubicBezTo>
                      <a:cubicBezTo>
                        <a:pt x="1326" y="3353"/>
                        <a:pt x="1231" y="3287"/>
                        <a:pt x="1215" y="3254"/>
                      </a:cubicBezTo>
                      <a:cubicBezTo>
                        <a:pt x="1199" y="3220"/>
                        <a:pt x="1126" y="3154"/>
                        <a:pt x="1150" y="3138"/>
                      </a:cubicBezTo>
                      <a:cubicBezTo>
                        <a:pt x="1172" y="3121"/>
                        <a:pt x="1244" y="3192"/>
                        <a:pt x="1283" y="3220"/>
                      </a:cubicBezTo>
                      <a:cubicBezTo>
                        <a:pt x="1320" y="3247"/>
                        <a:pt x="1388" y="3287"/>
                        <a:pt x="1431" y="3214"/>
                      </a:cubicBezTo>
                      <a:cubicBezTo>
                        <a:pt x="1476" y="3143"/>
                        <a:pt x="1510" y="3138"/>
                        <a:pt x="1510" y="3081"/>
                      </a:cubicBezTo>
                      <a:cubicBezTo>
                        <a:pt x="1510" y="3025"/>
                        <a:pt x="1537" y="2998"/>
                        <a:pt x="1553" y="3003"/>
                      </a:cubicBezTo>
                      <a:cubicBezTo>
                        <a:pt x="1572" y="3010"/>
                        <a:pt x="1604" y="2965"/>
                        <a:pt x="1631" y="2887"/>
                      </a:cubicBezTo>
                      <a:cubicBezTo>
                        <a:pt x="1661" y="2810"/>
                        <a:pt x="1737" y="2760"/>
                        <a:pt x="1710" y="2694"/>
                      </a:cubicBezTo>
                      <a:cubicBezTo>
                        <a:pt x="1683" y="2625"/>
                        <a:pt x="1688" y="2560"/>
                        <a:pt x="1764" y="2527"/>
                      </a:cubicBezTo>
                      <a:cubicBezTo>
                        <a:pt x="1842" y="2494"/>
                        <a:pt x="1815" y="2449"/>
                        <a:pt x="1842" y="2443"/>
                      </a:cubicBezTo>
                      <a:cubicBezTo>
                        <a:pt x="1870" y="2437"/>
                        <a:pt x="1899" y="2449"/>
                        <a:pt x="1920" y="2410"/>
                      </a:cubicBezTo>
                      <a:cubicBezTo>
                        <a:pt x="1942" y="2371"/>
                        <a:pt x="1999" y="2388"/>
                        <a:pt x="2010" y="2388"/>
                      </a:cubicBezTo>
                      <a:cubicBezTo>
                        <a:pt x="2021" y="2388"/>
                        <a:pt x="2099" y="2371"/>
                        <a:pt x="2105" y="2304"/>
                      </a:cubicBezTo>
                      <a:cubicBezTo>
                        <a:pt x="2110" y="2237"/>
                        <a:pt x="2137" y="2176"/>
                        <a:pt x="2176" y="2126"/>
                      </a:cubicBezTo>
                      <a:cubicBezTo>
                        <a:pt x="2215" y="2077"/>
                        <a:pt x="2215" y="1954"/>
                        <a:pt x="2215" y="1883"/>
                      </a:cubicBezTo>
                      <a:cubicBezTo>
                        <a:pt x="2215" y="1810"/>
                        <a:pt x="2186" y="1749"/>
                        <a:pt x="2248" y="1688"/>
                      </a:cubicBezTo>
                      <a:cubicBezTo>
                        <a:pt x="2310" y="1628"/>
                        <a:pt x="2321" y="1605"/>
                        <a:pt x="2353" y="1539"/>
                      </a:cubicBezTo>
                      <a:cubicBezTo>
                        <a:pt x="2386" y="1472"/>
                        <a:pt x="2431" y="1494"/>
                        <a:pt x="2437" y="1350"/>
                      </a:cubicBezTo>
                      <a:cubicBezTo>
                        <a:pt x="2442" y="1206"/>
                        <a:pt x="2405" y="1144"/>
                        <a:pt x="2359" y="1172"/>
                      </a:cubicBezTo>
                      <a:cubicBezTo>
                        <a:pt x="2315" y="1199"/>
                        <a:pt x="2283" y="1166"/>
                        <a:pt x="2248" y="1117"/>
                      </a:cubicBezTo>
                      <a:cubicBezTo>
                        <a:pt x="2215" y="1066"/>
                        <a:pt x="2181" y="1016"/>
                        <a:pt x="2153" y="1016"/>
                      </a:cubicBezTo>
                      <a:cubicBezTo>
                        <a:pt x="2126" y="1016"/>
                        <a:pt x="2061" y="1072"/>
                        <a:pt x="2037" y="1021"/>
                      </a:cubicBezTo>
                      <a:cubicBezTo>
                        <a:pt x="2015" y="972"/>
                        <a:pt x="1977" y="994"/>
                        <a:pt x="1964" y="1006"/>
                      </a:cubicBezTo>
                      <a:cubicBezTo>
                        <a:pt x="1953" y="1016"/>
                        <a:pt x="1926" y="1028"/>
                        <a:pt x="1926" y="955"/>
                      </a:cubicBezTo>
                      <a:cubicBezTo>
                        <a:pt x="1926" y="883"/>
                        <a:pt x="1866" y="888"/>
                        <a:pt x="1842" y="888"/>
                      </a:cubicBezTo>
                      <a:cubicBezTo>
                        <a:pt x="1820" y="888"/>
                        <a:pt x="1759" y="866"/>
                        <a:pt x="1737" y="844"/>
                      </a:cubicBezTo>
                      <a:cubicBezTo>
                        <a:pt x="1715" y="821"/>
                        <a:pt x="1666" y="811"/>
                        <a:pt x="1620" y="850"/>
                      </a:cubicBezTo>
                      <a:cubicBezTo>
                        <a:pt x="1577" y="888"/>
                        <a:pt x="1550" y="866"/>
                        <a:pt x="1583" y="828"/>
                      </a:cubicBezTo>
                      <a:cubicBezTo>
                        <a:pt x="1615" y="788"/>
                        <a:pt x="1683" y="728"/>
                        <a:pt x="1653" y="695"/>
                      </a:cubicBezTo>
                      <a:cubicBezTo>
                        <a:pt x="1626" y="661"/>
                        <a:pt x="1594" y="677"/>
                        <a:pt x="1594" y="594"/>
                      </a:cubicBezTo>
                      <a:cubicBezTo>
                        <a:pt x="1594" y="510"/>
                        <a:pt x="1520" y="444"/>
                        <a:pt x="1388" y="433"/>
                      </a:cubicBezTo>
                      <a:cubicBezTo>
                        <a:pt x="1253" y="422"/>
                        <a:pt x="1209" y="389"/>
                        <a:pt x="1188" y="355"/>
                      </a:cubicBezTo>
                      <a:cubicBezTo>
                        <a:pt x="1165" y="322"/>
                        <a:pt x="1172" y="273"/>
                        <a:pt x="1094" y="250"/>
                      </a:cubicBezTo>
                      <a:cubicBezTo>
                        <a:pt x="1015" y="228"/>
                        <a:pt x="1015" y="128"/>
                        <a:pt x="950" y="128"/>
                      </a:cubicBezTo>
                      <a:cubicBezTo>
                        <a:pt x="883" y="128"/>
                        <a:pt x="783" y="167"/>
                        <a:pt x="777" y="122"/>
                      </a:cubicBezTo>
                      <a:cubicBezTo>
                        <a:pt x="772" y="78"/>
                        <a:pt x="715" y="139"/>
                        <a:pt x="677" y="88"/>
                      </a:cubicBezTo>
                      <a:cubicBezTo>
                        <a:pt x="639" y="39"/>
                        <a:pt x="561" y="51"/>
                        <a:pt x="555" y="95"/>
                      </a:cubicBezTo>
                      <a:cubicBezTo>
                        <a:pt x="550" y="139"/>
                        <a:pt x="561" y="222"/>
                        <a:pt x="516" y="211"/>
                      </a:cubicBezTo>
                      <a:cubicBezTo>
                        <a:pt x="472" y="199"/>
                        <a:pt x="477" y="172"/>
                        <a:pt x="493" y="111"/>
                      </a:cubicBezTo>
                      <a:cubicBezTo>
                        <a:pt x="509" y="51"/>
                        <a:pt x="532" y="0"/>
                        <a:pt x="498" y="0"/>
                      </a:cubicBezTo>
                      <a:cubicBezTo>
                        <a:pt x="466" y="0"/>
                        <a:pt x="461" y="78"/>
                        <a:pt x="421" y="78"/>
                      </a:cubicBezTo>
                      <a:cubicBezTo>
                        <a:pt x="384" y="78"/>
                        <a:pt x="328" y="78"/>
                        <a:pt x="316" y="144"/>
                      </a:cubicBezTo>
                      <a:cubicBezTo>
                        <a:pt x="305" y="211"/>
                        <a:pt x="189" y="211"/>
                        <a:pt x="210" y="300"/>
                      </a:cubicBezTo>
                      <a:cubicBezTo>
                        <a:pt x="232" y="389"/>
                        <a:pt x="268" y="377"/>
                        <a:pt x="245" y="4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1" name="ïṩḻiḍê">
                  <a:extLst>
                    <a:ext uri="{FF2B5EF4-FFF2-40B4-BE49-F238E27FC236}">
                      <a16:creationId xmlns:a16="http://schemas.microsoft.com/office/drawing/2014/main" id="{827566CC-55B9-DFEE-53E5-67A8CD77F90B}"/>
                    </a:ext>
                  </a:extLst>
                </p:cNvPr>
                <p:cNvSpPr/>
                <p:nvPr/>
              </p:nvSpPr>
              <p:spPr bwMode="auto">
                <a:xfrm>
                  <a:off x="3254" y="2086"/>
                  <a:ext cx="1448" cy="1974"/>
                </a:xfrm>
                <a:custGeom>
                  <a:avLst/>
                  <a:gdLst>
                    <a:gd name="T0" fmla="*/ 455 w 3711"/>
                    <a:gd name="T1" fmla="*/ 469 h 5069"/>
                    <a:gd name="T2" fmla="*/ 345 w 3711"/>
                    <a:gd name="T3" fmla="*/ 660 h 5069"/>
                    <a:gd name="T4" fmla="*/ 72 w 3711"/>
                    <a:gd name="T5" fmla="*/ 1114 h 5069"/>
                    <a:gd name="T6" fmla="*/ 117 w 3711"/>
                    <a:gd name="T7" fmla="*/ 1313 h 5069"/>
                    <a:gd name="T8" fmla="*/ 37 w 3711"/>
                    <a:gd name="T9" fmla="*/ 1635 h 5069"/>
                    <a:gd name="T10" fmla="*/ 198 w 3711"/>
                    <a:gd name="T11" fmla="*/ 1899 h 5069"/>
                    <a:gd name="T12" fmla="*/ 307 w 3711"/>
                    <a:gd name="T13" fmla="*/ 2120 h 5069"/>
                    <a:gd name="T14" fmla="*/ 601 w 3711"/>
                    <a:gd name="T15" fmla="*/ 2318 h 5069"/>
                    <a:gd name="T16" fmla="*/ 983 w 3711"/>
                    <a:gd name="T17" fmla="*/ 2244 h 5069"/>
                    <a:gd name="T18" fmla="*/ 1241 w 3711"/>
                    <a:gd name="T19" fmla="*/ 2252 h 5069"/>
                    <a:gd name="T20" fmla="*/ 1482 w 3711"/>
                    <a:gd name="T21" fmla="*/ 2362 h 5069"/>
                    <a:gd name="T22" fmla="*/ 1445 w 3711"/>
                    <a:gd name="T23" fmla="*/ 2699 h 5069"/>
                    <a:gd name="T24" fmla="*/ 1643 w 3711"/>
                    <a:gd name="T25" fmla="*/ 3007 h 5069"/>
                    <a:gd name="T26" fmla="*/ 1710 w 3711"/>
                    <a:gd name="T27" fmla="*/ 3330 h 5069"/>
                    <a:gd name="T28" fmla="*/ 1600 w 3711"/>
                    <a:gd name="T29" fmla="*/ 3675 h 5069"/>
                    <a:gd name="T30" fmla="*/ 1686 w 3711"/>
                    <a:gd name="T31" fmla="*/ 4006 h 5069"/>
                    <a:gd name="T32" fmla="*/ 1797 w 3711"/>
                    <a:gd name="T33" fmla="*/ 4482 h 5069"/>
                    <a:gd name="T34" fmla="*/ 1913 w 3711"/>
                    <a:gd name="T35" fmla="*/ 4761 h 5069"/>
                    <a:gd name="T36" fmla="*/ 1943 w 3711"/>
                    <a:gd name="T37" fmla="*/ 4937 h 5069"/>
                    <a:gd name="T38" fmla="*/ 2274 w 3711"/>
                    <a:gd name="T39" fmla="*/ 4967 h 5069"/>
                    <a:gd name="T40" fmla="*/ 2728 w 3711"/>
                    <a:gd name="T41" fmla="*/ 4460 h 5069"/>
                    <a:gd name="T42" fmla="*/ 2736 w 3711"/>
                    <a:gd name="T43" fmla="*/ 4305 h 5069"/>
                    <a:gd name="T44" fmla="*/ 2861 w 3711"/>
                    <a:gd name="T45" fmla="*/ 4071 h 5069"/>
                    <a:gd name="T46" fmla="*/ 2883 w 3711"/>
                    <a:gd name="T47" fmla="*/ 3881 h 5069"/>
                    <a:gd name="T48" fmla="*/ 3131 w 3711"/>
                    <a:gd name="T49" fmla="*/ 3631 h 5069"/>
                    <a:gd name="T50" fmla="*/ 3044 w 3711"/>
                    <a:gd name="T51" fmla="*/ 3044 h 5069"/>
                    <a:gd name="T52" fmla="*/ 3286 w 3711"/>
                    <a:gd name="T53" fmla="*/ 2567 h 5069"/>
                    <a:gd name="T54" fmla="*/ 3587 w 3711"/>
                    <a:gd name="T55" fmla="*/ 2098 h 5069"/>
                    <a:gd name="T56" fmla="*/ 3639 w 3711"/>
                    <a:gd name="T57" fmla="*/ 1804 h 5069"/>
                    <a:gd name="T58" fmla="*/ 3263 w 3711"/>
                    <a:gd name="T59" fmla="*/ 1819 h 5069"/>
                    <a:gd name="T60" fmla="*/ 3044 w 3711"/>
                    <a:gd name="T61" fmla="*/ 1452 h 5069"/>
                    <a:gd name="T62" fmla="*/ 2935 w 3711"/>
                    <a:gd name="T63" fmla="*/ 1166 h 5069"/>
                    <a:gd name="T64" fmla="*/ 2839 w 3711"/>
                    <a:gd name="T65" fmla="*/ 946 h 5069"/>
                    <a:gd name="T66" fmla="*/ 2685 w 3711"/>
                    <a:gd name="T67" fmla="*/ 593 h 5069"/>
                    <a:gd name="T68" fmla="*/ 2817 w 3711"/>
                    <a:gd name="T69" fmla="*/ 571 h 5069"/>
                    <a:gd name="T70" fmla="*/ 2560 w 3711"/>
                    <a:gd name="T71" fmla="*/ 432 h 5069"/>
                    <a:gd name="T72" fmla="*/ 2158 w 3711"/>
                    <a:gd name="T73" fmla="*/ 322 h 5069"/>
                    <a:gd name="T74" fmla="*/ 2002 w 3711"/>
                    <a:gd name="T75" fmla="*/ 528 h 5069"/>
                    <a:gd name="T76" fmla="*/ 1723 w 3711"/>
                    <a:gd name="T77" fmla="*/ 315 h 5069"/>
                    <a:gd name="T78" fmla="*/ 1532 w 3711"/>
                    <a:gd name="T79" fmla="*/ 190 h 5069"/>
                    <a:gd name="T80" fmla="*/ 1532 w 3711"/>
                    <a:gd name="T81" fmla="*/ 0 h 5069"/>
                    <a:gd name="T82" fmla="*/ 939 w 3711"/>
                    <a:gd name="T83" fmla="*/ 102 h 5069"/>
                    <a:gd name="T84" fmla="*/ 594 w 3711"/>
                    <a:gd name="T85" fmla="*/ 235 h 5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11" h="5069">
                      <a:moveTo>
                        <a:pt x="483" y="329"/>
                      </a:moveTo>
                      <a:cubicBezTo>
                        <a:pt x="451" y="371"/>
                        <a:pt x="425" y="454"/>
                        <a:pt x="455" y="469"/>
                      </a:cubicBezTo>
                      <a:cubicBezTo>
                        <a:pt x="483" y="484"/>
                        <a:pt x="483" y="536"/>
                        <a:pt x="440" y="586"/>
                      </a:cubicBezTo>
                      <a:cubicBezTo>
                        <a:pt x="396" y="638"/>
                        <a:pt x="373" y="667"/>
                        <a:pt x="345" y="660"/>
                      </a:cubicBezTo>
                      <a:cubicBezTo>
                        <a:pt x="315" y="653"/>
                        <a:pt x="294" y="638"/>
                        <a:pt x="241" y="763"/>
                      </a:cubicBezTo>
                      <a:cubicBezTo>
                        <a:pt x="190" y="887"/>
                        <a:pt x="95" y="1092"/>
                        <a:pt x="72" y="1114"/>
                      </a:cubicBezTo>
                      <a:cubicBezTo>
                        <a:pt x="51" y="1136"/>
                        <a:pt x="58" y="1203"/>
                        <a:pt x="88" y="1210"/>
                      </a:cubicBezTo>
                      <a:cubicBezTo>
                        <a:pt x="117" y="1218"/>
                        <a:pt x="117" y="1269"/>
                        <a:pt x="117" y="1313"/>
                      </a:cubicBezTo>
                      <a:cubicBezTo>
                        <a:pt x="117" y="1356"/>
                        <a:pt x="162" y="1452"/>
                        <a:pt x="109" y="1511"/>
                      </a:cubicBezTo>
                      <a:cubicBezTo>
                        <a:pt x="58" y="1570"/>
                        <a:pt x="0" y="1614"/>
                        <a:pt x="37" y="1635"/>
                      </a:cubicBezTo>
                      <a:cubicBezTo>
                        <a:pt x="72" y="1657"/>
                        <a:pt x="102" y="1746"/>
                        <a:pt x="102" y="1782"/>
                      </a:cubicBezTo>
                      <a:cubicBezTo>
                        <a:pt x="102" y="1819"/>
                        <a:pt x="162" y="1871"/>
                        <a:pt x="198" y="1899"/>
                      </a:cubicBezTo>
                      <a:cubicBezTo>
                        <a:pt x="235" y="1929"/>
                        <a:pt x="294" y="1988"/>
                        <a:pt x="272" y="2017"/>
                      </a:cubicBezTo>
                      <a:cubicBezTo>
                        <a:pt x="250" y="2046"/>
                        <a:pt x="272" y="2091"/>
                        <a:pt x="307" y="2120"/>
                      </a:cubicBezTo>
                      <a:cubicBezTo>
                        <a:pt x="345" y="2150"/>
                        <a:pt x="468" y="2230"/>
                        <a:pt x="483" y="2267"/>
                      </a:cubicBezTo>
                      <a:cubicBezTo>
                        <a:pt x="499" y="2303"/>
                        <a:pt x="520" y="2325"/>
                        <a:pt x="601" y="2318"/>
                      </a:cubicBezTo>
                      <a:cubicBezTo>
                        <a:pt x="683" y="2310"/>
                        <a:pt x="808" y="2282"/>
                        <a:pt x="857" y="2282"/>
                      </a:cubicBezTo>
                      <a:cubicBezTo>
                        <a:pt x="910" y="2282"/>
                        <a:pt x="953" y="2267"/>
                        <a:pt x="983" y="2244"/>
                      </a:cubicBezTo>
                      <a:cubicBezTo>
                        <a:pt x="1011" y="2222"/>
                        <a:pt x="1042" y="2170"/>
                        <a:pt x="1115" y="2178"/>
                      </a:cubicBezTo>
                      <a:cubicBezTo>
                        <a:pt x="1189" y="2185"/>
                        <a:pt x="1232" y="2207"/>
                        <a:pt x="1241" y="2252"/>
                      </a:cubicBezTo>
                      <a:cubicBezTo>
                        <a:pt x="1247" y="2296"/>
                        <a:pt x="1247" y="2318"/>
                        <a:pt x="1351" y="2310"/>
                      </a:cubicBezTo>
                      <a:cubicBezTo>
                        <a:pt x="1452" y="2303"/>
                        <a:pt x="1459" y="2333"/>
                        <a:pt x="1482" y="2362"/>
                      </a:cubicBezTo>
                      <a:cubicBezTo>
                        <a:pt x="1505" y="2392"/>
                        <a:pt x="1482" y="2494"/>
                        <a:pt x="1482" y="2545"/>
                      </a:cubicBezTo>
                      <a:cubicBezTo>
                        <a:pt x="1482" y="2597"/>
                        <a:pt x="1400" y="2641"/>
                        <a:pt x="1445" y="2699"/>
                      </a:cubicBezTo>
                      <a:cubicBezTo>
                        <a:pt x="1489" y="2758"/>
                        <a:pt x="1569" y="2853"/>
                        <a:pt x="1569" y="2890"/>
                      </a:cubicBezTo>
                      <a:cubicBezTo>
                        <a:pt x="1569" y="2927"/>
                        <a:pt x="1643" y="2948"/>
                        <a:pt x="1643" y="3007"/>
                      </a:cubicBezTo>
                      <a:cubicBezTo>
                        <a:pt x="1643" y="3066"/>
                        <a:pt x="1701" y="3147"/>
                        <a:pt x="1686" y="3206"/>
                      </a:cubicBezTo>
                      <a:cubicBezTo>
                        <a:pt x="1673" y="3264"/>
                        <a:pt x="1686" y="3308"/>
                        <a:pt x="1710" y="3330"/>
                      </a:cubicBezTo>
                      <a:cubicBezTo>
                        <a:pt x="1731" y="3352"/>
                        <a:pt x="1710" y="3411"/>
                        <a:pt x="1673" y="3455"/>
                      </a:cubicBezTo>
                      <a:cubicBezTo>
                        <a:pt x="1637" y="3498"/>
                        <a:pt x="1607" y="3587"/>
                        <a:pt x="1600" y="3675"/>
                      </a:cubicBezTo>
                      <a:cubicBezTo>
                        <a:pt x="1593" y="3762"/>
                        <a:pt x="1578" y="3844"/>
                        <a:pt x="1630" y="3881"/>
                      </a:cubicBezTo>
                      <a:cubicBezTo>
                        <a:pt x="1679" y="3917"/>
                        <a:pt x="1686" y="3991"/>
                        <a:pt x="1686" y="4006"/>
                      </a:cubicBezTo>
                      <a:cubicBezTo>
                        <a:pt x="1686" y="4021"/>
                        <a:pt x="1768" y="4071"/>
                        <a:pt x="1753" y="4174"/>
                      </a:cubicBezTo>
                      <a:cubicBezTo>
                        <a:pt x="1738" y="4277"/>
                        <a:pt x="1738" y="4401"/>
                        <a:pt x="1797" y="4482"/>
                      </a:cubicBezTo>
                      <a:cubicBezTo>
                        <a:pt x="1857" y="4562"/>
                        <a:pt x="1885" y="4636"/>
                        <a:pt x="1885" y="4680"/>
                      </a:cubicBezTo>
                      <a:cubicBezTo>
                        <a:pt x="1885" y="4724"/>
                        <a:pt x="1885" y="4746"/>
                        <a:pt x="1913" y="4761"/>
                      </a:cubicBezTo>
                      <a:cubicBezTo>
                        <a:pt x="1943" y="4776"/>
                        <a:pt x="1958" y="4819"/>
                        <a:pt x="1928" y="4842"/>
                      </a:cubicBezTo>
                      <a:cubicBezTo>
                        <a:pt x="1900" y="4863"/>
                        <a:pt x="1921" y="4900"/>
                        <a:pt x="1943" y="4937"/>
                      </a:cubicBezTo>
                      <a:cubicBezTo>
                        <a:pt x="1965" y="4973"/>
                        <a:pt x="1989" y="5069"/>
                        <a:pt x="2062" y="5025"/>
                      </a:cubicBezTo>
                      <a:cubicBezTo>
                        <a:pt x="2136" y="4981"/>
                        <a:pt x="2229" y="4967"/>
                        <a:pt x="2274" y="4967"/>
                      </a:cubicBezTo>
                      <a:cubicBezTo>
                        <a:pt x="2317" y="4967"/>
                        <a:pt x="2421" y="4981"/>
                        <a:pt x="2508" y="4828"/>
                      </a:cubicBezTo>
                      <a:cubicBezTo>
                        <a:pt x="2596" y="4673"/>
                        <a:pt x="2714" y="4482"/>
                        <a:pt x="2728" y="4460"/>
                      </a:cubicBezTo>
                      <a:cubicBezTo>
                        <a:pt x="2743" y="4438"/>
                        <a:pt x="2765" y="4401"/>
                        <a:pt x="2714" y="4394"/>
                      </a:cubicBezTo>
                      <a:cubicBezTo>
                        <a:pt x="2664" y="4387"/>
                        <a:pt x="2701" y="4313"/>
                        <a:pt x="2736" y="4305"/>
                      </a:cubicBezTo>
                      <a:cubicBezTo>
                        <a:pt x="2774" y="4298"/>
                        <a:pt x="2839" y="4313"/>
                        <a:pt x="2875" y="4262"/>
                      </a:cubicBezTo>
                      <a:cubicBezTo>
                        <a:pt x="2912" y="4211"/>
                        <a:pt x="2869" y="4115"/>
                        <a:pt x="2861" y="4071"/>
                      </a:cubicBezTo>
                      <a:cubicBezTo>
                        <a:pt x="2853" y="4026"/>
                        <a:pt x="2794" y="3976"/>
                        <a:pt x="2794" y="3947"/>
                      </a:cubicBezTo>
                      <a:cubicBezTo>
                        <a:pt x="2794" y="3917"/>
                        <a:pt x="2832" y="3910"/>
                        <a:pt x="2883" y="3881"/>
                      </a:cubicBezTo>
                      <a:cubicBezTo>
                        <a:pt x="2935" y="3851"/>
                        <a:pt x="2978" y="3814"/>
                        <a:pt x="2992" y="3777"/>
                      </a:cubicBezTo>
                      <a:cubicBezTo>
                        <a:pt x="3007" y="3742"/>
                        <a:pt x="3125" y="3755"/>
                        <a:pt x="3131" y="3631"/>
                      </a:cubicBezTo>
                      <a:cubicBezTo>
                        <a:pt x="3140" y="3506"/>
                        <a:pt x="3131" y="3330"/>
                        <a:pt x="3089" y="3242"/>
                      </a:cubicBezTo>
                      <a:cubicBezTo>
                        <a:pt x="3044" y="3154"/>
                        <a:pt x="3038" y="3110"/>
                        <a:pt x="3044" y="3044"/>
                      </a:cubicBezTo>
                      <a:cubicBezTo>
                        <a:pt x="3052" y="2977"/>
                        <a:pt x="3052" y="2853"/>
                        <a:pt x="3096" y="2795"/>
                      </a:cubicBezTo>
                      <a:cubicBezTo>
                        <a:pt x="3140" y="2736"/>
                        <a:pt x="3221" y="2648"/>
                        <a:pt x="3286" y="2567"/>
                      </a:cubicBezTo>
                      <a:cubicBezTo>
                        <a:pt x="3353" y="2486"/>
                        <a:pt x="3463" y="2399"/>
                        <a:pt x="3507" y="2318"/>
                      </a:cubicBezTo>
                      <a:cubicBezTo>
                        <a:pt x="3550" y="2237"/>
                        <a:pt x="3564" y="2150"/>
                        <a:pt x="3587" y="2098"/>
                      </a:cubicBezTo>
                      <a:cubicBezTo>
                        <a:pt x="3610" y="2046"/>
                        <a:pt x="3690" y="1951"/>
                        <a:pt x="3697" y="1884"/>
                      </a:cubicBezTo>
                      <a:cubicBezTo>
                        <a:pt x="3705" y="1819"/>
                        <a:pt x="3711" y="1775"/>
                        <a:pt x="3639" y="1804"/>
                      </a:cubicBezTo>
                      <a:cubicBezTo>
                        <a:pt x="3564" y="1834"/>
                        <a:pt x="3469" y="1834"/>
                        <a:pt x="3418" y="1856"/>
                      </a:cubicBezTo>
                      <a:cubicBezTo>
                        <a:pt x="3368" y="1878"/>
                        <a:pt x="3294" y="1936"/>
                        <a:pt x="3263" y="1819"/>
                      </a:cubicBezTo>
                      <a:cubicBezTo>
                        <a:pt x="3236" y="1702"/>
                        <a:pt x="3214" y="1679"/>
                        <a:pt x="3162" y="1627"/>
                      </a:cubicBezTo>
                      <a:cubicBezTo>
                        <a:pt x="3110" y="1577"/>
                        <a:pt x="3052" y="1518"/>
                        <a:pt x="3044" y="1452"/>
                      </a:cubicBezTo>
                      <a:cubicBezTo>
                        <a:pt x="3038" y="1386"/>
                        <a:pt x="2992" y="1349"/>
                        <a:pt x="2972" y="1335"/>
                      </a:cubicBezTo>
                      <a:cubicBezTo>
                        <a:pt x="2949" y="1321"/>
                        <a:pt x="2935" y="1210"/>
                        <a:pt x="2935" y="1166"/>
                      </a:cubicBezTo>
                      <a:cubicBezTo>
                        <a:pt x="2935" y="1122"/>
                        <a:pt x="2920" y="1077"/>
                        <a:pt x="2883" y="1064"/>
                      </a:cubicBezTo>
                      <a:cubicBezTo>
                        <a:pt x="2846" y="1049"/>
                        <a:pt x="2853" y="997"/>
                        <a:pt x="2839" y="946"/>
                      </a:cubicBezTo>
                      <a:cubicBezTo>
                        <a:pt x="2824" y="895"/>
                        <a:pt x="2817" y="815"/>
                        <a:pt x="2780" y="778"/>
                      </a:cubicBezTo>
                      <a:cubicBezTo>
                        <a:pt x="2743" y="741"/>
                        <a:pt x="2664" y="623"/>
                        <a:pt x="2685" y="593"/>
                      </a:cubicBezTo>
                      <a:cubicBezTo>
                        <a:pt x="2707" y="564"/>
                        <a:pt x="2750" y="645"/>
                        <a:pt x="2774" y="667"/>
                      </a:cubicBezTo>
                      <a:cubicBezTo>
                        <a:pt x="2794" y="689"/>
                        <a:pt x="2811" y="653"/>
                        <a:pt x="2817" y="571"/>
                      </a:cubicBezTo>
                      <a:cubicBezTo>
                        <a:pt x="2824" y="491"/>
                        <a:pt x="2787" y="417"/>
                        <a:pt x="2722" y="417"/>
                      </a:cubicBezTo>
                      <a:cubicBezTo>
                        <a:pt x="2656" y="417"/>
                        <a:pt x="2596" y="403"/>
                        <a:pt x="2560" y="432"/>
                      </a:cubicBezTo>
                      <a:cubicBezTo>
                        <a:pt x="2523" y="462"/>
                        <a:pt x="2508" y="469"/>
                        <a:pt x="2421" y="447"/>
                      </a:cubicBezTo>
                      <a:cubicBezTo>
                        <a:pt x="2332" y="426"/>
                        <a:pt x="2207" y="329"/>
                        <a:pt x="2158" y="322"/>
                      </a:cubicBezTo>
                      <a:cubicBezTo>
                        <a:pt x="2105" y="315"/>
                        <a:pt x="2038" y="329"/>
                        <a:pt x="2053" y="381"/>
                      </a:cubicBezTo>
                      <a:cubicBezTo>
                        <a:pt x="2069" y="432"/>
                        <a:pt x="2038" y="514"/>
                        <a:pt x="2002" y="528"/>
                      </a:cubicBezTo>
                      <a:cubicBezTo>
                        <a:pt x="1965" y="543"/>
                        <a:pt x="1965" y="462"/>
                        <a:pt x="1913" y="454"/>
                      </a:cubicBezTo>
                      <a:cubicBezTo>
                        <a:pt x="1863" y="447"/>
                        <a:pt x="1820" y="322"/>
                        <a:pt x="1723" y="315"/>
                      </a:cubicBezTo>
                      <a:cubicBezTo>
                        <a:pt x="1630" y="307"/>
                        <a:pt x="1519" y="322"/>
                        <a:pt x="1505" y="264"/>
                      </a:cubicBezTo>
                      <a:cubicBezTo>
                        <a:pt x="1489" y="205"/>
                        <a:pt x="1511" y="190"/>
                        <a:pt x="1532" y="190"/>
                      </a:cubicBezTo>
                      <a:cubicBezTo>
                        <a:pt x="1556" y="190"/>
                        <a:pt x="1569" y="125"/>
                        <a:pt x="1556" y="110"/>
                      </a:cubicBezTo>
                      <a:cubicBezTo>
                        <a:pt x="1541" y="95"/>
                        <a:pt x="1593" y="0"/>
                        <a:pt x="1532" y="0"/>
                      </a:cubicBezTo>
                      <a:cubicBezTo>
                        <a:pt x="1474" y="0"/>
                        <a:pt x="1336" y="43"/>
                        <a:pt x="1240" y="36"/>
                      </a:cubicBezTo>
                      <a:cubicBezTo>
                        <a:pt x="1143" y="28"/>
                        <a:pt x="1011" y="8"/>
                        <a:pt x="939" y="102"/>
                      </a:cubicBezTo>
                      <a:cubicBezTo>
                        <a:pt x="865" y="198"/>
                        <a:pt x="771" y="153"/>
                        <a:pt x="733" y="153"/>
                      </a:cubicBezTo>
                      <a:cubicBezTo>
                        <a:pt x="697" y="153"/>
                        <a:pt x="638" y="161"/>
                        <a:pt x="594" y="235"/>
                      </a:cubicBezTo>
                      <a:cubicBezTo>
                        <a:pt x="551" y="307"/>
                        <a:pt x="514" y="292"/>
                        <a:pt x="483" y="3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2" name="ïSḻïdè">
                  <a:extLst>
                    <a:ext uri="{FF2B5EF4-FFF2-40B4-BE49-F238E27FC236}">
                      <a16:creationId xmlns:a16="http://schemas.microsoft.com/office/drawing/2014/main" id="{E2903B41-1274-702E-426A-127542C59C8C}"/>
                    </a:ext>
                  </a:extLst>
                </p:cNvPr>
                <p:cNvSpPr/>
                <p:nvPr/>
              </p:nvSpPr>
              <p:spPr bwMode="auto">
                <a:xfrm>
                  <a:off x="5930" y="3378"/>
                  <a:ext cx="844" cy="788"/>
                </a:xfrm>
                <a:custGeom>
                  <a:avLst/>
                  <a:gdLst>
                    <a:gd name="T0" fmla="*/ 12 w 2164"/>
                    <a:gd name="T1" fmla="*/ 815 h 2025"/>
                    <a:gd name="T2" fmla="*/ 24 w 2164"/>
                    <a:gd name="T3" fmla="*/ 970 h 2025"/>
                    <a:gd name="T4" fmla="*/ 123 w 2164"/>
                    <a:gd name="T5" fmla="*/ 1506 h 2025"/>
                    <a:gd name="T6" fmla="*/ 283 w 2164"/>
                    <a:gd name="T7" fmla="*/ 1654 h 2025"/>
                    <a:gd name="T8" fmla="*/ 557 w 2164"/>
                    <a:gd name="T9" fmla="*/ 1580 h 2025"/>
                    <a:gd name="T10" fmla="*/ 880 w 2164"/>
                    <a:gd name="T11" fmla="*/ 1452 h 2025"/>
                    <a:gd name="T12" fmla="*/ 1097 w 2164"/>
                    <a:gd name="T13" fmla="*/ 1499 h 2025"/>
                    <a:gd name="T14" fmla="*/ 1216 w 2164"/>
                    <a:gd name="T15" fmla="*/ 1622 h 2025"/>
                    <a:gd name="T16" fmla="*/ 1305 w 2164"/>
                    <a:gd name="T17" fmla="*/ 1595 h 2025"/>
                    <a:gd name="T18" fmla="*/ 1395 w 2164"/>
                    <a:gd name="T19" fmla="*/ 1765 h 2025"/>
                    <a:gd name="T20" fmla="*/ 1591 w 2164"/>
                    <a:gd name="T21" fmla="*/ 1982 h 2025"/>
                    <a:gd name="T22" fmla="*/ 1719 w 2164"/>
                    <a:gd name="T23" fmla="*/ 1951 h 2025"/>
                    <a:gd name="T24" fmla="*/ 1883 w 2164"/>
                    <a:gd name="T25" fmla="*/ 1908 h 2025"/>
                    <a:gd name="T26" fmla="*/ 1957 w 2164"/>
                    <a:gd name="T27" fmla="*/ 1807 h 2025"/>
                    <a:gd name="T28" fmla="*/ 2057 w 2164"/>
                    <a:gd name="T29" fmla="*/ 1538 h 2025"/>
                    <a:gd name="T30" fmla="*/ 2143 w 2164"/>
                    <a:gd name="T31" fmla="*/ 1256 h 2025"/>
                    <a:gd name="T32" fmla="*/ 2094 w 2164"/>
                    <a:gd name="T33" fmla="*/ 1002 h 2025"/>
                    <a:gd name="T34" fmla="*/ 1990 w 2164"/>
                    <a:gd name="T35" fmla="*/ 806 h 2025"/>
                    <a:gd name="T36" fmla="*/ 1879 w 2164"/>
                    <a:gd name="T37" fmla="*/ 625 h 2025"/>
                    <a:gd name="T38" fmla="*/ 1739 w 2164"/>
                    <a:gd name="T39" fmla="*/ 398 h 2025"/>
                    <a:gd name="T40" fmla="*/ 1628 w 2164"/>
                    <a:gd name="T41" fmla="*/ 222 h 2025"/>
                    <a:gd name="T42" fmla="*/ 1539 w 2164"/>
                    <a:gd name="T43" fmla="*/ 64 h 2025"/>
                    <a:gd name="T44" fmla="*/ 1496 w 2164"/>
                    <a:gd name="T45" fmla="*/ 388 h 2025"/>
                    <a:gd name="T46" fmla="*/ 1305 w 2164"/>
                    <a:gd name="T47" fmla="*/ 371 h 2025"/>
                    <a:gd name="T48" fmla="*/ 1242 w 2164"/>
                    <a:gd name="T49" fmla="*/ 175 h 2025"/>
                    <a:gd name="T50" fmla="*/ 1115 w 2164"/>
                    <a:gd name="T51" fmla="*/ 90 h 2025"/>
                    <a:gd name="T52" fmla="*/ 972 w 2164"/>
                    <a:gd name="T53" fmla="*/ 116 h 2025"/>
                    <a:gd name="T54" fmla="*/ 870 w 2164"/>
                    <a:gd name="T55" fmla="*/ 275 h 2025"/>
                    <a:gd name="T56" fmla="*/ 769 w 2164"/>
                    <a:gd name="T57" fmla="*/ 254 h 2025"/>
                    <a:gd name="T58" fmla="*/ 605 w 2164"/>
                    <a:gd name="T59" fmla="*/ 344 h 2025"/>
                    <a:gd name="T60" fmla="*/ 521 w 2164"/>
                    <a:gd name="T61" fmla="*/ 418 h 2025"/>
                    <a:gd name="T62" fmla="*/ 415 w 2164"/>
                    <a:gd name="T63" fmla="*/ 588 h 2025"/>
                    <a:gd name="T64" fmla="*/ 204 w 2164"/>
                    <a:gd name="T65" fmla="*/ 674 h 2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4" h="2025">
                      <a:moveTo>
                        <a:pt x="119" y="721"/>
                      </a:moveTo>
                      <a:cubicBezTo>
                        <a:pt x="88" y="743"/>
                        <a:pt x="0" y="774"/>
                        <a:pt x="12" y="815"/>
                      </a:cubicBezTo>
                      <a:cubicBezTo>
                        <a:pt x="24" y="859"/>
                        <a:pt x="0" y="907"/>
                        <a:pt x="0" y="907"/>
                      </a:cubicBezTo>
                      <a:cubicBezTo>
                        <a:pt x="0" y="907"/>
                        <a:pt x="16" y="943"/>
                        <a:pt x="24" y="970"/>
                      </a:cubicBezTo>
                      <a:cubicBezTo>
                        <a:pt x="29" y="996"/>
                        <a:pt x="0" y="1065"/>
                        <a:pt x="29" y="1145"/>
                      </a:cubicBezTo>
                      <a:cubicBezTo>
                        <a:pt x="53" y="1224"/>
                        <a:pt x="123" y="1388"/>
                        <a:pt x="123" y="1506"/>
                      </a:cubicBezTo>
                      <a:cubicBezTo>
                        <a:pt x="123" y="1622"/>
                        <a:pt x="123" y="1642"/>
                        <a:pt x="160" y="1664"/>
                      </a:cubicBezTo>
                      <a:cubicBezTo>
                        <a:pt x="197" y="1686"/>
                        <a:pt x="257" y="1686"/>
                        <a:pt x="283" y="1654"/>
                      </a:cubicBezTo>
                      <a:cubicBezTo>
                        <a:pt x="310" y="1622"/>
                        <a:pt x="368" y="1600"/>
                        <a:pt x="410" y="1600"/>
                      </a:cubicBezTo>
                      <a:cubicBezTo>
                        <a:pt x="452" y="1600"/>
                        <a:pt x="526" y="1627"/>
                        <a:pt x="557" y="1580"/>
                      </a:cubicBezTo>
                      <a:cubicBezTo>
                        <a:pt x="589" y="1531"/>
                        <a:pt x="690" y="1489"/>
                        <a:pt x="722" y="1483"/>
                      </a:cubicBezTo>
                      <a:cubicBezTo>
                        <a:pt x="753" y="1479"/>
                        <a:pt x="843" y="1462"/>
                        <a:pt x="880" y="1452"/>
                      </a:cubicBezTo>
                      <a:cubicBezTo>
                        <a:pt x="917" y="1441"/>
                        <a:pt x="999" y="1437"/>
                        <a:pt x="1009" y="1452"/>
                      </a:cubicBezTo>
                      <a:cubicBezTo>
                        <a:pt x="1018" y="1469"/>
                        <a:pt x="1073" y="1452"/>
                        <a:pt x="1097" y="1499"/>
                      </a:cubicBezTo>
                      <a:cubicBezTo>
                        <a:pt x="1126" y="1548"/>
                        <a:pt x="1121" y="1553"/>
                        <a:pt x="1152" y="1605"/>
                      </a:cubicBezTo>
                      <a:cubicBezTo>
                        <a:pt x="1184" y="1659"/>
                        <a:pt x="1195" y="1642"/>
                        <a:pt x="1216" y="1622"/>
                      </a:cubicBezTo>
                      <a:cubicBezTo>
                        <a:pt x="1237" y="1600"/>
                        <a:pt x="1263" y="1590"/>
                        <a:pt x="1268" y="1580"/>
                      </a:cubicBezTo>
                      <a:cubicBezTo>
                        <a:pt x="1274" y="1568"/>
                        <a:pt x="1295" y="1543"/>
                        <a:pt x="1305" y="1595"/>
                      </a:cubicBezTo>
                      <a:cubicBezTo>
                        <a:pt x="1316" y="1649"/>
                        <a:pt x="1332" y="1664"/>
                        <a:pt x="1332" y="1701"/>
                      </a:cubicBezTo>
                      <a:cubicBezTo>
                        <a:pt x="1332" y="1738"/>
                        <a:pt x="1379" y="1723"/>
                        <a:pt x="1395" y="1765"/>
                      </a:cubicBezTo>
                      <a:cubicBezTo>
                        <a:pt x="1411" y="1807"/>
                        <a:pt x="1400" y="1871"/>
                        <a:pt x="1458" y="1913"/>
                      </a:cubicBezTo>
                      <a:cubicBezTo>
                        <a:pt x="1517" y="1956"/>
                        <a:pt x="1575" y="1966"/>
                        <a:pt x="1591" y="1982"/>
                      </a:cubicBezTo>
                      <a:cubicBezTo>
                        <a:pt x="1608" y="1998"/>
                        <a:pt x="1628" y="1987"/>
                        <a:pt x="1654" y="1951"/>
                      </a:cubicBezTo>
                      <a:cubicBezTo>
                        <a:pt x="1682" y="1913"/>
                        <a:pt x="1677" y="1903"/>
                        <a:pt x="1719" y="1951"/>
                      </a:cubicBezTo>
                      <a:cubicBezTo>
                        <a:pt x="1761" y="1998"/>
                        <a:pt x="1756" y="2025"/>
                        <a:pt x="1793" y="1987"/>
                      </a:cubicBezTo>
                      <a:cubicBezTo>
                        <a:pt x="1830" y="1951"/>
                        <a:pt x="1813" y="1913"/>
                        <a:pt x="1883" y="1908"/>
                      </a:cubicBezTo>
                      <a:cubicBezTo>
                        <a:pt x="1953" y="1903"/>
                        <a:pt x="1932" y="1908"/>
                        <a:pt x="1953" y="1882"/>
                      </a:cubicBezTo>
                      <a:cubicBezTo>
                        <a:pt x="1974" y="1854"/>
                        <a:pt x="1937" y="1834"/>
                        <a:pt x="1957" y="1807"/>
                      </a:cubicBezTo>
                      <a:cubicBezTo>
                        <a:pt x="1978" y="1780"/>
                        <a:pt x="1978" y="1728"/>
                        <a:pt x="1995" y="1691"/>
                      </a:cubicBezTo>
                      <a:cubicBezTo>
                        <a:pt x="2011" y="1654"/>
                        <a:pt x="2027" y="1568"/>
                        <a:pt x="2057" y="1538"/>
                      </a:cubicBezTo>
                      <a:cubicBezTo>
                        <a:pt x="2090" y="1506"/>
                        <a:pt x="2115" y="1494"/>
                        <a:pt x="2122" y="1437"/>
                      </a:cubicBezTo>
                      <a:cubicBezTo>
                        <a:pt x="2127" y="1378"/>
                        <a:pt x="2122" y="1304"/>
                        <a:pt x="2143" y="1256"/>
                      </a:cubicBezTo>
                      <a:cubicBezTo>
                        <a:pt x="2164" y="1208"/>
                        <a:pt x="2127" y="1198"/>
                        <a:pt x="2115" y="1166"/>
                      </a:cubicBezTo>
                      <a:cubicBezTo>
                        <a:pt x="2106" y="1134"/>
                        <a:pt x="2131" y="1044"/>
                        <a:pt x="2094" y="1002"/>
                      </a:cubicBezTo>
                      <a:cubicBezTo>
                        <a:pt x="2057" y="959"/>
                        <a:pt x="2048" y="922"/>
                        <a:pt x="2032" y="912"/>
                      </a:cubicBezTo>
                      <a:cubicBezTo>
                        <a:pt x="2015" y="901"/>
                        <a:pt x="2027" y="815"/>
                        <a:pt x="1990" y="806"/>
                      </a:cubicBezTo>
                      <a:cubicBezTo>
                        <a:pt x="1953" y="795"/>
                        <a:pt x="1953" y="753"/>
                        <a:pt x="1932" y="716"/>
                      </a:cubicBezTo>
                      <a:cubicBezTo>
                        <a:pt x="1911" y="679"/>
                        <a:pt x="1911" y="647"/>
                        <a:pt x="1879" y="625"/>
                      </a:cubicBezTo>
                      <a:cubicBezTo>
                        <a:pt x="1845" y="605"/>
                        <a:pt x="1761" y="610"/>
                        <a:pt x="1761" y="541"/>
                      </a:cubicBezTo>
                      <a:cubicBezTo>
                        <a:pt x="1761" y="472"/>
                        <a:pt x="1751" y="418"/>
                        <a:pt x="1739" y="398"/>
                      </a:cubicBezTo>
                      <a:cubicBezTo>
                        <a:pt x="1729" y="376"/>
                        <a:pt x="1729" y="297"/>
                        <a:pt x="1702" y="265"/>
                      </a:cubicBezTo>
                      <a:cubicBezTo>
                        <a:pt x="1677" y="233"/>
                        <a:pt x="1633" y="307"/>
                        <a:pt x="1628" y="222"/>
                      </a:cubicBezTo>
                      <a:cubicBezTo>
                        <a:pt x="1623" y="138"/>
                        <a:pt x="1601" y="106"/>
                        <a:pt x="1586" y="79"/>
                      </a:cubicBezTo>
                      <a:cubicBezTo>
                        <a:pt x="1571" y="53"/>
                        <a:pt x="1554" y="0"/>
                        <a:pt x="1539" y="64"/>
                      </a:cubicBezTo>
                      <a:cubicBezTo>
                        <a:pt x="1522" y="127"/>
                        <a:pt x="1511" y="233"/>
                        <a:pt x="1517" y="275"/>
                      </a:cubicBezTo>
                      <a:cubicBezTo>
                        <a:pt x="1522" y="319"/>
                        <a:pt x="1506" y="356"/>
                        <a:pt x="1496" y="388"/>
                      </a:cubicBezTo>
                      <a:cubicBezTo>
                        <a:pt x="1485" y="418"/>
                        <a:pt x="1480" y="482"/>
                        <a:pt x="1453" y="482"/>
                      </a:cubicBezTo>
                      <a:cubicBezTo>
                        <a:pt x="1427" y="482"/>
                        <a:pt x="1347" y="398"/>
                        <a:pt x="1305" y="371"/>
                      </a:cubicBezTo>
                      <a:cubicBezTo>
                        <a:pt x="1263" y="344"/>
                        <a:pt x="1174" y="307"/>
                        <a:pt x="1189" y="270"/>
                      </a:cubicBezTo>
                      <a:cubicBezTo>
                        <a:pt x="1205" y="233"/>
                        <a:pt x="1232" y="206"/>
                        <a:pt x="1242" y="175"/>
                      </a:cubicBezTo>
                      <a:cubicBezTo>
                        <a:pt x="1253" y="143"/>
                        <a:pt x="1263" y="101"/>
                        <a:pt x="1216" y="106"/>
                      </a:cubicBezTo>
                      <a:cubicBezTo>
                        <a:pt x="1168" y="111"/>
                        <a:pt x="1142" y="95"/>
                        <a:pt x="1115" y="90"/>
                      </a:cubicBezTo>
                      <a:cubicBezTo>
                        <a:pt x="1089" y="85"/>
                        <a:pt x="1047" y="79"/>
                        <a:pt x="1047" y="106"/>
                      </a:cubicBezTo>
                      <a:cubicBezTo>
                        <a:pt x="1047" y="132"/>
                        <a:pt x="999" y="116"/>
                        <a:pt x="972" y="116"/>
                      </a:cubicBezTo>
                      <a:cubicBezTo>
                        <a:pt x="944" y="116"/>
                        <a:pt x="912" y="127"/>
                        <a:pt x="898" y="180"/>
                      </a:cubicBezTo>
                      <a:cubicBezTo>
                        <a:pt x="880" y="233"/>
                        <a:pt x="838" y="254"/>
                        <a:pt x="870" y="275"/>
                      </a:cubicBezTo>
                      <a:cubicBezTo>
                        <a:pt x="902" y="297"/>
                        <a:pt x="888" y="319"/>
                        <a:pt x="856" y="297"/>
                      </a:cubicBezTo>
                      <a:cubicBezTo>
                        <a:pt x="822" y="275"/>
                        <a:pt x="781" y="287"/>
                        <a:pt x="769" y="254"/>
                      </a:cubicBezTo>
                      <a:cubicBezTo>
                        <a:pt x="759" y="222"/>
                        <a:pt x="737" y="191"/>
                        <a:pt x="706" y="222"/>
                      </a:cubicBezTo>
                      <a:cubicBezTo>
                        <a:pt x="674" y="254"/>
                        <a:pt x="632" y="312"/>
                        <a:pt x="605" y="344"/>
                      </a:cubicBezTo>
                      <a:cubicBezTo>
                        <a:pt x="579" y="376"/>
                        <a:pt x="552" y="398"/>
                        <a:pt x="552" y="408"/>
                      </a:cubicBezTo>
                      <a:cubicBezTo>
                        <a:pt x="552" y="418"/>
                        <a:pt x="536" y="440"/>
                        <a:pt x="521" y="418"/>
                      </a:cubicBezTo>
                      <a:cubicBezTo>
                        <a:pt x="505" y="398"/>
                        <a:pt x="473" y="403"/>
                        <a:pt x="468" y="472"/>
                      </a:cubicBezTo>
                      <a:cubicBezTo>
                        <a:pt x="463" y="541"/>
                        <a:pt x="457" y="573"/>
                        <a:pt x="415" y="588"/>
                      </a:cubicBezTo>
                      <a:cubicBezTo>
                        <a:pt x="373" y="605"/>
                        <a:pt x="331" y="593"/>
                        <a:pt x="294" y="630"/>
                      </a:cubicBezTo>
                      <a:cubicBezTo>
                        <a:pt x="257" y="667"/>
                        <a:pt x="225" y="674"/>
                        <a:pt x="204" y="674"/>
                      </a:cubicBezTo>
                      <a:cubicBezTo>
                        <a:pt x="182" y="674"/>
                        <a:pt x="155" y="695"/>
                        <a:pt x="119" y="7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3" name="îṧliḍê">
                  <a:extLst>
                    <a:ext uri="{FF2B5EF4-FFF2-40B4-BE49-F238E27FC236}">
                      <a16:creationId xmlns:a16="http://schemas.microsoft.com/office/drawing/2014/main" id="{BF3381A3-46F4-81CF-72C6-63D038DBEF71}"/>
                    </a:ext>
                  </a:extLst>
                </p:cNvPr>
                <p:cNvSpPr/>
                <p:nvPr/>
              </p:nvSpPr>
              <p:spPr bwMode="auto">
                <a:xfrm>
                  <a:off x="222" y="921"/>
                  <a:ext cx="2356" cy="1981"/>
                </a:xfrm>
                <a:custGeom>
                  <a:avLst/>
                  <a:gdLst>
                    <a:gd name="T0" fmla="*/ 5138 w 6040"/>
                    <a:gd name="T1" fmla="*/ 1162 h 5086"/>
                    <a:gd name="T2" fmla="*/ 4751 w 6040"/>
                    <a:gd name="T3" fmla="*/ 908 h 5086"/>
                    <a:gd name="T4" fmla="*/ 4686 w 6040"/>
                    <a:gd name="T5" fmla="*/ 1222 h 5086"/>
                    <a:gd name="T6" fmla="*/ 4636 w 6040"/>
                    <a:gd name="T7" fmla="*/ 1663 h 5086"/>
                    <a:gd name="T8" fmla="*/ 4507 w 6040"/>
                    <a:gd name="T9" fmla="*/ 1811 h 5086"/>
                    <a:gd name="T10" fmla="*/ 4150 w 6040"/>
                    <a:gd name="T11" fmla="*/ 1421 h 5086"/>
                    <a:gd name="T12" fmla="*/ 3876 w 6040"/>
                    <a:gd name="T13" fmla="*/ 1251 h 5086"/>
                    <a:gd name="T14" fmla="*/ 3951 w 6040"/>
                    <a:gd name="T15" fmla="*/ 839 h 5086"/>
                    <a:gd name="T16" fmla="*/ 4250 w 6040"/>
                    <a:gd name="T17" fmla="*/ 567 h 5086"/>
                    <a:gd name="T18" fmla="*/ 4493 w 6040"/>
                    <a:gd name="T19" fmla="*/ 397 h 5086"/>
                    <a:gd name="T20" fmla="*/ 4383 w 6040"/>
                    <a:gd name="T21" fmla="*/ 244 h 5086"/>
                    <a:gd name="T22" fmla="*/ 4219 w 6040"/>
                    <a:gd name="T23" fmla="*/ 466 h 5086"/>
                    <a:gd name="T24" fmla="*/ 3992 w 6040"/>
                    <a:gd name="T25" fmla="*/ 229 h 5086"/>
                    <a:gd name="T26" fmla="*/ 3767 w 6040"/>
                    <a:gd name="T27" fmla="*/ 194 h 5086"/>
                    <a:gd name="T28" fmla="*/ 3615 w 6040"/>
                    <a:gd name="T29" fmla="*/ 429 h 5086"/>
                    <a:gd name="T30" fmla="*/ 3135 w 6040"/>
                    <a:gd name="T31" fmla="*/ 464 h 5086"/>
                    <a:gd name="T32" fmla="*/ 2744 w 6040"/>
                    <a:gd name="T33" fmla="*/ 394 h 5086"/>
                    <a:gd name="T34" fmla="*/ 1996 w 6040"/>
                    <a:gd name="T35" fmla="*/ 197 h 5086"/>
                    <a:gd name="T36" fmla="*/ 1613 w 6040"/>
                    <a:gd name="T37" fmla="*/ 322 h 5086"/>
                    <a:gd name="T38" fmla="*/ 386 w 6040"/>
                    <a:gd name="T39" fmla="*/ 145 h 5086"/>
                    <a:gd name="T40" fmla="*/ 94 w 6040"/>
                    <a:gd name="T41" fmla="*/ 411 h 5086"/>
                    <a:gd name="T42" fmla="*/ 84 w 6040"/>
                    <a:gd name="T43" fmla="*/ 545 h 5086"/>
                    <a:gd name="T44" fmla="*/ 328 w 6040"/>
                    <a:gd name="T45" fmla="*/ 735 h 5086"/>
                    <a:gd name="T46" fmla="*/ 138 w 6040"/>
                    <a:gd name="T47" fmla="*/ 1088 h 5086"/>
                    <a:gd name="T48" fmla="*/ 508 w 6040"/>
                    <a:gd name="T49" fmla="*/ 1323 h 5086"/>
                    <a:gd name="T50" fmla="*/ 255 w 6040"/>
                    <a:gd name="T51" fmla="*/ 1614 h 5086"/>
                    <a:gd name="T52" fmla="*/ 812 w 6040"/>
                    <a:gd name="T53" fmla="*/ 1105 h 5086"/>
                    <a:gd name="T54" fmla="*/ 907 w 6040"/>
                    <a:gd name="T55" fmla="*/ 1190 h 5086"/>
                    <a:gd name="T56" fmla="*/ 1276 w 6040"/>
                    <a:gd name="T57" fmla="*/ 1177 h 5086"/>
                    <a:gd name="T58" fmla="*/ 1829 w 6040"/>
                    <a:gd name="T59" fmla="*/ 1407 h 5086"/>
                    <a:gd name="T60" fmla="*/ 2159 w 6040"/>
                    <a:gd name="T61" fmla="*/ 2124 h 5086"/>
                    <a:gd name="T62" fmla="*/ 2557 w 6040"/>
                    <a:gd name="T63" fmla="*/ 3249 h 5086"/>
                    <a:gd name="T64" fmla="*/ 3018 w 6040"/>
                    <a:gd name="T65" fmla="*/ 4037 h 5086"/>
                    <a:gd name="T66" fmla="*/ 2770 w 6040"/>
                    <a:gd name="T67" fmla="*/ 3421 h 5086"/>
                    <a:gd name="T68" fmla="*/ 3239 w 6040"/>
                    <a:gd name="T69" fmla="*/ 4191 h 5086"/>
                    <a:gd name="T70" fmla="*/ 3798 w 6040"/>
                    <a:gd name="T71" fmla="*/ 4516 h 5086"/>
                    <a:gd name="T72" fmla="*/ 4234 w 6040"/>
                    <a:gd name="T73" fmla="*/ 4789 h 5086"/>
                    <a:gd name="T74" fmla="*/ 4580 w 6040"/>
                    <a:gd name="T75" fmla="*/ 5037 h 5086"/>
                    <a:gd name="T76" fmla="*/ 4562 w 6040"/>
                    <a:gd name="T77" fmla="*/ 4961 h 5086"/>
                    <a:gd name="T78" fmla="*/ 4398 w 6040"/>
                    <a:gd name="T79" fmla="*/ 4520 h 5086"/>
                    <a:gd name="T80" fmla="*/ 4188 w 6040"/>
                    <a:gd name="T81" fmla="*/ 4323 h 5086"/>
                    <a:gd name="T82" fmla="*/ 3930 w 6040"/>
                    <a:gd name="T83" fmla="*/ 4339 h 5086"/>
                    <a:gd name="T84" fmla="*/ 3671 w 6040"/>
                    <a:gd name="T85" fmla="*/ 3806 h 5086"/>
                    <a:gd name="T86" fmla="*/ 4084 w 6040"/>
                    <a:gd name="T87" fmla="*/ 3559 h 5086"/>
                    <a:gd name="T88" fmla="*/ 4441 w 6040"/>
                    <a:gd name="T89" fmla="*/ 3756 h 5086"/>
                    <a:gd name="T90" fmla="*/ 4507 w 6040"/>
                    <a:gd name="T91" fmla="*/ 3443 h 5086"/>
                    <a:gd name="T92" fmla="*/ 4897 w 6040"/>
                    <a:gd name="T93" fmla="*/ 2823 h 5086"/>
                    <a:gd name="T94" fmla="*/ 5287 w 6040"/>
                    <a:gd name="T95" fmla="*/ 2415 h 5086"/>
                    <a:gd name="T96" fmla="*/ 5432 w 6040"/>
                    <a:gd name="T97" fmla="*/ 2458 h 5086"/>
                    <a:gd name="T98" fmla="*/ 5385 w 6040"/>
                    <a:gd name="T99" fmla="*/ 2256 h 5086"/>
                    <a:gd name="T100" fmla="*/ 5176 w 6040"/>
                    <a:gd name="T101" fmla="*/ 2189 h 5086"/>
                    <a:gd name="T102" fmla="*/ 5345 w 6040"/>
                    <a:gd name="T103" fmla="*/ 1959 h 5086"/>
                    <a:gd name="T104" fmla="*/ 5753 w 6040"/>
                    <a:gd name="T105" fmla="*/ 1865 h 5086"/>
                    <a:gd name="T106" fmla="*/ 5770 w 6040"/>
                    <a:gd name="T107" fmla="*/ 2201 h 5086"/>
                    <a:gd name="T108" fmla="*/ 5994 w 6040"/>
                    <a:gd name="T109" fmla="*/ 2117 h 5086"/>
                    <a:gd name="T110" fmla="*/ 5867 w 6040"/>
                    <a:gd name="T111" fmla="*/ 1811 h 5086"/>
                    <a:gd name="T112" fmla="*/ 5566 w 6040"/>
                    <a:gd name="T113" fmla="*/ 1497 h 5086"/>
                    <a:gd name="T114" fmla="*/ 5440 w 6040"/>
                    <a:gd name="T115" fmla="*/ 1150 h 5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040" h="5086">
                      <a:moveTo>
                        <a:pt x="5331" y="1187"/>
                      </a:moveTo>
                      <a:cubicBezTo>
                        <a:pt x="5310" y="1224"/>
                        <a:pt x="5292" y="1301"/>
                        <a:pt x="5227" y="1266"/>
                      </a:cubicBezTo>
                      <a:cubicBezTo>
                        <a:pt x="5161" y="1232"/>
                        <a:pt x="5133" y="1207"/>
                        <a:pt x="5138" y="1162"/>
                      </a:cubicBezTo>
                      <a:cubicBezTo>
                        <a:pt x="5143" y="1117"/>
                        <a:pt x="5178" y="1033"/>
                        <a:pt x="5113" y="1043"/>
                      </a:cubicBezTo>
                      <a:cubicBezTo>
                        <a:pt x="5049" y="1053"/>
                        <a:pt x="5025" y="1004"/>
                        <a:pt x="4960" y="962"/>
                      </a:cubicBezTo>
                      <a:cubicBezTo>
                        <a:pt x="4894" y="923"/>
                        <a:pt x="4776" y="908"/>
                        <a:pt x="4751" y="908"/>
                      </a:cubicBezTo>
                      <a:cubicBezTo>
                        <a:pt x="4726" y="908"/>
                        <a:pt x="4730" y="923"/>
                        <a:pt x="4711" y="972"/>
                      </a:cubicBezTo>
                      <a:cubicBezTo>
                        <a:pt x="4691" y="1023"/>
                        <a:pt x="4646" y="1073"/>
                        <a:pt x="4686" y="1107"/>
                      </a:cubicBezTo>
                      <a:cubicBezTo>
                        <a:pt x="4726" y="1142"/>
                        <a:pt x="4720" y="1191"/>
                        <a:pt x="4686" y="1222"/>
                      </a:cubicBezTo>
                      <a:cubicBezTo>
                        <a:pt x="4651" y="1251"/>
                        <a:pt x="4656" y="1261"/>
                        <a:pt x="4701" y="1320"/>
                      </a:cubicBezTo>
                      <a:cubicBezTo>
                        <a:pt x="4746" y="1380"/>
                        <a:pt x="4781" y="1460"/>
                        <a:pt x="4711" y="1529"/>
                      </a:cubicBezTo>
                      <a:cubicBezTo>
                        <a:pt x="4642" y="1598"/>
                        <a:pt x="4598" y="1603"/>
                        <a:pt x="4636" y="1663"/>
                      </a:cubicBezTo>
                      <a:cubicBezTo>
                        <a:pt x="4677" y="1723"/>
                        <a:pt x="4686" y="1767"/>
                        <a:pt x="4691" y="1802"/>
                      </a:cubicBezTo>
                      <a:cubicBezTo>
                        <a:pt x="4696" y="1836"/>
                        <a:pt x="4665" y="1862"/>
                        <a:pt x="4617" y="1892"/>
                      </a:cubicBezTo>
                      <a:cubicBezTo>
                        <a:pt x="4567" y="1922"/>
                        <a:pt x="4533" y="1853"/>
                        <a:pt x="4507" y="1811"/>
                      </a:cubicBezTo>
                      <a:cubicBezTo>
                        <a:pt x="4482" y="1772"/>
                        <a:pt x="4498" y="1693"/>
                        <a:pt x="4472" y="1663"/>
                      </a:cubicBezTo>
                      <a:cubicBezTo>
                        <a:pt x="4447" y="1633"/>
                        <a:pt x="4433" y="1613"/>
                        <a:pt x="4378" y="1579"/>
                      </a:cubicBezTo>
                      <a:cubicBezTo>
                        <a:pt x="4324" y="1544"/>
                        <a:pt x="4180" y="1450"/>
                        <a:pt x="4150" y="1421"/>
                      </a:cubicBezTo>
                      <a:cubicBezTo>
                        <a:pt x="4121" y="1389"/>
                        <a:pt x="4040" y="1385"/>
                        <a:pt x="3997" y="1380"/>
                      </a:cubicBezTo>
                      <a:cubicBezTo>
                        <a:pt x="3951" y="1375"/>
                        <a:pt x="3931" y="1360"/>
                        <a:pt x="3931" y="1306"/>
                      </a:cubicBezTo>
                      <a:cubicBezTo>
                        <a:pt x="3931" y="1251"/>
                        <a:pt x="3918" y="1251"/>
                        <a:pt x="3876" y="1251"/>
                      </a:cubicBezTo>
                      <a:cubicBezTo>
                        <a:pt x="3837" y="1251"/>
                        <a:pt x="3837" y="1191"/>
                        <a:pt x="3837" y="1137"/>
                      </a:cubicBezTo>
                      <a:cubicBezTo>
                        <a:pt x="3837" y="1083"/>
                        <a:pt x="3846" y="1018"/>
                        <a:pt x="3892" y="977"/>
                      </a:cubicBezTo>
                      <a:cubicBezTo>
                        <a:pt x="3936" y="938"/>
                        <a:pt x="3961" y="864"/>
                        <a:pt x="3951" y="839"/>
                      </a:cubicBezTo>
                      <a:cubicBezTo>
                        <a:pt x="3941" y="814"/>
                        <a:pt x="3961" y="800"/>
                        <a:pt x="4000" y="805"/>
                      </a:cubicBezTo>
                      <a:cubicBezTo>
                        <a:pt x="4040" y="809"/>
                        <a:pt x="4092" y="800"/>
                        <a:pt x="4156" y="759"/>
                      </a:cubicBezTo>
                      <a:cubicBezTo>
                        <a:pt x="4219" y="720"/>
                        <a:pt x="4235" y="591"/>
                        <a:pt x="4250" y="567"/>
                      </a:cubicBezTo>
                      <a:cubicBezTo>
                        <a:pt x="4264" y="540"/>
                        <a:pt x="4279" y="491"/>
                        <a:pt x="4324" y="526"/>
                      </a:cubicBezTo>
                      <a:cubicBezTo>
                        <a:pt x="4368" y="560"/>
                        <a:pt x="4442" y="557"/>
                        <a:pt x="4477" y="516"/>
                      </a:cubicBezTo>
                      <a:cubicBezTo>
                        <a:pt x="4514" y="476"/>
                        <a:pt x="4498" y="432"/>
                        <a:pt x="4493" y="397"/>
                      </a:cubicBezTo>
                      <a:cubicBezTo>
                        <a:pt x="4486" y="363"/>
                        <a:pt x="4507" y="343"/>
                        <a:pt x="4521" y="337"/>
                      </a:cubicBezTo>
                      <a:cubicBezTo>
                        <a:pt x="4538" y="333"/>
                        <a:pt x="4553" y="273"/>
                        <a:pt x="4498" y="268"/>
                      </a:cubicBezTo>
                      <a:cubicBezTo>
                        <a:pt x="4442" y="263"/>
                        <a:pt x="4424" y="258"/>
                        <a:pt x="4383" y="244"/>
                      </a:cubicBezTo>
                      <a:cubicBezTo>
                        <a:pt x="4345" y="229"/>
                        <a:pt x="4314" y="273"/>
                        <a:pt x="4335" y="293"/>
                      </a:cubicBezTo>
                      <a:cubicBezTo>
                        <a:pt x="4354" y="313"/>
                        <a:pt x="4298" y="343"/>
                        <a:pt x="4279" y="373"/>
                      </a:cubicBezTo>
                      <a:cubicBezTo>
                        <a:pt x="4259" y="402"/>
                        <a:pt x="4269" y="481"/>
                        <a:pt x="4219" y="466"/>
                      </a:cubicBezTo>
                      <a:cubicBezTo>
                        <a:pt x="4171" y="452"/>
                        <a:pt x="4166" y="363"/>
                        <a:pt x="4171" y="318"/>
                      </a:cubicBezTo>
                      <a:cubicBezTo>
                        <a:pt x="4176" y="273"/>
                        <a:pt x="4140" y="234"/>
                        <a:pt x="4092" y="239"/>
                      </a:cubicBezTo>
                      <a:cubicBezTo>
                        <a:pt x="4040" y="244"/>
                        <a:pt x="4005" y="263"/>
                        <a:pt x="3992" y="229"/>
                      </a:cubicBezTo>
                      <a:cubicBezTo>
                        <a:pt x="3976" y="194"/>
                        <a:pt x="4040" y="169"/>
                        <a:pt x="4000" y="140"/>
                      </a:cubicBezTo>
                      <a:cubicBezTo>
                        <a:pt x="3961" y="109"/>
                        <a:pt x="3846" y="0"/>
                        <a:pt x="3808" y="20"/>
                      </a:cubicBezTo>
                      <a:cubicBezTo>
                        <a:pt x="3767" y="39"/>
                        <a:pt x="3698" y="165"/>
                        <a:pt x="3767" y="194"/>
                      </a:cubicBezTo>
                      <a:cubicBezTo>
                        <a:pt x="3837" y="224"/>
                        <a:pt x="3941" y="288"/>
                        <a:pt x="3856" y="353"/>
                      </a:cubicBezTo>
                      <a:cubicBezTo>
                        <a:pt x="3772" y="417"/>
                        <a:pt x="3839" y="464"/>
                        <a:pt x="3776" y="491"/>
                      </a:cubicBezTo>
                      <a:cubicBezTo>
                        <a:pt x="3713" y="518"/>
                        <a:pt x="3758" y="429"/>
                        <a:pt x="3615" y="429"/>
                      </a:cubicBezTo>
                      <a:cubicBezTo>
                        <a:pt x="3475" y="429"/>
                        <a:pt x="3419" y="411"/>
                        <a:pt x="3366" y="385"/>
                      </a:cubicBezTo>
                      <a:cubicBezTo>
                        <a:pt x="3313" y="358"/>
                        <a:pt x="3207" y="358"/>
                        <a:pt x="3161" y="367"/>
                      </a:cubicBezTo>
                      <a:cubicBezTo>
                        <a:pt x="3118" y="375"/>
                        <a:pt x="3108" y="421"/>
                        <a:pt x="3135" y="464"/>
                      </a:cubicBezTo>
                      <a:cubicBezTo>
                        <a:pt x="3161" y="510"/>
                        <a:pt x="3100" y="518"/>
                        <a:pt x="3100" y="518"/>
                      </a:cubicBezTo>
                      <a:cubicBezTo>
                        <a:pt x="3100" y="518"/>
                        <a:pt x="2984" y="438"/>
                        <a:pt x="2923" y="438"/>
                      </a:cubicBezTo>
                      <a:cubicBezTo>
                        <a:pt x="2860" y="438"/>
                        <a:pt x="2761" y="429"/>
                        <a:pt x="2744" y="394"/>
                      </a:cubicBezTo>
                      <a:cubicBezTo>
                        <a:pt x="2727" y="358"/>
                        <a:pt x="2671" y="305"/>
                        <a:pt x="2582" y="296"/>
                      </a:cubicBezTo>
                      <a:cubicBezTo>
                        <a:pt x="2495" y="286"/>
                        <a:pt x="2423" y="234"/>
                        <a:pt x="2307" y="234"/>
                      </a:cubicBezTo>
                      <a:cubicBezTo>
                        <a:pt x="2191" y="234"/>
                        <a:pt x="2059" y="189"/>
                        <a:pt x="1996" y="197"/>
                      </a:cubicBezTo>
                      <a:cubicBezTo>
                        <a:pt x="1933" y="206"/>
                        <a:pt x="1863" y="261"/>
                        <a:pt x="1827" y="269"/>
                      </a:cubicBezTo>
                      <a:cubicBezTo>
                        <a:pt x="1792" y="278"/>
                        <a:pt x="1747" y="225"/>
                        <a:pt x="1713" y="286"/>
                      </a:cubicBezTo>
                      <a:cubicBezTo>
                        <a:pt x="1676" y="350"/>
                        <a:pt x="1650" y="375"/>
                        <a:pt x="1613" y="322"/>
                      </a:cubicBezTo>
                      <a:cubicBezTo>
                        <a:pt x="1577" y="269"/>
                        <a:pt x="1339" y="206"/>
                        <a:pt x="1177" y="197"/>
                      </a:cubicBezTo>
                      <a:cubicBezTo>
                        <a:pt x="1018" y="189"/>
                        <a:pt x="883" y="180"/>
                        <a:pt x="750" y="126"/>
                      </a:cubicBezTo>
                      <a:cubicBezTo>
                        <a:pt x="617" y="73"/>
                        <a:pt x="438" y="126"/>
                        <a:pt x="386" y="145"/>
                      </a:cubicBezTo>
                      <a:cubicBezTo>
                        <a:pt x="333" y="162"/>
                        <a:pt x="274" y="204"/>
                        <a:pt x="222" y="259"/>
                      </a:cubicBezTo>
                      <a:cubicBezTo>
                        <a:pt x="173" y="316"/>
                        <a:pt x="144" y="310"/>
                        <a:pt x="112" y="316"/>
                      </a:cubicBezTo>
                      <a:cubicBezTo>
                        <a:pt x="76" y="321"/>
                        <a:pt x="5" y="378"/>
                        <a:pt x="94" y="411"/>
                      </a:cubicBezTo>
                      <a:cubicBezTo>
                        <a:pt x="182" y="444"/>
                        <a:pt x="222" y="466"/>
                        <a:pt x="261" y="506"/>
                      </a:cubicBezTo>
                      <a:cubicBezTo>
                        <a:pt x="301" y="545"/>
                        <a:pt x="358" y="612"/>
                        <a:pt x="269" y="590"/>
                      </a:cubicBezTo>
                      <a:cubicBezTo>
                        <a:pt x="177" y="568"/>
                        <a:pt x="144" y="535"/>
                        <a:pt x="84" y="545"/>
                      </a:cubicBezTo>
                      <a:cubicBezTo>
                        <a:pt x="22" y="557"/>
                        <a:pt x="0" y="634"/>
                        <a:pt x="27" y="680"/>
                      </a:cubicBezTo>
                      <a:cubicBezTo>
                        <a:pt x="54" y="725"/>
                        <a:pt x="106" y="747"/>
                        <a:pt x="160" y="747"/>
                      </a:cubicBezTo>
                      <a:cubicBezTo>
                        <a:pt x="217" y="747"/>
                        <a:pt x="328" y="691"/>
                        <a:pt x="328" y="735"/>
                      </a:cubicBezTo>
                      <a:cubicBezTo>
                        <a:pt x="328" y="780"/>
                        <a:pt x="317" y="853"/>
                        <a:pt x="269" y="870"/>
                      </a:cubicBezTo>
                      <a:cubicBezTo>
                        <a:pt x="217" y="886"/>
                        <a:pt x="138" y="915"/>
                        <a:pt x="71" y="954"/>
                      </a:cubicBezTo>
                      <a:cubicBezTo>
                        <a:pt x="5" y="994"/>
                        <a:pt x="84" y="1055"/>
                        <a:pt x="138" y="1088"/>
                      </a:cubicBezTo>
                      <a:cubicBezTo>
                        <a:pt x="196" y="1122"/>
                        <a:pt x="301" y="1150"/>
                        <a:pt x="291" y="1212"/>
                      </a:cubicBezTo>
                      <a:cubicBezTo>
                        <a:pt x="280" y="1273"/>
                        <a:pt x="307" y="1296"/>
                        <a:pt x="391" y="1268"/>
                      </a:cubicBezTo>
                      <a:cubicBezTo>
                        <a:pt x="475" y="1239"/>
                        <a:pt x="627" y="1177"/>
                        <a:pt x="508" y="1323"/>
                      </a:cubicBezTo>
                      <a:cubicBezTo>
                        <a:pt x="391" y="1468"/>
                        <a:pt x="280" y="1547"/>
                        <a:pt x="222" y="1570"/>
                      </a:cubicBezTo>
                      <a:cubicBezTo>
                        <a:pt x="168" y="1592"/>
                        <a:pt x="106" y="1626"/>
                        <a:pt x="133" y="1643"/>
                      </a:cubicBezTo>
                      <a:cubicBezTo>
                        <a:pt x="160" y="1660"/>
                        <a:pt x="168" y="1654"/>
                        <a:pt x="255" y="1614"/>
                      </a:cubicBezTo>
                      <a:cubicBezTo>
                        <a:pt x="345" y="1575"/>
                        <a:pt x="470" y="1525"/>
                        <a:pt x="548" y="1441"/>
                      </a:cubicBezTo>
                      <a:cubicBezTo>
                        <a:pt x="627" y="1357"/>
                        <a:pt x="760" y="1307"/>
                        <a:pt x="738" y="1256"/>
                      </a:cubicBezTo>
                      <a:cubicBezTo>
                        <a:pt x="717" y="1206"/>
                        <a:pt x="790" y="1116"/>
                        <a:pt x="812" y="1105"/>
                      </a:cubicBezTo>
                      <a:cubicBezTo>
                        <a:pt x="833" y="1093"/>
                        <a:pt x="855" y="1093"/>
                        <a:pt x="828" y="1150"/>
                      </a:cubicBezTo>
                      <a:cubicBezTo>
                        <a:pt x="799" y="1206"/>
                        <a:pt x="794" y="1239"/>
                        <a:pt x="812" y="1239"/>
                      </a:cubicBezTo>
                      <a:cubicBezTo>
                        <a:pt x="828" y="1239"/>
                        <a:pt x="839" y="1223"/>
                        <a:pt x="907" y="1190"/>
                      </a:cubicBezTo>
                      <a:cubicBezTo>
                        <a:pt x="972" y="1155"/>
                        <a:pt x="996" y="1139"/>
                        <a:pt x="996" y="1116"/>
                      </a:cubicBezTo>
                      <a:cubicBezTo>
                        <a:pt x="996" y="1093"/>
                        <a:pt x="1012" y="1060"/>
                        <a:pt x="1068" y="1078"/>
                      </a:cubicBezTo>
                      <a:cubicBezTo>
                        <a:pt x="1124" y="1093"/>
                        <a:pt x="1176" y="1162"/>
                        <a:pt x="1276" y="1177"/>
                      </a:cubicBezTo>
                      <a:cubicBezTo>
                        <a:pt x="1376" y="1194"/>
                        <a:pt x="1471" y="1177"/>
                        <a:pt x="1534" y="1217"/>
                      </a:cubicBezTo>
                      <a:cubicBezTo>
                        <a:pt x="1594" y="1256"/>
                        <a:pt x="1606" y="1290"/>
                        <a:pt x="1673" y="1278"/>
                      </a:cubicBezTo>
                      <a:cubicBezTo>
                        <a:pt x="1740" y="1268"/>
                        <a:pt x="1785" y="1334"/>
                        <a:pt x="1829" y="1407"/>
                      </a:cubicBezTo>
                      <a:cubicBezTo>
                        <a:pt x="1875" y="1480"/>
                        <a:pt x="1970" y="1737"/>
                        <a:pt x="2043" y="1828"/>
                      </a:cubicBezTo>
                      <a:cubicBezTo>
                        <a:pt x="2116" y="1917"/>
                        <a:pt x="2086" y="1917"/>
                        <a:pt x="2098" y="1974"/>
                      </a:cubicBezTo>
                      <a:cubicBezTo>
                        <a:pt x="2109" y="2029"/>
                        <a:pt x="2127" y="2062"/>
                        <a:pt x="2159" y="2124"/>
                      </a:cubicBezTo>
                      <a:cubicBezTo>
                        <a:pt x="2193" y="2186"/>
                        <a:pt x="2254" y="2415"/>
                        <a:pt x="2260" y="2594"/>
                      </a:cubicBezTo>
                      <a:cubicBezTo>
                        <a:pt x="2265" y="2773"/>
                        <a:pt x="2300" y="2914"/>
                        <a:pt x="2371" y="3031"/>
                      </a:cubicBezTo>
                      <a:cubicBezTo>
                        <a:pt x="2444" y="3148"/>
                        <a:pt x="2491" y="3238"/>
                        <a:pt x="2557" y="3249"/>
                      </a:cubicBezTo>
                      <a:cubicBezTo>
                        <a:pt x="2624" y="3260"/>
                        <a:pt x="2648" y="3289"/>
                        <a:pt x="2675" y="3378"/>
                      </a:cubicBezTo>
                      <a:cubicBezTo>
                        <a:pt x="2702" y="3467"/>
                        <a:pt x="2781" y="3707"/>
                        <a:pt x="2819" y="3761"/>
                      </a:cubicBezTo>
                      <a:cubicBezTo>
                        <a:pt x="2858" y="3817"/>
                        <a:pt x="2979" y="4064"/>
                        <a:pt x="3018" y="4037"/>
                      </a:cubicBezTo>
                      <a:cubicBezTo>
                        <a:pt x="3055" y="4010"/>
                        <a:pt x="3023" y="3960"/>
                        <a:pt x="2979" y="3904"/>
                      </a:cubicBezTo>
                      <a:cubicBezTo>
                        <a:pt x="2934" y="3849"/>
                        <a:pt x="2892" y="3712"/>
                        <a:pt x="2835" y="3630"/>
                      </a:cubicBezTo>
                      <a:cubicBezTo>
                        <a:pt x="2781" y="3548"/>
                        <a:pt x="2733" y="3443"/>
                        <a:pt x="2770" y="3421"/>
                      </a:cubicBezTo>
                      <a:cubicBezTo>
                        <a:pt x="2808" y="3398"/>
                        <a:pt x="2876" y="3564"/>
                        <a:pt x="2918" y="3630"/>
                      </a:cubicBezTo>
                      <a:cubicBezTo>
                        <a:pt x="2964" y="3696"/>
                        <a:pt x="3085" y="3871"/>
                        <a:pt x="3150" y="3971"/>
                      </a:cubicBezTo>
                      <a:cubicBezTo>
                        <a:pt x="3215" y="4070"/>
                        <a:pt x="3255" y="4108"/>
                        <a:pt x="3239" y="4191"/>
                      </a:cubicBezTo>
                      <a:cubicBezTo>
                        <a:pt x="3222" y="4274"/>
                        <a:pt x="3336" y="4350"/>
                        <a:pt x="3447" y="4417"/>
                      </a:cubicBezTo>
                      <a:cubicBezTo>
                        <a:pt x="3556" y="4482"/>
                        <a:pt x="3677" y="4520"/>
                        <a:pt x="3704" y="4536"/>
                      </a:cubicBezTo>
                      <a:cubicBezTo>
                        <a:pt x="3734" y="4553"/>
                        <a:pt x="3771" y="4558"/>
                        <a:pt x="3798" y="4516"/>
                      </a:cubicBezTo>
                      <a:cubicBezTo>
                        <a:pt x="3825" y="4471"/>
                        <a:pt x="3876" y="4526"/>
                        <a:pt x="3903" y="4570"/>
                      </a:cubicBezTo>
                      <a:cubicBezTo>
                        <a:pt x="3930" y="4614"/>
                        <a:pt x="4035" y="4691"/>
                        <a:pt x="4101" y="4691"/>
                      </a:cubicBezTo>
                      <a:cubicBezTo>
                        <a:pt x="4166" y="4691"/>
                        <a:pt x="4210" y="4729"/>
                        <a:pt x="4234" y="4789"/>
                      </a:cubicBezTo>
                      <a:cubicBezTo>
                        <a:pt x="4256" y="4849"/>
                        <a:pt x="4271" y="4938"/>
                        <a:pt x="4320" y="4961"/>
                      </a:cubicBezTo>
                      <a:cubicBezTo>
                        <a:pt x="4371" y="4982"/>
                        <a:pt x="4414" y="5031"/>
                        <a:pt x="4469" y="5053"/>
                      </a:cubicBezTo>
                      <a:cubicBezTo>
                        <a:pt x="4524" y="5076"/>
                        <a:pt x="4519" y="5086"/>
                        <a:pt x="4580" y="5037"/>
                      </a:cubicBezTo>
                      <a:cubicBezTo>
                        <a:pt x="4640" y="4988"/>
                        <a:pt x="4694" y="5021"/>
                        <a:pt x="4706" y="5037"/>
                      </a:cubicBezTo>
                      <a:cubicBezTo>
                        <a:pt x="4716" y="5053"/>
                        <a:pt x="4751" y="5021"/>
                        <a:pt x="4711" y="4982"/>
                      </a:cubicBezTo>
                      <a:cubicBezTo>
                        <a:pt x="4672" y="4943"/>
                        <a:pt x="4635" y="4943"/>
                        <a:pt x="4562" y="4961"/>
                      </a:cubicBezTo>
                      <a:cubicBezTo>
                        <a:pt x="4491" y="4977"/>
                        <a:pt x="4498" y="5004"/>
                        <a:pt x="4437" y="4928"/>
                      </a:cubicBezTo>
                      <a:cubicBezTo>
                        <a:pt x="4377" y="4849"/>
                        <a:pt x="4371" y="4872"/>
                        <a:pt x="4382" y="4780"/>
                      </a:cubicBezTo>
                      <a:cubicBezTo>
                        <a:pt x="4393" y="4686"/>
                        <a:pt x="4469" y="4520"/>
                        <a:pt x="4398" y="4520"/>
                      </a:cubicBezTo>
                      <a:cubicBezTo>
                        <a:pt x="4327" y="4520"/>
                        <a:pt x="4210" y="4526"/>
                        <a:pt x="4172" y="4531"/>
                      </a:cubicBezTo>
                      <a:cubicBezTo>
                        <a:pt x="4134" y="4536"/>
                        <a:pt x="4101" y="4520"/>
                        <a:pt x="4124" y="4466"/>
                      </a:cubicBezTo>
                      <a:cubicBezTo>
                        <a:pt x="4145" y="4410"/>
                        <a:pt x="4188" y="4410"/>
                        <a:pt x="4188" y="4323"/>
                      </a:cubicBezTo>
                      <a:cubicBezTo>
                        <a:pt x="4188" y="4235"/>
                        <a:pt x="4245" y="4131"/>
                        <a:pt x="4150" y="4153"/>
                      </a:cubicBezTo>
                      <a:cubicBezTo>
                        <a:pt x="4056" y="4175"/>
                        <a:pt x="4045" y="4224"/>
                        <a:pt x="4024" y="4284"/>
                      </a:cubicBezTo>
                      <a:cubicBezTo>
                        <a:pt x="4003" y="4344"/>
                        <a:pt x="3973" y="4334"/>
                        <a:pt x="3930" y="4339"/>
                      </a:cubicBezTo>
                      <a:cubicBezTo>
                        <a:pt x="3887" y="4344"/>
                        <a:pt x="3798" y="4383"/>
                        <a:pt x="3744" y="4289"/>
                      </a:cubicBezTo>
                      <a:cubicBezTo>
                        <a:pt x="3688" y="4196"/>
                        <a:pt x="3645" y="4113"/>
                        <a:pt x="3661" y="4037"/>
                      </a:cubicBezTo>
                      <a:cubicBezTo>
                        <a:pt x="3677" y="3960"/>
                        <a:pt x="3666" y="3882"/>
                        <a:pt x="3671" y="3806"/>
                      </a:cubicBezTo>
                      <a:cubicBezTo>
                        <a:pt x="3677" y="3729"/>
                        <a:pt x="3694" y="3662"/>
                        <a:pt x="3734" y="3640"/>
                      </a:cubicBezTo>
                      <a:cubicBezTo>
                        <a:pt x="3771" y="3618"/>
                        <a:pt x="3930" y="3548"/>
                        <a:pt x="4003" y="3575"/>
                      </a:cubicBezTo>
                      <a:cubicBezTo>
                        <a:pt x="4074" y="3602"/>
                        <a:pt x="4101" y="3625"/>
                        <a:pt x="4084" y="3559"/>
                      </a:cubicBezTo>
                      <a:cubicBezTo>
                        <a:pt x="4067" y="3492"/>
                        <a:pt x="4118" y="3499"/>
                        <a:pt x="4183" y="3504"/>
                      </a:cubicBezTo>
                      <a:cubicBezTo>
                        <a:pt x="4250" y="3509"/>
                        <a:pt x="4371" y="3481"/>
                        <a:pt x="4398" y="3548"/>
                      </a:cubicBezTo>
                      <a:cubicBezTo>
                        <a:pt x="4425" y="3613"/>
                        <a:pt x="4408" y="3696"/>
                        <a:pt x="4441" y="3756"/>
                      </a:cubicBezTo>
                      <a:cubicBezTo>
                        <a:pt x="4474" y="3817"/>
                        <a:pt x="4519" y="3877"/>
                        <a:pt x="4551" y="3871"/>
                      </a:cubicBezTo>
                      <a:cubicBezTo>
                        <a:pt x="4585" y="3866"/>
                        <a:pt x="4607" y="3783"/>
                        <a:pt x="4580" y="3712"/>
                      </a:cubicBezTo>
                      <a:cubicBezTo>
                        <a:pt x="4551" y="3640"/>
                        <a:pt x="4498" y="3499"/>
                        <a:pt x="4507" y="3443"/>
                      </a:cubicBezTo>
                      <a:cubicBezTo>
                        <a:pt x="4519" y="3388"/>
                        <a:pt x="4557" y="3327"/>
                        <a:pt x="4630" y="3295"/>
                      </a:cubicBezTo>
                      <a:cubicBezTo>
                        <a:pt x="4701" y="3262"/>
                        <a:pt x="4827" y="3179"/>
                        <a:pt x="4815" y="3074"/>
                      </a:cubicBezTo>
                      <a:cubicBezTo>
                        <a:pt x="4804" y="2971"/>
                        <a:pt x="4822" y="2843"/>
                        <a:pt x="4897" y="2823"/>
                      </a:cubicBezTo>
                      <a:cubicBezTo>
                        <a:pt x="4975" y="2800"/>
                        <a:pt x="5096" y="2717"/>
                        <a:pt x="5091" y="2613"/>
                      </a:cubicBezTo>
                      <a:cubicBezTo>
                        <a:pt x="5086" y="2509"/>
                        <a:pt x="5139" y="2447"/>
                        <a:pt x="5195" y="2447"/>
                      </a:cubicBezTo>
                      <a:cubicBezTo>
                        <a:pt x="5250" y="2447"/>
                        <a:pt x="5245" y="2447"/>
                        <a:pt x="5287" y="2415"/>
                      </a:cubicBezTo>
                      <a:cubicBezTo>
                        <a:pt x="5333" y="2382"/>
                        <a:pt x="5343" y="2415"/>
                        <a:pt x="5316" y="2470"/>
                      </a:cubicBezTo>
                      <a:cubicBezTo>
                        <a:pt x="5287" y="2525"/>
                        <a:pt x="5310" y="2541"/>
                        <a:pt x="5338" y="2547"/>
                      </a:cubicBezTo>
                      <a:cubicBezTo>
                        <a:pt x="5366" y="2552"/>
                        <a:pt x="5376" y="2498"/>
                        <a:pt x="5432" y="2458"/>
                      </a:cubicBezTo>
                      <a:cubicBezTo>
                        <a:pt x="5487" y="2420"/>
                        <a:pt x="5558" y="2393"/>
                        <a:pt x="5591" y="2377"/>
                      </a:cubicBezTo>
                      <a:cubicBezTo>
                        <a:pt x="5624" y="2359"/>
                        <a:pt x="5592" y="2270"/>
                        <a:pt x="5508" y="2277"/>
                      </a:cubicBezTo>
                      <a:cubicBezTo>
                        <a:pt x="5440" y="2283"/>
                        <a:pt x="5390" y="2277"/>
                        <a:pt x="5385" y="2256"/>
                      </a:cubicBezTo>
                      <a:cubicBezTo>
                        <a:pt x="5380" y="2233"/>
                        <a:pt x="5429" y="2201"/>
                        <a:pt x="5429" y="2140"/>
                      </a:cubicBezTo>
                      <a:cubicBezTo>
                        <a:pt x="5429" y="2080"/>
                        <a:pt x="5356" y="2035"/>
                        <a:pt x="5329" y="2046"/>
                      </a:cubicBezTo>
                      <a:cubicBezTo>
                        <a:pt x="5303" y="2057"/>
                        <a:pt x="5203" y="2145"/>
                        <a:pt x="5176" y="2189"/>
                      </a:cubicBezTo>
                      <a:cubicBezTo>
                        <a:pt x="5148" y="2233"/>
                        <a:pt x="5120" y="2228"/>
                        <a:pt x="5103" y="2216"/>
                      </a:cubicBezTo>
                      <a:cubicBezTo>
                        <a:pt x="5087" y="2205"/>
                        <a:pt x="5099" y="2140"/>
                        <a:pt x="5176" y="2090"/>
                      </a:cubicBezTo>
                      <a:cubicBezTo>
                        <a:pt x="5252" y="2041"/>
                        <a:pt x="5286" y="1969"/>
                        <a:pt x="5345" y="1959"/>
                      </a:cubicBezTo>
                      <a:cubicBezTo>
                        <a:pt x="5407" y="1947"/>
                        <a:pt x="5505" y="1969"/>
                        <a:pt x="5555" y="1969"/>
                      </a:cubicBezTo>
                      <a:cubicBezTo>
                        <a:pt x="5604" y="1969"/>
                        <a:pt x="5655" y="1981"/>
                        <a:pt x="5676" y="1936"/>
                      </a:cubicBezTo>
                      <a:cubicBezTo>
                        <a:pt x="5698" y="1892"/>
                        <a:pt x="5719" y="1853"/>
                        <a:pt x="5753" y="1865"/>
                      </a:cubicBezTo>
                      <a:cubicBezTo>
                        <a:pt x="5787" y="1876"/>
                        <a:pt x="5757" y="1932"/>
                        <a:pt x="5730" y="2008"/>
                      </a:cubicBezTo>
                      <a:cubicBezTo>
                        <a:pt x="5703" y="2085"/>
                        <a:pt x="5666" y="2129"/>
                        <a:pt x="5666" y="2178"/>
                      </a:cubicBezTo>
                      <a:cubicBezTo>
                        <a:pt x="5666" y="2228"/>
                        <a:pt x="5719" y="2211"/>
                        <a:pt x="5770" y="2201"/>
                      </a:cubicBezTo>
                      <a:cubicBezTo>
                        <a:pt x="5819" y="2189"/>
                        <a:pt x="5896" y="2223"/>
                        <a:pt x="5924" y="2261"/>
                      </a:cubicBezTo>
                      <a:cubicBezTo>
                        <a:pt x="5950" y="2299"/>
                        <a:pt x="5994" y="2261"/>
                        <a:pt x="6012" y="2228"/>
                      </a:cubicBezTo>
                      <a:cubicBezTo>
                        <a:pt x="6029" y="2194"/>
                        <a:pt x="6040" y="2129"/>
                        <a:pt x="5994" y="2117"/>
                      </a:cubicBezTo>
                      <a:cubicBezTo>
                        <a:pt x="5950" y="2107"/>
                        <a:pt x="5918" y="2019"/>
                        <a:pt x="5851" y="2014"/>
                      </a:cubicBezTo>
                      <a:cubicBezTo>
                        <a:pt x="5787" y="2008"/>
                        <a:pt x="5792" y="1981"/>
                        <a:pt x="5829" y="1952"/>
                      </a:cubicBezTo>
                      <a:cubicBezTo>
                        <a:pt x="5867" y="1925"/>
                        <a:pt x="5924" y="1903"/>
                        <a:pt x="5867" y="1811"/>
                      </a:cubicBezTo>
                      <a:cubicBezTo>
                        <a:pt x="5814" y="1717"/>
                        <a:pt x="5845" y="1728"/>
                        <a:pt x="5808" y="1672"/>
                      </a:cubicBezTo>
                      <a:cubicBezTo>
                        <a:pt x="5770" y="1618"/>
                        <a:pt x="5776" y="1540"/>
                        <a:pt x="5682" y="1562"/>
                      </a:cubicBezTo>
                      <a:cubicBezTo>
                        <a:pt x="5587" y="1584"/>
                        <a:pt x="5593" y="1524"/>
                        <a:pt x="5566" y="1497"/>
                      </a:cubicBezTo>
                      <a:cubicBezTo>
                        <a:pt x="5539" y="1468"/>
                        <a:pt x="5523" y="1414"/>
                        <a:pt x="5555" y="1381"/>
                      </a:cubicBezTo>
                      <a:cubicBezTo>
                        <a:pt x="5587" y="1347"/>
                        <a:pt x="5566" y="1347"/>
                        <a:pt x="5523" y="1310"/>
                      </a:cubicBezTo>
                      <a:cubicBezTo>
                        <a:pt x="5477" y="1271"/>
                        <a:pt x="5434" y="1194"/>
                        <a:pt x="5440" y="1150"/>
                      </a:cubicBezTo>
                      <a:cubicBezTo>
                        <a:pt x="5445" y="1106"/>
                        <a:pt x="5410" y="1046"/>
                        <a:pt x="5331" y="118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4" name="ïşlîdè">
                  <a:extLst>
                    <a:ext uri="{FF2B5EF4-FFF2-40B4-BE49-F238E27FC236}">
                      <a16:creationId xmlns:a16="http://schemas.microsoft.com/office/drawing/2014/main" id="{EDBD389B-899C-208E-486A-37276792E33F}"/>
                    </a:ext>
                  </a:extLst>
                </p:cNvPr>
                <p:cNvSpPr/>
                <p:nvPr/>
              </p:nvSpPr>
              <p:spPr bwMode="auto">
                <a:xfrm>
                  <a:off x="1072" y="800"/>
                  <a:ext cx="525" cy="267"/>
                </a:xfrm>
                <a:custGeom>
                  <a:avLst/>
                  <a:gdLst>
                    <a:gd name="T0" fmla="*/ 873 w 1347"/>
                    <a:gd name="T1" fmla="*/ 627 h 687"/>
                    <a:gd name="T2" fmla="*/ 1067 w 1347"/>
                    <a:gd name="T3" fmla="*/ 588 h 687"/>
                    <a:gd name="T4" fmla="*/ 1231 w 1347"/>
                    <a:gd name="T5" fmla="*/ 616 h 687"/>
                    <a:gd name="T6" fmla="*/ 1270 w 1347"/>
                    <a:gd name="T7" fmla="*/ 472 h 687"/>
                    <a:gd name="T8" fmla="*/ 1121 w 1347"/>
                    <a:gd name="T9" fmla="*/ 341 h 687"/>
                    <a:gd name="T10" fmla="*/ 1029 w 1347"/>
                    <a:gd name="T11" fmla="*/ 198 h 687"/>
                    <a:gd name="T12" fmla="*/ 967 w 1347"/>
                    <a:gd name="T13" fmla="*/ 264 h 687"/>
                    <a:gd name="T14" fmla="*/ 908 w 1347"/>
                    <a:gd name="T15" fmla="*/ 264 h 687"/>
                    <a:gd name="T16" fmla="*/ 741 w 1347"/>
                    <a:gd name="T17" fmla="*/ 181 h 687"/>
                    <a:gd name="T18" fmla="*/ 565 w 1347"/>
                    <a:gd name="T19" fmla="*/ 159 h 687"/>
                    <a:gd name="T20" fmla="*/ 417 w 1347"/>
                    <a:gd name="T21" fmla="*/ 65 h 687"/>
                    <a:gd name="T22" fmla="*/ 281 w 1347"/>
                    <a:gd name="T23" fmla="*/ 27 h 687"/>
                    <a:gd name="T24" fmla="*/ 153 w 1347"/>
                    <a:gd name="T25" fmla="*/ 50 h 687"/>
                    <a:gd name="T26" fmla="*/ 141 w 1347"/>
                    <a:gd name="T27" fmla="*/ 143 h 687"/>
                    <a:gd name="T28" fmla="*/ 77 w 1347"/>
                    <a:gd name="T29" fmla="*/ 314 h 687"/>
                    <a:gd name="T30" fmla="*/ 257 w 1347"/>
                    <a:gd name="T31" fmla="*/ 374 h 687"/>
                    <a:gd name="T32" fmla="*/ 402 w 1347"/>
                    <a:gd name="T33" fmla="*/ 253 h 687"/>
                    <a:gd name="T34" fmla="*/ 435 w 1347"/>
                    <a:gd name="T35" fmla="*/ 407 h 687"/>
                    <a:gd name="T36" fmla="*/ 636 w 1347"/>
                    <a:gd name="T37" fmla="*/ 583 h 687"/>
                    <a:gd name="T38" fmla="*/ 715 w 1347"/>
                    <a:gd name="T39" fmla="*/ 632 h 687"/>
                    <a:gd name="T40" fmla="*/ 873 w 1347"/>
                    <a:gd name="T41" fmla="*/ 627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47" h="687">
                      <a:moveTo>
                        <a:pt x="873" y="627"/>
                      </a:moveTo>
                      <a:cubicBezTo>
                        <a:pt x="920" y="605"/>
                        <a:pt x="978" y="556"/>
                        <a:pt x="1067" y="588"/>
                      </a:cubicBezTo>
                      <a:cubicBezTo>
                        <a:pt x="1154" y="620"/>
                        <a:pt x="1192" y="643"/>
                        <a:pt x="1231" y="616"/>
                      </a:cubicBezTo>
                      <a:cubicBezTo>
                        <a:pt x="1270" y="588"/>
                        <a:pt x="1347" y="517"/>
                        <a:pt x="1270" y="472"/>
                      </a:cubicBezTo>
                      <a:cubicBezTo>
                        <a:pt x="1192" y="428"/>
                        <a:pt x="1131" y="401"/>
                        <a:pt x="1121" y="341"/>
                      </a:cubicBezTo>
                      <a:cubicBezTo>
                        <a:pt x="1110" y="280"/>
                        <a:pt x="1067" y="215"/>
                        <a:pt x="1029" y="198"/>
                      </a:cubicBezTo>
                      <a:cubicBezTo>
                        <a:pt x="989" y="181"/>
                        <a:pt x="946" y="231"/>
                        <a:pt x="967" y="264"/>
                      </a:cubicBezTo>
                      <a:cubicBezTo>
                        <a:pt x="989" y="297"/>
                        <a:pt x="946" y="302"/>
                        <a:pt x="908" y="264"/>
                      </a:cubicBezTo>
                      <a:cubicBezTo>
                        <a:pt x="868" y="226"/>
                        <a:pt x="792" y="198"/>
                        <a:pt x="741" y="181"/>
                      </a:cubicBezTo>
                      <a:cubicBezTo>
                        <a:pt x="693" y="166"/>
                        <a:pt x="636" y="193"/>
                        <a:pt x="565" y="159"/>
                      </a:cubicBezTo>
                      <a:cubicBezTo>
                        <a:pt x="494" y="126"/>
                        <a:pt x="467" y="50"/>
                        <a:pt x="417" y="65"/>
                      </a:cubicBezTo>
                      <a:cubicBezTo>
                        <a:pt x="367" y="82"/>
                        <a:pt x="323" y="55"/>
                        <a:pt x="281" y="27"/>
                      </a:cubicBezTo>
                      <a:cubicBezTo>
                        <a:pt x="235" y="0"/>
                        <a:pt x="175" y="33"/>
                        <a:pt x="153" y="50"/>
                      </a:cubicBezTo>
                      <a:cubicBezTo>
                        <a:pt x="132" y="65"/>
                        <a:pt x="193" y="94"/>
                        <a:pt x="141" y="143"/>
                      </a:cubicBezTo>
                      <a:cubicBezTo>
                        <a:pt x="93" y="193"/>
                        <a:pt x="0" y="258"/>
                        <a:pt x="77" y="314"/>
                      </a:cubicBezTo>
                      <a:cubicBezTo>
                        <a:pt x="153" y="368"/>
                        <a:pt x="153" y="423"/>
                        <a:pt x="257" y="374"/>
                      </a:cubicBezTo>
                      <a:cubicBezTo>
                        <a:pt x="362" y="324"/>
                        <a:pt x="373" y="253"/>
                        <a:pt x="402" y="253"/>
                      </a:cubicBezTo>
                      <a:cubicBezTo>
                        <a:pt x="429" y="253"/>
                        <a:pt x="394" y="356"/>
                        <a:pt x="435" y="407"/>
                      </a:cubicBezTo>
                      <a:cubicBezTo>
                        <a:pt x="472" y="457"/>
                        <a:pt x="505" y="598"/>
                        <a:pt x="636" y="583"/>
                      </a:cubicBezTo>
                      <a:cubicBezTo>
                        <a:pt x="681" y="566"/>
                        <a:pt x="699" y="616"/>
                        <a:pt x="715" y="632"/>
                      </a:cubicBezTo>
                      <a:cubicBezTo>
                        <a:pt x="730" y="649"/>
                        <a:pt x="746" y="687"/>
                        <a:pt x="873" y="6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5" name="íśļiḓè">
                  <a:extLst>
                    <a:ext uri="{FF2B5EF4-FFF2-40B4-BE49-F238E27FC236}">
                      <a16:creationId xmlns:a16="http://schemas.microsoft.com/office/drawing/2014/main" id="{87C9B946-422C-ADAB-12D6-74476FBA0E5E}"/>
                    </a:ext>
                  </a:extLst>
                </p:cNvPr>
                <p:cNvSpPr/>
                <p:nvPr/>
              </p:nvSpPr>
              <p:spPr bwMode="auto">
                <a:xfrm>
                  <a:off x="1599" y="1003"/>
                  <a:ext cx="109" cy="56"/>
                </a:xfrm>
                <a:custGeom>
                  <a:avLst/>
                  <a:gdLst>
                    <a:gd name="T0" fmla="*/ 73 w 280"/>
                    <a:gd name="T1" fmla="*/ 116 h 143"/>
                    <a:gd name="T2" fmla="*/ 183 w 280"/>
                    <a:gd name="T3" fmla="*/ 132 h 143"/>
                    <a:gd name="T4" fmla="*/ 247 w 280"/>
                    <a:gd name="T5" fmla="*/ 98 h 143"/>
                    <a:gd name="T6" fmla="*/ 210 w 280"/>
                    <a:gd name="T7" fmla="*/ 29 h 143"/>
                    <a:gd name="T8" fmla="*/ 49 w 280"/>
                    <a:gd name="T9" fmla="*/ 22 h 143"/>
                    <a:gd name="T10" fmla="*/ 73 w 280"/>
                    <a:gd name="T11" fmla="*/ 11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0" h="143">
                      <a:moveTo>
                        <a:pt x="73" y="116"/>
                      </a:moveTo>
                      <a:cubicBezTo>
                        <a:pt x="110" y="112"/>
                        <a:pt x="159" y="121"/>
                        <a:pt x="183" y="132"/>
                      </a:cubicBezTo>
                      <a:cubicBezTo>
                        <a:pt x="205" y="143"/>
                        <a:pt x="215" y="132"/>
                        <a:pt x="247" y="98"/>
                      </a:cubicBezTo>
                      <a:cubicBezTo>
                        <a:pt x="280" y="66"/>
                        <a:pt x="263" y="44"/>
                        <a:pt x="210" y="29"/>
                      </a:cubicBezTo>
                      <a:cubicBezTo>
                        <a:pt x="153" y="11"/>
                        <a:pt x="100" y="0"/>
                        <a:pt x="49" y="22"/>
                      </a:cubicBezTo>
                      <a:cubicBezTo>
                        <a:pt x="0" y="44"/>
                        <a:pt x="11" y="121"/>
                        <a:pt x="73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6" name="i$ḷíḋè">
                  <a:extLst>
                    <a:ext uri="{FF2B5EF4-FFF2-40B4-BE49-F238E27FC236}">
                      <a16:creationId xmlns:a16="http://schemas.microsoft.com/office/drawing/2014/main" id="{8AC5ED4B-7D04-89C8-8796-FEAF9403F039}"/>
                    </a:ext>
                  </a:extLst>
                </p:cNvPr>
                <p:cNvSpPr/>
                <p:nvPr/>
              </p:nvSpPr>
              <p:spPr bwMode="auto">
                <a:xfrm>
                  <a:off x="1537" y="830"/>
                  <a:ext cx="144" cy="121"/>
                </a:xfrm>
                <a:custGeom>
                  <a:avLst/>
                  <a:gdLst>
                    <a:gd name="T0" fmla="*/ 71 w 370"/>
                    <a:gd name="T1" fmla="*/ 198 h 313"/>
                    <a:gd name="T2" fmla="*/ 181 w 370"/>
                    <a:gd name="T3" fmla="*/ 269 h 313"/>
                    <a:gd name="T4" fmla="*/ 303 w 370"/>
                    <a:gd name="T5" fmla="*/ 269 h 313"/>
                    <a:gd name="T6" fmla="*/ 330 w 370"/>
                    <a:gd name="T7" fmla="*/ 154 h 313"/>
                    <a:gd name="T8" fmla="*/ 292 w 370"/>
                    <a:gd name="T9" fmla="*/ 33 h 313"/>
                    <a:gd name="T10" fmla="*/ 82 w 370"/>
                    <a:gd name="T11" fmla="*/ 71 h 313"/>
                    <a:gd name="T12" fmla="*/ 71 w 370"/>
                    <a:gd name="T13" fmla="*/ 198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" h="313">
                      <a:moveTo>
                        <a:pt x="71" y="198"/>
                      </a:moveTo>
                      <a:cubicBezTo>
                        <a:pt x="97" y="212"/>
                        <a:pt x="155" y="230"/>
                        <a:pt x="181" y="269"/>
                      </a:cubicBezTo>
                      <a:cubicBezTo>
                        <a:pt x="209" y="308"/>
                        <a:pt x="249" y="313"/>
                        <a:pt x="303" y="269"/>
                      </a:cubicBezTo>
                      <a:cubicBezTo>
                        <a:pt x="357" y="225"/>
                        <a:pt x="365" y="198"/>
                        <a:pt x="330" y="154"/>
                      </a:cubicBezTo>
                      <a:cubicBezTo>
                        <a:pt x="297" y="111"/>
                        <a:pt x="370" y="38"/>
                        <a:pt x="292" y="33"/>
                      </a:cubicBezTo>
                      <a:cubicBezTo>
                        <a:pt x="214" y="27"/>
                        <a:pt x="165" y="0"/>
                        <a:pt x="82" y="71"/>
                      </a:cubicBezTo>
                      <a:cubicBezTo>
                        <a:pt x="0" y="143"/>
                        <a:pt x="23" y="170"/>
                        <a:pt x="71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7" name="íśľíḑê">
                  <a:extLst>
                    <a:ext uri="{FF2B5EF4-FFF2-40B4-BE49-F238E27FC236}">
                      <a16:creationId xmlns:a16="http://schemas.microsoft.com/office/drawing/2014/main" id="{6624E167-86AB-ADF2-90A5-1C59279E554C}"/>
                    </a:ext>
                  </a:extLst>
                </p:cNvPr>
                <p:cNvSpPr/>
                <p:nvPr/>
              </p:nvSpPr>
              <p:spPr bwMode="auto">
                <a:xfrm>
                  <a:off x="1874" y="1159"/>
                  <a:ext cx="152" cy="110"/>
                </a:xfrm>
                <a:custGeom>
                  <a:avLst/>
                  <a:gdLst>
                    <a:gd name="T0" fmla="*/ 16 w 389"/>
                    <a:gd name="T1" fmla="*/ 166 h 282"/>
                    <a:gd name="T2" fmla="*/ 104 w 389"/>
                    <a:gd name="T3" fmla="*/ 22 h 282"/>
                    <a:gd name="T4" fmla="*/ 290 w 389"/>
                    <a:gd name="T5" fmla="*/ 116 h 282"/>
                    <a:gd name="T6" fmla="*/ 334 w 389"/>
                    <a:gd name="T7" fmla="*/ 226 h 282"/>
                    <a:gd name="T8" fmla="*/ 213 w 389"/>
                    <a:gd name="T9" fmla="*/ 176 h 282"/>
                    <a:gd name="T10" fmla="*/ 148 w 389"/>
                    <a:gd name="T11" fmla="*/ 215 h 282"/>
                    <a:gd name="T12" fmla="*/ 48 w 389"/>
                    <a:gd name="T13" fmla="*/ 242 h 282"/>
                    <a:gd name="T14" fmla="*/ 16 w 389"/>
                    <a:gd name="T15" fmla="*/ 166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9" h="282">
                      <a:moveTo>
                        <a:pt x="16" y="166"/>
                      </a:moveTo>
                      <a:cubicBezTo>
                        <a:pt x="35" y="132"/>
                        <a:pt x="48" y="0"/>
                        <a:pt x="104" y="22"/>
                      </a:cubicBezTo>
                      <a:cubicBezTo>
                        <a:pt x="159" y="45"/>
                        <a:pt x="235" y="82"/>
                        <a:pt x="290" y="116"/>
                      </a:cubicBezTo>
                      <a:cubicBezTo>
                        <a:pt x="346" y="149"/>
                        <a:pt x="389" y="181"/>
                        <a:pt x="334" y="226"/>
                      </a:cubicBezTo>
                      <a:cubicBezTo>
                        <a:pt x="280" y="270"/>
                        <a:pt x="230" y="210"/>
                        <a:pt x="213" y="176"/>
                      </a:cubicBezTo>
                      <a:cubicBezTo>
                        <a:pt x="196" y="143"/>
                        <a:pt x="164" y="176"/>
                        <a:pt x="148" y="215"/>
                      </a:cubicBezTo>
                      <a:cubicBezTo>
                        <a:pt x="132" y="253"/>
                        <a:pt x="97" y="282"/>
                        <a:pt x="48" y="242"/>
                      </a:cubicBezTo>
                      <a:cubicBezTo>
                        <a:pt x="0" y="203"/>
                        <a:pt x="0" y="193"/>
                        <a:pt x="16" y="1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8" name="iṥḻîḓe">
                  <a:extLst>
                    <a:ext uri="{FF2B5EF4-FFF2-40B4-BE49-F238E27FC236}">
                      <a16:creationId xmlns:a16="http://schemas.microsoft.com/office/drawing/2014/main" id="{64F5F49D-447D-CD1D-D887-1EE8D6249126}"/>
                    </a:ext>
                  </a:extLst>
                </p:cNvPr>
                <p:cNvSpPr/>
                <p:nvPr/>
              </p:nvSpPr>
              <p:spPr bwMode="auto">
                <a:xfrm>
                  <a:off x="1813" y="833"/>
                  <a:ext cx="605" cy="467"/>
                </a:xfrm>
                <a:custGeom>
                  <a:avLst/>
                  <a:gdLst>
                    <a:gd name="T0" fmla="*/ 748 w 1550"/>
                    <a:gd name="T1" fmla="*/ 941 h 1199"/>
                    <a:gd name="T2" fmla="*/ 864 w 1550"/>
                    <a:gd name="T3" fmla="*/ 974 h 1199"/>
                    <a:gd name="T4" fmla="*/ 1060 w 1550"/>
                    <a:gd name="T5" fmla="*/ 1123 h 1199"/>
                    <a:gd name="T6" fmla="*/ 1203 w 1550"/>
                    <a:gd name="T7" fmla="*/ 1183 h 1199"/>
                    <a:gd name="T8" fmla="*/ 1254 w 1550"/>
                    <a:gd name="T9" fmla="*/ 1155 h 1199"/>
                    <a:gd name="T10" fmla="*/ 1128 w 1550"/>
                    <a:gd name="T11" fmla="*/ 1034 h 1199"/>
                    <a:gd name="T12" fmla="*/ 1281 w 1550"/>
                    <a:gd name="T13" fmla="*/ 1106 h 1199"/>
                    <a:gd name="T14" fmla="*/ 1353 w 1550"/>
                    <a:gd name="T15" fmla="*/ 1067 h 1199"/>
                    <a:gd name="T16" fmla="*/ 1281 w 1550"/>
                    <a:gd name="T17" fmla="*/ 925 h 1199"/>
                    <a:gd name="T18" fmla="*/ 1148 w 1550"/>
                    <a:gd name="T19" fmla="*/ 748 h 1199"/>
                    <a:gd name="T20" fmla="*/ 1269 w 1550"/>
                    <a:gd name="T21" fmla="*/ 798 h 1199"/>
                    <a:gd name="T22" fmla="*/ 1413 w 1550"/>
                    <a:gd name="T23" fmla="*/ 881 h 1199"/>
                    <a:gd name="T24" fmla="*/ 1472 w 1550"/>
                    <a:gd name="T25" fmla="*/ 704 h 1199"/>
                    <a:gd name="T26" fmla="*/ 1297 w 1550"/>
                    <a:gd name="T27" fmla="*/ 617 h 1199"/>
                    <a:gd name="T28" fmla="*/ 1160 w 1550"/>
                    <a:gd name="T29" fmla="*/ 572 h 1199"/>
                    <a:gd name="T30" fmla="*/ 1171 w 1550"/>
                    <a:gd name="T31" fmla="*/ 473 h 1199"/>
                    <a:gd name="T32" fmla="*/ 1116 w 1550"/>
                    <a:gd name="T33" fmla="*/ 348 h 1199"/>
                    <a:gd name="T34" fmla="*/ 869 w 1550"/>
                    <a:gd name="T35" fmla="*/ 232 h 1199"/>
                    <a:gd name="T36" fmla="*/ 697 w 1550"/>
                    <a:gd name="T37" fmla="*/ 144 h 1199"/>
                    <a:gd name="T38" fmla="*/ 533 w 1550"/>
                    <a:gd name="T39" fmla="*/ 188 h 1199"/>
                    <a:gd name="T40" fmla="*/ 467 w 1550"/>
                    <a:gd name="T41" fmla="*/ 116 h 1199"/>
                    <a:gd name="T42" fmla="*/ 395 w 1550"/>
                    <a:gd name="T43" fmla="*/ 0 h 1199"/>
                    <a:gd name="T44" fmla="*/ 275 w 1550"/>
                    <a:gd name="T45" fmla="*/ 128 h 1199"/>
                    <a:gd name="T46" fmla="*/ 248 w 1550"/>
                    <a:gd name="T47" fmla="*/ 199 h 1199"/>
                    <a:gd name="T48" fmla="*/ 252 w 1550"/>
                    <a:gd name="T49" fmla="*/ 72 h 1199"/>
                    <a:gd name="T50" fmla="*/ 192 w 1550"/>
                    <a:gd name="T51" fmla="*/ 17 h 1199"/>
                    <a:gd name="T52" fmla="*/ 18 w 1550"/>
                    <a:gd name="T53" fmla="*/ 128 h 1199"/>
                    <a:gd name="T54" fmla="*/ 82 w 1550"/>
                    <a:gd name="T55" fmla="*/ 341 h 1199"/>
                    <a:gd name="T56" fmla="*/ 187 w 1550"/>
                    <a:gd name="T57" fmla="*/ 385 h 1199"/>
                    <a:gd name="T58" fmla="*/ 400 w 1550"/>
                    <a:gd name="T59" fmla="*/ 413 h 1199"/>
                    <a:gd name="T60" fmla="*/ 551 w 1550"/>
                    <a:gd name="T61" fmla="*/ 408 h 1199"/>
                    <a:gd name="T62" fmla="*/ 615 w 1550"/>
                    <a:gd name="T63" fmla="*/ 419 h 1199"/>
                    <a:gd name="T64" fmla="*/ 731 w 1550"/>
                    <a:gd name="T65" fmla="*/ 523 h 1199"/>
                    <a:gd name="T66" fmla="*/ 823 w 1550"/>
                    <a:gd name="T67" fmla="*/ 617 h 1199"/>
                    <a:gd name="T68" fmla="*/ 781 w 1550"/>
                    <a:gd name="T69" fmla="*/ 748 h 1199"/>
                    <a:gd name="T70" fmla="*/ 758 w 1550"/>
                    <a:gd name="T71" fmla="*/ 842 h 1199"/>
                    <a:gd name="T72" fmla="*/ 610 w 1550"/>
                    <a:gd name="T73" fmla="*/ 836 h 1199"/>
                    <a:gd name="T74" fmla="*/ 627 w 1550"/>
                    <a:gd name="T75" fmla="*/ 936 h 1199"/>
                    <a:gd name="T76" fmla="*/ 748 w 1550"/>
                    <a:gd name="T77" fmla="*/ 941 h 1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50" h="1199">
                      <a:moveTo>
                        <a:pt x="748" y="941"/>
                      </a:moveTo>
                      <a:cubicBezTo>
                        <a:pt x="772" y="923"/>
                        <a:pt x="818" y="925"/>
                        <a:pt x="864" y="974"/>
                      </a:cubicBezTo>
                      <a:cubicBezTo>
                        <a:pt x="907" y="1024"/>
                        <a:pt x="985" y="1084"/>
                        <a:pt x="1060" y="1123"/>
                      </a:cubicBezTo>
                      <a:cubicBezTo>
                        <a:pt x="1138" y="1160"/>
                        <a:pt x="1187" y="1167"/>
                        <a:pt x="1203" y="1183"/>
                      </a:cubicBezTo>
                      <a:cubicBezTo>
                        <a:pt x="1219" y="1199"/>
                        <a:pt x="1297" y="1199"/>
                        <a:pt x="1254" y="1155"/>
                      </a:cubicBezTo>
                      <a:cubicBezTo>
                        <a:pt x="1208" y="1111"/>
                        <a:pt x="1116" y="1062"/>
                        <a:pt x="1128" y="1034"/>
                      </a:cubicBezTo>
                      <a:cubicBezTo>
                        <a:pt x="1138" y="1007"/>
                        <a:pt x="1249" y="1078"/>
                        <a:pt x="1281" y="1106"/>
                      </a:cubicBezTo>
                      <a:cubicBezTo>
                        <a:pt x="1313" y="1133"/>
                        <a:pt x="1335" y="1095"/>
                        <a:pt x="1353" y="1067"/>
                      </a:cubicBezTo>
                      <a:cubicBezTo>
                        <a:pt x="1370" y="1039"/>
                        <a:pt x="1340" y="957"/>
                        <a:pt x="1281" y="925"/>
                      </a:cubicBezTo>
                      <a:cubicBezTo>
                        <a:pt x="1219" y="891"/>
                        <a:pt x="1121" y="787"/>
                        <a:pt x="1148" y="748"/>
                      </a:cubicBezTo>
                      <a:cubicBezTo>
                        <a:pt x="1176" y="710"/>
                        <a:pt x="1219" y="726"/>
                        <a:pt x="1269" y="798"/>
                      </a:cubicBezTo>
                      <a:cubicBezTo>
                        <a:pt x="1318" y="869"/>
                        <a:pt x="1358" y="968"/>
                        <a:pt x="1413" y="881"/>
                      </a:cubicBezTo>
                      <a:cubicBezTo>
                        <a:pt x="1467" y="793"/>
                        <a:pt x="1550" y="710"/>
                        <a:pt x="1472" y="704"/>
                      </a:cubicBezTo>
                      <a:cubicBezTo>
                        <a:pt x="1397" y="699"/>
                        <a:pt x="1370" y="627"/>
                        <a:pt x="1297" y="617"/>
                      </a:cubicBezTo>
                      <a:cubicBezTo>
                        <a:pt x="1227" y="605"/>
                        <a:pt x="1192" y="612"/>
                        <a:pt x="1160" y="572"/>
                      </a:cubicBezTo>
                      <a:cubicBezTo>
                        <a:pt x="1128" y="533"/>
                        <a:pt x="1133" y="491"/>
                        <a:pt x="1171" y="473"/>
                      </a:cubicBezTo>
                      <a:cubicBezTo>
                        <a:pt x="1208" y="457"/>
                        <a:pt x="1197" y="385"/>
                        <a:pt x="1116" y="348"/>
                      </a:cubicBezTo>
                      <a:cubicBezTo>
                        <a:pt x="1034" y="309"/>
                        <a:pt x="918" y="276"/>
                        <a:pt x="869" y="232"/>
                      </a:cubicBezTo>
                      <a:cubicBezTo>
                        <a:pt x="818" y="188"/>
                        <a:pt x="763" y="144"/>
                        <a:pt x="697" y="144"/>
                      </a:cubicBezTo>
                      <a:cubicBezTo>
                        <a:pt x="632" y="144"/>
                        <a:pt x="599" y="171"/>
                        <a:pt x="533" y="188"/>
                      </a:cubicBezTo>
                      <a:cubicBezTo>
                        <a:pt x="467" y="204"/>
                        <a:pt x="449" y="188"/>
                        <a:pt x="467" y="116"/>
                      </a:cubicBezTo>
                      <a:cubicBezTo>
                        <a:pt x="483" y="45"/>
                        <a:pt x="461" y="0"/>
                        <a:pt x="395" y="0"/>
                      </a:cubicBezTo>
                      <a:cubicBezTo>
                        <a:pt x="329" y="0"/>
                        <a:pt x="275" y="106"/>
                        <a:pt x="275" y="128"/>
                      </a:cubicBezTo>
                      <a:cubicBezTo>
                        <a:pt x="275" y="148"/>
                        <a:pt x="279" y="204"/>
                        <a:pt x="248" y="199"/>
                      </a:cubicBezTo>
                      <a:cubicBezTo>
                        <a:pt x="214" y="193"/>
                        <a:pt x="225" y="133"/>
                        <a:pt x="252" y="72"/>
                      </a:cubicBezTo>
                      <a:cubicBezTo>
                        <a:pt x="279" y="12"/>
                        <a:pt x="259" y="0"/>
                        <a:pt x="192" y="17"/>
                      </a:cubicBezTo>
                      <a:cubicBezTo>
                        <a:pt x="126" y="34"/>
                        <a:pt x="34" y="56"/>
                        <a:pt x="18" y="128"/>
                      </a:cubicBezTo>
                      <a:cubicBezTo>
                        <a:pt x="0" y="199"/>
                        <a:pt x="10" y="336"/>
                        <a:pt x="82" y="341"/>
                      </a:cubicBezTo>
                      <a:cubicBezTo>
                        <a:pt x="155" y="348"/>
                        <a:pt x="177" y="370"/>
                        <a:pt x="187" y="385"/>
                      </a:cubicBezTo>
                      <a:cubicBezTo>
                        <a:pt x="198" y="402"/>
                        <a:pt x="319" y="397"/>
                        <a:pt x="400" y="413"/>
                      </a:cubicBezTo>
                      <a:cubicBezTo>
                        <a:pt x="483" y="430"/>
                        <a:pt x="551" y="441"/>
                        <a:pt x="551" y="408"/>
                      </a:cubicBezTo>
                      <a:cubicBezTo>
                        <a:pt x="551" y="375"/>
                        <a:pt x="599" y="370"/>
                        <a:pt x="615" y="419"/>
                      </a:cubicBezTo>
                      <a:cubicBezTo>
                        <a:pt x="632" y="469"/>
                        <a:pt x="665" y="511"/>
                        <a:pt x="731" y="523"/>
                      </a:cubicBezTo>
                      <a:cubicBezTo>
                        <a:pt x="797" y="533"/>
                        <a:pt x="834" y="556"/>
                        <a:pt x="823" y="617"/>
                      </a:cubicBezTo>
                      <a:cubicBezTo>
                        <a:pt x="813" y="677"/>
                        <a:pt x="846" y="715"/>
                        <a:pt x="781" y="748"/>
                      </a:cubicBezTo>
                      <a:cubicBezTo>
                        <a:pt x="714" y="782"/>
                        <a:pt x="869" y="854"/>
                        <a:pt x="758" y="842"/>
                      </a:cubicBezTo>
                      <a:cubicBezTo>
                        <a:pt x="649" y="831"/>
                        <a:pt x="642" y="804"/>
                        <a:pt x="610" y="836"/>
                      </a:cubicBezTo>
                      <a:cubicBezTo>
                        <a:pt x="577" y="869"/>
                        <a:pt x="604" y="903"/>
                        <a:pt x="627" y="936"/>
                      </a:cubicBezTo>
                      <a:cubicBezTo>
                        <a:pt x="649" y="968"/>
                        <a:pt x="686" y="985"/>
                        <a:pt x="748" y="94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9" name="ïṧḻiḍè">
                  <a:extLst>
                    <a:ext uri="{FF2B5EF4-FFF2-40B4-BE49-F238E27FC236}">
                      <a16:creationId xmlns:a16="http://schemas.microsoft.com/office/drawing/2014/main" id="{42B9EFF1-D4BE-9D51-86A9-D92D4D3C74AC}"/>
                    </a:ext>
                  </a:extLst>
                </p:cNvPr>
                <p:cNvSpPr/>
                <p:nvPr/>
              </p:nvSpPr>
              <p:spPr bwMode="auto">
                <a:xfrm>
                  <a:off x="1700" y="823"/>
                  <a:ext cx="113" cy="94"/>
                </a:xfrm>
                <a:custGeom>
                  <a:avLst/>
                  <a:gdLst>
                    <a:gd name="T0" fmla="*/ 5 w 292"/>
                    <a:gd name="T1" fmla="*/ 106 h 242"/>
                    <a:gd name="T2" fmla="*/ 11 w 292"/>
                    <a:gd name="T3" fmla="*/ 193 h 242"/>
                    <a:gd name="T4" fmla="*/ 89 w 292"/>
                    <a:gd name="T5" fmla="*/ 220 h 242"/>
                    <a:gd name="T6" fmla="*/ 226 w 292"/>
                    <a:gd name="T7" fmla="*/ 106 h 242"/>
                    <a:gd name="T8" fmla="*/ 232 w 292"/>
                    <a:gd name="T9" fmla="*/ 12 h 242"/>
                    <a:gd name="T10" fmla="*/ 95 w 292"/>
                    <a:gd name="T11" fmla="*/ 5 h 242"/>
                    <a:gd name="T12" fmla="*/ 5 w 292"/>
                    <a:gd name="T13" fmla="*/ 10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242">
                      <a:moveTo>
                        <a:pt x="5" y="106"/>
                      </a:moveTo>
                      <a:cubicBezTo>
                        <a:pt x="5" y="146"/>
                        <a:pt x="0" y="165"/>
                        <a:pt x="11" y="193"/>
                      </a:cubicBezTo>
                      <a:cubicBezTo>
                        <a:pt x="22" y="220"/>
                        <a:pt x="50" y="242"/>
                        <a:pt x="89" y="220"/>
                      </a:cubicBezTo>
                      <a:cubicBezTo>
                        <a:pt x="127" y="198"/>
                        <a:pt x="199" y="121"/>
                        <a:pt x="226" y="106"/>
                      </a:cubicBezTo>
                      <a:cubicBezTo>
                        <a:pt x="253" y="88"/>
                        <a:pt x="292" y="17"/>
                        <a:pt x="232" y="12"/>
                      </a:cubicBezTo>
                      <a:cubicBezTo>
                        <a:pt x="171" y="5"/>
                        <a:pt x="159" y="0"/>
                        <a:pt x="95" y="5"/>
                      </a:cubicBezTo>
                      <a:cubicBezTo>
                        <a:pt x="27" y="12"/>
                        <a:pt x="5" y="0"/>
                        <a:pt x="5" y="10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0" name="îśľîḑe">
                  <a:extLst>
                    <a:ext uri="{FF2B5EF4-FFF2-40B4-BE49-F238E27FC236}">
                      <a16:creationId xmlns:a16="http://schemas.microsoft.com/office/drawing/2014/main" id="{2F68787A-62C4-E861-360C-B37F5915D9CB}"/>
                    </a:ext>
                  </a:extLst>
                </p:cNvPr>
                <p:cNvSpPr/>
                <p:nvPr/>
              </p:nvSpPr>
              <p:spPr bwMode="auto">
                <a:xfrm>
                  <a:off x="2148" y="389"/>
                  <a:ext cx="1252" cy="1004"/>
                </a:xfrm>
                <a:custGeom>
                  <a:avLst/>
                  <a:gdLst>
                    <a:gd name="T0" fmla="*/ 1226 w 3210"/>
                    <a:gd name="T1" fmla="*/ 2263 h 2576"/>
                    <a:gd name="T2" fmla="*/ 1379 w 3210"/>
                    <a:gd name="T3" fmla="*/ 2428 h 2576"/>
                    <a:gd name="T4" fmla="*/ 1495 w 3210"/>
                    <a:gd name="T5" fmla="*/ 2455 h 2576"/>
                    <a:gd name="T6" fmla="*/ 1583 w 3210"/>
                    <a:gd name="T7" fmla="*/ 2455 h 2576"/>
                    <a:gd name="T8" fmla="*/ 1643 w 3210"/>
                    <a:gd name="T9" fmla="*/ 2251 h 2576"/>
                    <a:gd name="T10" fmla="*/ 1678 w 3210"/>
                    <a:gd name="T11" fmla="*/ 2147 h 2576"/>
                    <a:gd name="T12" fmla="*/ 1742 w 3210"/>
                    <a:gd name="T13" fmla="*/ 2054 h 2576"/>
                    <a:gd name="T14" fmla="*/ 1820 w 3210"/>
                    <a:gd name="T15" fmla="*/ 1982 h 2576"/>
                    <a:gd name="T16" fmla="*/ 1941 w 3210"/>
                    <a:gd name="T17" fmla="*/ 1919 h 2576"/>
                    <a:gd name="T18" fmla="*/ 2041 w 3210"/>
                    <a:gd name="T19" fmla="*/ 1864 h 2576"/>
                    <a:gd name="T20" fmla="*/ 2157 w 3210"/>
                    <a:gd name="T21" fmla="*/ 1727 h 2576"/>
                    <a:gd name="T22" fmla="*/ 2210 w 3210"/>
                    <a:gd name="T23" fmla="*/ 1693 h 2576"/>
                    <a:gd name="T24" fmla="*/ 2376 w 3210"/>
                    <a:gd name="T25" fmla="*/ 1693 h 2576"/>
                    <a:gd name="T26" fmla="*/ 2595 w 3210"/>
                    <a:gd name="T27" fmla="*/ 1557 h 2576"/>
                    <a:gd name="T28" fmla="*/ 2688 w 3210"/>
                    <a:gd name="T29" fmla="*/ 1402 h 2576"/>
                    <a:gd name="T30" fmla="*/ 2651 w 3210"/>
                    <a:gd name="T31" fmla="*/ 1281 h 2576"/>
                    <a:gd name="T32" fmla="*/ 2727 w 3210"/>
                    <a:gd name="T33" fmla="*/ 1192 h 2576"/>
                    <a:gd name="T34" fmla="*/ 2800 w 3210"/>
                    <a:gd name="T35" fmla="*/ 1116 h 2576"/>
                    <a:gd name="T36" fmla="*/ 2800 w 3210"/>
                    <a:gd name="T37" fmla="*/ 957 h 2576"/>
                    <a:gd name="T38" fmla="*/ 2793 w 3210"/>
                    <a:gd name="T39" fmla="*/ 797 h 2576"/>
                    <a:gd name="T40" fmla="*/ 2848 w 3210"/>
                    <a:gd name="T41" fmla="*/ 627 h 2576"/>
                    <a:gd name="T42" fmla="*/ 2925 w 3210"/>
                    <a:gd name="T43" fmla="*/ 489 h 2576"/>
                    <a:gd name="T44" fmla="*/ 3096 w 3210"/>
                    <a:gd name="T45" fmla="*/ 363 h 2576"/>
                    <a:gd name="T46" fmla="*/ 3162 w 3210"/>
                    <a:gd name="T47" fmla="*/ 254 h 2576"/>
                    <a:gd name="T48" fmla="*/ 3008 w 3210"/>
                    <a:gd name="T49" fmla="*/ 236 h 2576"/>
                    <a:gd name="T50" fmla="*/ 2734 w 3210"/>
                    <a:gd name="T51" fmla="*/ 308 h 2576"/>
                    <a:gd name="T52" fmla="*/ 2552 w 3210"/>
                    <a:gd name="T53" fmla="*/ 395 h 2576"/>
                    <a:gd name="T54" fmla="*/ 2535 w 3210"/>
                    <a:gd name="T55" fmla="*/ 346 h 2576"/>
                    <a:gd name="T56" fmla="*/ 2700 w 3210"/>
                    <a:gd name="T57" fmla="*/ 247 h 2576"/>
                    <a:gd name="T58" fmla="*/ 2716 w 3210"/>
                    <a:gd name="T59" fmla="*/ 133 h 2576"/>
                    <a:gd name="T60" fmla="*/ 2458 w 3210"/>
                    <a:gd name="T61" fmla="*/ 88 h 2576"/>
                    <a:gd name="T62" fmla="*/ 2270 w 3210"/>
                    <a:gd name="T63" fmla="*/ 66 h 2576"/>
                    <a:gd name="T64" fmla="*/ 2100 w 3210"/>
                    <a:gd name="T65" fmla="*/ 27 h 2576"/>
                    <a:gd name="T66" fmla="*/ 1904 w 3210"/>
                    <a:gd name="T67" fmla="*/ 44 h 2576"/>
                    <a:gd name="T68" fmla="*/ 1783 w 3210"/>
                    <a:gd name="T69" fmla="*/ 22 h 2576"/>
                    <a:gd name="T70" fmla="*/ 1704 w 3210"/>
                    <a:gd name="T71" fmla="*/ 99 h 2576"/>
                    <a:gd name="T72" fmla="*/ 1594 w 3210"/>
                    <a:gd name="T73" fmla="*/ 93 h 2576"/>
                    <a:gd name="T74" fmla="*/ 1430 w 3210"/>
                    <a:gd name="T75" fmla="*/ 104 h 2576"/>
                    <a:gd name="T76" fmla="*/ 1330 w 3210"/>
                    <a:gd name="T77" fmla="*/ 165 h 2576"/>
                    <a:gd name="T78" fmla="*/ 1150 w 3210"/>
                    <a:gd name="T79" fmla="*/ 153 h 2576"/>
                    <a:gd name="T80" fmla="*/ 997 w 3210"/>
                    <a:gd name="T81" fmla="*/ 182 h 2576"/>
                    <a:gd name="T82" fmla="*/ 760 w 3210"/>
                    <a:gd name="T83" fmla="*/ 214 h 2576"/>
                    <a:gd name="T84" fmla="*/ 627 w 3210"/>
                    <a:gd name="T85" fmla="*/ 296 h 2576"/>
                    <a:gd name="T86" fmla="*/ 523 w 3210"/>
                    <a:gd name="T87" fmla="*/ 368 h 2576"/>
                    <a:gd name="T88" fmla="*/ 319 w 3210"/>
                    <a:gd name="T89" fmla="*/ 435 h 2576"/>
                    <a:gd name="T90" fmla="*/ 397 w 3210"/>
                    <a:gd name="T91" fmla="*/ 467 h 2576"/>
                    <a:gd name="T92" fmla="*/ 430 w 3210"/>
                    <a:gd name="T93" fmla="*/ 545 h 2576"/>
                    <a:gd name="T94" fmla="*/ 219 w 3210"/>
                    <a:gd name="T95" fmla="*/ 605 h 2576"/>
                    <a:gd name="T96" fmla="*/ 66 w 3210"/>
                    <a:gd name="T97" fmla="*/ 693 h 2576"/>
                    <a:gd name="T98" fmla="*/ 198 w 3210"/>
                    <a:gd name="T99" fmla="*/ 760 h 2576"/>
                    <a:gd name="T100" fmla="*/ 209 w 3210"/>
                    <a:gd name="T101" fmla="*/ 819 h 2576"/>
                    <a:gd name="T102" fmla="*/ 309 w 3210"/>
                    <a:gd name="T103" fmla="*/ 935 h 2576"/>
                    <a:gd name="T104" fmla="*/ 412 w 3210"/>
                    <a:gd name="T105" fmla="*/ 918 h 2576"/>
                    <a:gd name="T106" fmla="*/ 736 w 3210"/>
                    <a:gd name="T107" fmla="*/ 957 h 2576"/>
                    <a:gd name="T108" fmla="*/ 946 w 3210"/>
                    <a:gd name="T109" fmla="*/ 1237 h 2576"/>
                    <a:gd name="T110" fmla="*/ 978 w 3210"/>
                    <a:gd name="T111" fmla="*/ 1418 h 2576"/>
                    <a:gd name="T112" fmla="*/ 1178 w 3210"/>
                    <a:gd name="T113" fmla="*/ 1414 h 2576"/>
                    <a:gd name="T114" fmla="*/ 1178 w 3210"/>
                    <a:gd name="T115" fmla="*/ 1687 h 2576"/>
                    <a:gd name="T116" fmla="*/ 1039 w 3210"/>
                    <a:gd name="T117" fmla="*/ 1859 h 2576"/>
                    <a:gd name="T118" fmla="*/ 1226 w 3210"/>
                    <a:gd name="T119" fmla="*/ 2263 h 2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210" h="2576">
                      <a:moveTo>
                        <a:pt x="1226" y="2263"/>
                      </a:moveTo>
                      <a:cubicBezTo>
                        <a:pt x="1276" y="2327"/>
                        <a:pt x="1336" y="2428"/>
                        <a:pt x="1379" y="2428"/>
                      </a:cubicBezTo>
                      <a:cubicBezTo>
                        <a:pt x="1425" y="2428"/>
                        <a:pt x="1479" y="2411"/>
                        <a:pt x="1495" y="2455"/>
                      </a:cubicBezTo>
                      <a:cubicBezTo>
                        <a:pt x="1513" y="2499"/>
                        <a:pt x="1546" y="2576"/>
                        <a:pt x="1583" y="2455"/>
                      </a:cubicBezTo>
                      <a:cubicBezTo>
                        <a:pt x="1621" y="2334"/>
                        <a:pt x="1651" y="2307"/>
                        <a:pt x="1643" y="2251"/>
                      </a:cubicBezTo>
                      <a:cubicBezTo>
                        <a:pt x="1638" y="2197"/>
                        <a:pt x="1643" y="2174"/>
                        <a:pt x="1678" y="2147"/>
                      </a:cubicBezTo>
                      <a:cubicBezTo>
                        <a:pt x="1710" y="2119"/>
                        <a:pt x="1742" y="2092"/>
                        <a:pt x="1742" y="2054"/>
                      </a:cubicBezTo>
                      <a:cubicBezTo>
                        <a:pt x="1742" y="2016"/>
                        <a:pt x="1799" y="1994"/>
                        <a:pt x="1820" y="1982"/>
                      </a:cubicBezTo>
                      <a:cubicBezTo>
                        <a:pt x="1842" y="1971"/>
                        <a:pt x="1915" y="1908"/>
                        <a:pt x="1941" y="1919"/>
                      </a:cubicBezTo>
                      <a:cubicBezTo>
                        <a:pt x="1968" y="1930"/>
                        <a:pt x="1979" y="1913"/>
                        <a:pt x="2041" y="1864"/>
                      </a:cubicBezTo>
                      <a:cubicBezTo>
                        <a:pt x="2100" y="1814"/>
                        <a:pt x="2157" y="1770"/>
                        <a:pt x="2157" y="1727"/>
                      </a:cubicBezTo>
                      <a:cubicBezTo>
                        <a:pt x="2157" y="1683"/>
                        <a:pt x="2189" y="1671"/>
                        <a:pt x="2210" y="1693"/>
                      </a:cubicBezTo>
                      <a:cubicBezTo>
                        <a:pt x="2233" y="1715"/>
                        <a:pt x="2310" y="1732"/>
                        <a:pt x="2376" y="1693"/>
                      </a:cubicBezTo>
                      <a:cubicBezTo>
                        <a:pt x="2442" y="1655"/>
                        <a:pt x="2568" y="1567"/>
                        <a:pt x="2595" y="1557"/>
                      </a:cubicBezTo>
                      <a:cubicBezTo>
                        <a:pt x="2622" y="1545"/>
                        <a:pt x="2711" y="1485"/>
                        <a:pt x="2688" y="1402"/>
                      </a:cubicBezTo>
                      <a:cubicBezTo>
                        <a:pt x="2668" y="1320"/>
                        <a:pt x="2618" y="1353"/>
                        <a:pt x="2651" y="1281"/>
                      </a:cubicBezTo>
                      <a:cubicBezTo>
                        <a:pt x="2684" y="1210"/>
                        <a:pt x="2684" y="1187"/>
                        <a:pt x="2727" y="1192"/>
                      </a:cubicBezTo>
                      <a:cubicBezTo>
                        <a:pt x="2772" y="1199"/>
                        <a:pt x="2776" y="1143"/>
                        <a:pt x="2800" y="1116"/>
                      </a:cubicBezTo>
                      <a:cubicBezTo>
                        <a:pt x="2821" y="1089"/>
                        <a:pt x="2809" y="1011"/>
                        <a:pt x="2800" y="957"/>
                      </a:cubicBezTo>
                      <a:cubicBezTo>
                        <a:pt x="2788" y="901"/>
                        <a:pt x="2739" y="896"/>
                        <a:pt x="2793" y="797"/>
                      </a:cubicBezTo>
                      <a:cubicBezTo>
                        <a:pt x="2848" y="698"/>
                        <a:pt x="2848" y="688"/>
                        <a:pt x="2848" y="627"/>
                      </a:cubicBezTo>
                      <a:cubicBezTo>
                        <a:pt x="2848" y="565"/>
                        <a:pt x="2887" y="523"/>
                        <a:pt x="2925" y="489"/>
                      </a:cubicBezTo>
                      <a:cubicBezTo>
                        <a:pt x="2964" y="456"/>
                        <a:pt x="3013" y="402"/>
                        <a:pt x="3096" y="363"/>
                      </a:cubicBezTo>
                      <a:cubicBezTo>
                        <a:pt x="3178" y="325"/>
                        <a:pt x="3210" y="330"/>
                        <a:pt x="3162" y="254"/>
                      </a:cubicBezTo>
                      <a:cubicBezTo>
                        <a:pt x="3112" y="175"/>
                        <a:pt x="3090" y="225"/>
                        <a:pt x="3008" y="236"/>
                      </a:cubicBezTo>
                      <a:cubicBezTo>
                        <a:pt x="2925" y="247"/>
                        <a:pt x="2788" y="291"/>
                        <a:pt x="2734" y="308"/>
                      </a:cubicBezTo>
                      <a:cubicBezTo>
                        <a:pt x="2679" y="325"/>
                        <a:pt x="2590" y="375"/>
                        <a:pt x="2552" y="395"/>
                      </a:cubicBezTo>
                      <a:cubicBezTo>
                        <a:pt x="2512" y="417"/>
                        <a:pt x="2485" y="385"/>
                        <a:pt x="2535" y="346"/>
                      </a:cubicBezTo>
                      <a:cubicBezTo>
                        <a:pt x="2584" y="308"/>
                        <a:pt x="2684" y="286"/>
                        <a:pt x="2700" y="247"/>
                      </a:cubicBezTo>
                      <a:cubicBezTo>
                        <a:pt x="2716" y="209"/>
                        <a:pt x="2825" y="148"/>
                        <a:pt x="2716" y="133"/>
                      </a:cubicBezTo>
                      <a:cubicBezTo>
                        <a:pt x="2606" y="115"/>
                        <a:pt x="2542" y="88"/>
                        <a:pt x="2458" y="88"/>
                      </a:cubicBezTo>
                      <a:cubicBezTo>
                        <a:pt x="2376" y="88"/>
                        <a:pt x="2321" y="99"/>
                        <a:pt x="2270" y="66"/>
                      </a:cubicBezTo>
                      <a:cubicBezTo>
                        <a:pt x="2221" y="32"/>
                        <a:pt x="2178" y="12"/>
                        <a:pt x="2100" y="27"/>
                      </a:cubicBezTo>
                      <a:cubicBezTo>
                        <a:pt x="2025" y="44"/>
                        <a:pt x="1931" y="32"/>
                        <a:pt x="1904" y="44"/>
                      </a:cubicBezTo>
                      <a:cubicBezTo>
                        <a:pt x="1874" y="55"/>
                        <a:pt x="1842" y="0"/>
                        <a:pt x="1783" y="22"/>
                      </a:cubicBezTo>
                      <a:cubicBezTo>
                        <a:pt x="1721" y="44"/>
                        <a:pt x="1694" y="82"/>
                        <a:pt x="1704" y="99"/>
                      </a:cubicBezTo>
                      <a:cubicBezTo>
                        <a:pt x="1715" y="115"/>
                        <a:pt x="1673" y="99"/>
                        <a:pt x="1594" y="93"/>
                      </a:cubicBezTo>
                      <a:cubicBezTo>
                        <a:pt x="1517" y="88"/>
                        <a:pt x="1468" y="104"/>
                        <a:pt x="1430" y="104"/>
                      </a:cubicBezTo>
                      <a:cubicBezTo>
                        <a:pt x="1392" y="104"/>
                        <a:pt x="1414" y="171"/>
                        <a:pt x="1330" y="165"/>
                      </a:cubicBezTo>
                      <a:cubicBezTo>
                        <a:pt x="1247" y="160"/>
                        <a:pt x="1167" y="153"/>
                        <a:pt x="1150" y="153"/>
                      </a:cubicBezTo>
                      <a:cubicBezTo>
                        <a:pt x="1132" y="153"/>
                        <a:pt x="1110" y="153"/>
                        <a:pt x="997" y="182"/>
                      </a:cubicBezTo>
                      <a:cubicBezTo>
                        <a:pt x="881" y="209"/>
                        <a:pt x="825" y="209"/>
                        <a:pt x="760" y="214"/>
                      </a:cubicBezTo>
                      <a:cubicBezTo>
                        <a:pt x="693" y="220"/>
                        <a:pt x="599" y="242"/>
                        <a:pt x="627" y="296"/>
                      </a:cubicBezTo>
                      <a:cubicBezTo>
                        <a:pt x="655" y="352"/>
                        <a:pt x="622" y="368"/>
                        <a:pt x="523" y="368"/>
                      </a:cubicBezTo>
                      <a:cubicBezTo>
                        <a:pt x="424" y="368"/>
                        <a:pt x="319" y="417"/>
                        <a:pt x="319" y="435"/>
                      </a:cubicBezTo>
                      <a:cubicBezTo>
                        <a:pt x="319" y="451"/>
                        <a:pt x="330" y="478"/>
                        <a:pt x="397" y="467"/>
                      </a:cubicBezTo>
                      <a:cubicBezTo>
                        <a:pt x="461" y="456"/>
                        <a:pt x="490" y="495"/>
                        <a:pt x="430" y="545"/>
                      </a:cubicBezTo>
                      <a:cubicBezTo>
                        <a:pt x="370" y="594"/>
                        <a:pt x="287" y="599"/>
                        <a:pt x="219" y="605"/>
                      </a:cubicBezTo>
                      <a:cubicBezTo>
                        <a:pt x="155" y="610"/>
                        <a:pt x="0" y="639"/>
                        <a:pt x="66" y="693"/>
                      </a:cubicBezTo>
                      <a:cubicBezTo>
                        <a:pt x="133" y="748"/>
                        <a:pt x="198" y="748"/>
                        <a:pt x="198" y="760"/>
                      </a:cubicBezTo>
                      <a:cubicBezTo>
                        <a:pt x="198" y="769"/>
                        <a:pt x="155" y="775"/>
                        <a:pt x="209" y="819"/>
                      </a:cubicBezTo>
                      <a:cubicBezTo>
                        <a:pt x="264" y="863"/>
                        <a:pt x="298" y="908"/>
                        <a:pt x="309" y="935"/>
                      </a:cubicBezTo>
                      <a:cubicBezTo>
                        <a:pt x="319" y="962"/>
                        <a:pt x="362" y="957"/>
                        <a:pt x="412" y="918"/>
                      </a:cubicBezTo>
                      <a:cubicBezTo>
                        <a:pt x="461" y="879"/>
                        <a:pt x="661" y="908"/>
                        <a:pt x="736" y="957"/>
                      </a:cubicBezTo>
                      <a:cubicBezTo>
                        <a:pt x="814" y="1006"/>
                        <a:pt x="941" y="1138"/>
                        <a:pt x="946" y="1237"/>
                      </a:cubicBezTo>
                      <a:cubicBezTo>
                        <a:pt x="951" y="1335"/>
                        <a:pt x="930" y="1418"/>
                        <a:pt x="978" y="1418"/>
                      </a:cubicBezTo>
                      <a:cubicBezTo>
                        <a:pt x="1029" y="1418"/>
                        <a:pt x="1110" y="1315"/>
                        <a:pt x="1178" y="1414"/>
                      </a:cubicBezTo>
                      <a:cubicBezTo>
                        <a:pt x="1242" y="1512"/>
                        <a:pt x="1276" y="1644"/>
                        <a:pt x="1178" y="1687"/>
                      </a:cubicBezTo>
                      <a:cubicBezTo>
                        <a:pt x="1078" y="1732"/>
                        <a:pt x="1024" y="1759"/>
                        <a:pt x="1039" y="1859"/>
                      </a:cubicBezTo>
                      <a:cubicBezTo>
                        <a:pt x="1057" y="1957"/>
                        <a:pt x="1137" y="2144"/>
                        <a:pt x="1226" y="22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1" name="işľîḓê">
                  <a:extLst>
                    <a:ext uri="{FF2B5EF4-FFF2-40B4-BE49-F238E27FC236}">
                      <a16:creationId xmlns:a16="http://schemas.microsoft.com/office/drawing/2014/main" id="{649A03B3-E0D8-2371-B015-59814C0A072F}"/>
                    </a:ext>
                  </a:extLst>
                </p:cNvPr>
                <p:cNvSpPr/>
                <p:nvPr/>
              </p:nvSpPr>
              <p:spPr bwMode="auto">
                <a:xfrm>
                  <a:off x="3436" y="1419"/>
                  <a:ext cx="804" cy="699"/>
                </a:xfrm>
                <a:custGeom>
                  <a:avLst/>
                  <a:gdLst>
                    <a:gd name="T0" fmla="*/ 1485 w 2060"/>
                    <a:gd name="T1" fmla="*/ 318 h 1794"/>
                    <a:gd name="T2" fmla="*/ 1285 w 2060"/>
                    <a:gd name="T3" fmla="*/ 365 h 1794"/>
                    <a:gd name="T4" fmla="*/ 1148 w 2060"/>
                    <a:gd name="T5" fmla="*/ 357 h 1794"/>
                    <a:gd name="T6" fmla="*/ 1034 w 2060"/>
                    <a:gd name="T7" fmla="*/ 298 h 1794"/>
                    <a:gd name="T8" fmla="*/ 1076 w 2060"/>
                    <a:gd name="T9" fmla="*/ 29 h 1794"/>
                    <a:gd name="T10" fmla="*/ 936 w 2060"/>
                    <a:gd name="T11" fmla="*/ 158 h 1794"/>
                    <a:gd name="T12" fmla="*/ 958 w 2060"/>
                    <a:gd name="T13" fmla="*/ 412 h 1794"/>
                    <a:gd name="T14" fmla="*/ 746 w 2060"/>
                    <a:gd name="T15" fmla="*/ 525 h 1794"/>
                    <a:gd name="T16" fmla="*/ 583 w 2060"/>
                    <a:gd name="T17" fmla="*/ 644 h 1794"/>
                    <a:gd name="T18" fmla="*/ 459 w 2060"/>
                    <a:gd name="T19" fmla="*/ 733 h 1794"/>
                    <a:gd name="T20" fmla="*/ 383 w 2060"/>
                    <a:gd name="T21" fmla="*/ 800 h 1794"/>
                    <a:gd name="T22" fmla="*/ 290 w 2060"/>
                    <a:gd name="T23" fmla="*/ 878 h 1794"/>
                    <a:gd name="T24" fmla="*/ 420 w 2060"/>
                    <a:gd name="T25" fmla="*/ 1007 h 1794"/>
                    <a:gd name="T26" fmla="*/ 442 w 2060"/>
                    <a:gd name="T27" fmla="*/ 1215 h 1794"/>
                    <a:gd name="T28" fmla="*/ 211 w 2060"/>
                    <a:gd name="T29" fmla="*/ 1211 h 1794"/>
                    <a:gd name="T30" fmla="*/ 29 w 2060"/>
                    <a:gd name="T31" fmla="*/ 1234 h 1794"/>
                    <a:gd name="T32" fmla="*/ 43 w 2060"/>
                    <a:gd name="T33" fmla="*/ 1422 h 1794"/>
                    <a:gd name="T34" fmla="*/ 29 w 2060"/>
                    <a:gd name="T35" fmla="*/ 1656 h 1794"/>
                    <a:gd name="T36" fmla="*/ 179 w 2060"/>
                    <a:gd name="T37" fmla="*/ 1747 h 1794"/>
                    <a:gd name="T38" fmla="*/ 379 w 2060"/>
                    <a:gd name="T39" fmla="*/ 1747 h 1794"/>
                    <a:gd name="T40" fmla="*/ 511 w 2060"/>
                    <a:gd name="T41" fmla="*/ 1559 h 1794"/>
                    <a:gd name="T42" fmla="*/ 623 w 2060"/>
                    <a:gd name="T43" fmla="*/ 1391 h 1794"/>
                    <a:gd name="T44" fmla="*/ 717 w 2060"/>
                    <a:gd name="T45" fmla="*/ 1242 h 1794"/>
                    <a:gd name="T46" fmla="*/ 869 w 2060"/>
                    <a:gd name="T47" fmla="*/ 1246 h 1794"/>
                    <a:gd name="T48" fmla="*/ 954 w 2060"/>
                    <a:gd name="T49" fmla="*/ 1179 h 1794"/>
                    <a:gd name="T50" fmla="*/ 1064 w 2060"/>
                    <a:gd name="T51" fmla="*/ 1273 h 1794"/>
                    <a:gd name="T52" fmla="*/ 1239 w 2060"/>
                    <a:gd name="T53" fmla="*/ 1438 h 1794"/>
                    <a:gd name="T54" fmla="*/ 1328 w 2060"/>
                    <a:gd name="T55" fmla="*/ 1633 h 1794"/>
                    <a:gd name="T56" fmla="*/ 1376 w 2060"/>
                    <a:gd name="T57" fmla="*/ 1614 h 1794"/>
                    <a:gd name="T58" fmla="*/ 1370 w 2060"/>
                    <a:gd name="T59" fmla="*/ 1493 h 1794"/>
                    <a:gd name="T60" fmla="*/ 1459 w 2060"/>
                    <a:gd name="T61" fmla="*/ 1508 h 1794"/>
                    <a:gd name="T62" fmla="*/ 1363 w 2060"/>
                    <a:gd name="T63" fmla="*/ 1411 h 1794"/>
                    <a:gd name="T64" fmla="*/ 1239 w 2060"/>
                    <a:gd name="T65" fmla="*/ 1305 h 1794"/>
                    <a:gd name="T66" fmla="*/ 1143 w 2060"/>
                    <a:gd name="T67" fmla="*/ 1145 h 1794"/>
                    <a:gd name="T68" fmla="*/ 1217 w 2060"/>
                    <a:gd name="T69" fmla="*/ 1108 h 1794"/>
                    <a:gd name="T70" fmla="*/ 1402 w 2060"/>
                    <a:gd name="T71" fmla="*/ 1278 h 1794"/>
                    <a:gd name="T72" fmla="*/ 1544 w 2060"/>
                    <a:gd name="T73" fmla="*/ 1422 h 1794"/>
                    <a:gd name="T74" fmla="*/ 1629 w 2060"/>
                    <a:gd name="T75" fmla="*/ 1680 h 1794"/>
                    <a:gd name="T76" fmla="*/ 1792 w 2060"/>
                    <a:gd name="T77" fmla="*/ 1656 h 1794"/>
                    <a:gd name="T78" fmla="*/ 1744 w 2060"/>
                    <a:gd name="T79" fmla="*/ 1493 h 1794"/>
                    <a:gd name="T80" fmla="*/ 1931 w 2060"/>
                    <a:gd name="T81" fmla="*/ 1469 h 1794"/>
                    <a:gd name="T82" fmla="*/ 1975 w 2060"/>
                    <a:gd name="T83" fmla="*/ 1312 h 1794"/>
                    <a:gd name="T84" fmla="*/ 1564 w 2060"/>
                    <a:gd name="T85" fmla="*/ 267 h 1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0" h="1794">
                      <a:moveTo>
                        <a:pt x="1564" y="267"/>
                      </a:moveTo>
                      <a:cubicBezTo>
                        <a:pt x="1539" y="311"/>
                        <a:pt x="1511" y="330"/>
                        <a:pt x="1485" y="318"/>
                      </a:cubicBezTo>
                      <a:cubicBezTo>
                        <a:pt x="1459" y="306"/>
                        <a:pt x="1454" y="311"/>
                        <a:pt x="1400" y="326"/>
                      </a:cubicBezTo>
                      <a:cubicBezTo>
                        <a:pt x="1343" y="341"/>
                        <a:pt x="1307" y="357"/>
                        <a:pt x="1285" y="365"/>
                      </a:cubicBezTo>
                      <a:cubicBezTo>
                        <a:pt x="1261" y="373"/>
                        <a:pt x="1239" y="353"/>
                        <a:pt x="1217" y="346"/>
                      </a:cubicBezTo>
                      <a:cubicBezTo>
                        <a:pt x="1196" y="338"/>
                        <a:pt x="1176" y="326"/>
                        <a:pt x="1148" y="357"/>
                      </a:cubicBezTo>
                      <a:cubicBezTo>
                        <a:pt x="1117" y="388"/>
                        <a:pt x="1117" y="380"/>
                        <a:pt x="1098" y="365"/>
                      </a:cubicBezTo>
                      <a:cubicBezTo>
                        <a:pt x="1080" y="350"/>
                        <a:pt x="1054" y="346"/>
                        <a:pt x="1034" y="298"/>
                      </a:cubicBezTo>
                      <a:cubicBezTo>
                        <a:pt x="1017" y="251"/>
                        <a:pt x="1061" y="177"/>
                        <a:pt x="1061" y="143"/>
                      </a:cubicBezTo>
                      <a:cubicBezTo>
                        <a:pt x="1061" y="107"/>
                        <a:pt x="1074" y="56"/>
                        <a:pt x="1076" y="29"/>
                      </a:cubicBezTo>
                      <a:cubicBezTo>
                        <a:pt x="1080" y="0"/>
                        <a:pt x="1054" y="13"/>
                        <a:pt x="1028" y="40"/>
                      </a:cubicBezTo>
                      <a:cubicBezTo>
                        <a:pt x="1001" y="67"/>
                        <a:pt x="921" y="79"/>
                        <a:pt x="936" y="158"/>
                      </a:cubicBezTo>
                      <a:cubicBezTo>
                        <a:pt x="949" y="236"/>
                        <a:pt x="980" y="274"/>
                        <a:pt x="980" y="323"/>
                      </a:cubicBezTo>
                      <a:cubicBezTo>
                        <a:pt x="980" y="370"/>
                        <a:pt x="984" y="417"/>
                        <a:pt x="958" y="412"/>
                      </a:cubicBezTo>
                      <a:cubicBezTo>
                        <a:pt x="932" y="408"/>
                        <a:pt x="843" y="431"/>
                        <a:pt x="810" y="447"/>
                      </a:cubicBezTo>
                      <a:cubicBezTo>
                        <a:pt x="775" y="464"/>
                        <a:pt x="760" y="474"/>
                        <a:pt x="746" y="525"/>
                      </a:cubicBezTo>
                      <a:cubicBezTo>
                        <a:pt x="732" y="577"/>
                        <a:pt x="727" y="565"/>
                        <a:pt x="695" y="573"/>
                      </a:cubicBezTo>
                      <a:cubicBezTo>
                        <a:pt x="660" y="580"/>
                        <a:pt x="590" y="600"/>
                        <a:pt x="583" y="644"/>
                      </a:cubicBezTo>
                      <a:cubicBezTo>
                        <a:pt x="575" y="686"/>
                        <a:pt x="558" y="674"/>
                        <a:pt x="522" y="710"/>
                      </a:cubicBezTo>
                      <a:cubicBezTo>
                        <a:pt x="490" y="745"/>
                        <a:pt x="485" y="737"/>
                        <a:pt x="459" y="733"/>
                      </a:cubicBezTo>
                      <a:cubicBezTo>
                        <a:pt x="433" y="728"/>
                        <a:pt x="420" y="748"/>
                        <a:pt x="427" y="780"/>
                      </a:cubicBezTo>
                      <a:cubicBezTo>
                        <a:pt x="433" y="812"/>
                        <a:pt x="422" y="795"/>
                        <a:pt x="383" y="800"/>
                      </a:cubicBezTo>
                      <a:cubicBezTo>
                        <a:pt x="341" y="804"/>
                        <a:pt x="304" y="812"/>
                        <a:pt x="270" y="812"/>
                      </a:cubicBezTo>
                      <a:cubicBezTo>
                        <a:pt x="237" y="812"/>
                        <a:pt x="248" y="866"/>
                        <a:pt x="290" y="878"/>
                      </a:cubicBezTo>
                      <a:cubicBezTo>
                        <a:pt x="331" y="889"/>
                        <a:pt x="368" y="925"/>
                        <a:pt x="379" y="960"/>
                      </a:cubicBezTo>
                      <a:cubicBezTo>
                        <a:pt x="390" y="995"/>
                        <a:pt x="401" y="992"/>
                        <a:pt x="420" y="1007"/>
                      </a:cubicBezTo>
                      <a:cubicBezTo>
                        <a:pt x="438" y="1022"/>
                        <a:pt x="470" y="1069"/>
                        <a:pt x="464" y="1116"/>
                      </a:cubicBezTo>
                      <a:cubicBezTo>
                        <a:pt x="457" y="1164"/>
                        <a:pt x="444" y="1179"/>
                        <a:pt x="442" y="1215"/>
                      </a:cubicBezTo>
                      <a:cubicBezTo>
                        <a:pt x="438" y="1249"/>
                        <a:pt x="420" y="1249"/>
                        <a:pt x="359" y="1238"/>
                      </a:cubicBezTo>
                      <a:cubicBezTo>
                        <a:pt x="301" y="1226"/>
                        <a:pt x="253" y="1219"/>
                        <a:pt x="211" y="1211"/>
                      </a:cubicBezTo>
                      <a:cubicBezTo>
                        <a:pt x="171" y="1202"/>
                        <a:pt x="142" y="1199"/>
                        <a:pt x="104" y="1215"/>
                      </a:cubicBezTo>
                      <a:cubicBezTo>
                        <a:pt x="67" y="1231"/>
                        <a:pt x="59" y="1215"/>
                        <a:pt x="29" y="1234"/>
                      </a:cubicBezTo>
                      <a:cubicBezTo>
                        <a:pt x="0" y="1254"/>
                        <a:pt x="17" y="1289"/>
                        <a:pt x="32" y="1316"/>
                      </a:cubicBezTo>
                      <a:cubicBezTo>
                        <a:pt x="48" y="1343"/>
                        <a:pt x="37" y="1395"/>
                        <a:pt x="43" y="1422"/>
                      </a:cubicBezTo>
                      <a:cubicBezTo>
                        <a:pt x="53" y="1449"/>
                        <a:pt x="29" y="1512"/>
                        <a:pt x="17" y="1548"/>
                      </a:cubicBezTo>
                      <a:cubicBezTo>
                        <a:pt x="6" y="1582"/>
                        <a:pt x="37" y="1622"/>
                        <a:pt x="29" y="1656"/>
                      </a:cubicBezTo>
                      <a:cubicBezTo>
                        <a:pt x="22" y="1693"/>
                        <a:pt x="37" y="1720"/>
                        <a:pt x="67" y="1720"/>
                      </a:cubicBezTo>
                      <a:cubicBezTo>
                        <a:pt x="96" y="1720"/>
                        <a:pt x="164" y="1712"/>
                        <a:pt x="179" y="1747"/>
                      </a:cubicBezTo>
                      <a:cubicBezTo>
                        <a:pt x="194" y="1782"/>
                        <a:pt x="220" y="1782"/>
                        <a:pt x="248" y="1767"/>
                      </a:cubicBezTo>
                      <a:cubicBezTo>
                        <a:pt x="279" y="1750"/>
                        <a:pt x="356" y="1794"/>
                        <a:pt x="379" y="1747"/>
                      </a:cubicBezTo>
                      <a:cubicBezTo>
                        <a:pt x="401" y="1700"/>
                        <a:pt x="457" y="1680"/>
                        <a:pt x="470" y="1642"/>
                      </a:cubicBezTo>
                      <a:cubicBezTo>
                        <a:pt x="485" y="1602"/>
                        <a:pt x="536" y="1595"/>
                        <a:pt x="511" y="1559"/>
                      </a:cubicBezTo>
                      <a:cubicBezTo>
                        <a:pt x="490" y="1523"/>
                        <a:pt x="510" y="1500"/>
                        <a:pt x="531" y="1476"/>
                      </a:cubicBezTo>
                      <a:cubicBezTo>
                        <a:pt x="553" y="1453"/>
                        <a:pt x="590" y="1411"/>
                        <a:pt x="623" y="1391"/>
                      </a:cubicBezTo>
                      <a:cubicBezTo>
                        <a:pt x="657" y="1372"/>
                        <a:pt x="671" y="1367"/>
                        <a:pt x="675" y="1312"/>
                      </a:cubicBezTo>
                      <a:cubicBezTo>
                        <a:pt x="680" y="1258"/>
                        <a:pt x="680" y="1262"/>
                        <a:pt x="717" y="1242"/>
                      </a:cubicBezTo>
                      <a:cubicBezTo>
                        <a:pt x="754" y="1222"/>
                        <a:pt x="775" y="1222"/>
                        <a:pt x="797" y="1242"/>
                      </a:cubicBezTo>
                      <a:cubicBezTo>
                        <a:pt x="820" y="1262"/>
                        <a:pt x="849" y="1258"/>
                        <a:pt x="869" y="1246"/>
                      </a:cubicBezTo>
                      <a:cubicBezTo>
                        <a:pt x="886" y="1234"/>
                        <a:pt x="908" y="1215"/>
                        <a:pt x="921" y="1215"/>
                      </a:cubicBezTo>
                      <a:cubicBezTo>
                        <a:pt x="932" y="1215"/>
                        <a:pt x="945" y="1199"/>
                        <a:pt x="954" y="1179"/>
                      </a:cubicBezTo>
                      <a:cubicBezTo>
                        <a:pt x="960" y="1160"/>
                        <a:pt x="984" y="1155"/>
                        <a:pt x="1006" y="1172"/>
                      </a:cubicBezTo>
                      <a:cubicBezTo>
                        <a:pt x="1027" y="1187"/>
                        <a:pt x="1043" y="1215"/>
                        <a:pt x="1064" y="1273"/>
                      </a:cubicBezTo>
                      <a:cubicBezTo>
                        <a:pt x="1089" y="1332"/>
                        <a:pt x="1135" y="1382"/>
                        <a:pt x="1154" y="1399"/>
                      </a:cubicBezTo>
                      <a:cubicBezTo>
                        <a:pt x="1173" y="1415"/>
                        <a:pt x="1210" y="1411"/>
                        <a:pt x="1239" y="1438"/>
                      </a:cubicBezTo>
                      <a:cubicBezTo>
                        <a:pt x="1270" y="1466"/>
                        <a:pt x="1326" y="1543"/>
                        <a:pt x="1333" y="1552"/>
                      </a:cubicBezTo>
                      <a:cubicBezTo>
                        <a:pt x="1339" y="1559"/>
                        <a:pt x="1339" y="1602"/>
                        <a:pt x="1328" y="1633"/>
                      </a:cubicBezTo>
                      <a:cubicBezTo>
                        <a:pt x="1317" y="1665"/>
                        <a:pt x="1311" y="1703"/>
                        <a:pt x="1343" y="1673"/>
                      </a:cubicBezTo>
                      <a:cubicBezTo>
                        <a:pt x="1376" y="1642"/>
                        <a:pt x="1370" y="1622"/>
                        <a:pt x="1376" y="1614"/>
                      </a:cubicBezTo>
                      <a:cubicBezTo>
                        <a:pt x="1385" y="1606"/>
                        <a:pt x="1409" y="1570"/>
                        <a:pt x="1385" y="1555"/>
                      </a:cubicBezTo>
                      <a:cubicBezTo>
                        <a:pt x="1359" y="1540"/>
                        <a:pt x="1359" y="1512"/>
                        <a:pt x="1370" y="1493"/>
                      </a:cubicBezTo>
                      <a:cubicBezTo>
                        <a:pt x="1380" y="1473"/>
                        <a:pt x="1402" y="1481"/>
                        <a:pt x="1417" y="1489"/>
                      </a:cubicBezTo>
                      <a:cubicBezTo>
                        <a:pt x="1433" y="1496"/>
                        <a:pt x="1450" y="1520"/>
                        <a:pt x="1459" y="1508"/>
                      </a:cubicBezTo>
                      <a:cubicBezTo>
                        <a:pt x="1465" y="1496"/>
                        <a:pt x="1446" y="1469"/>
                        <a:pt x="1428" y="1458"/>
                      </a:cubicBezTo>
                      <a:cubicBezTo>
                        <a:pt x="1409" y="1446"/>
                        <a:pt x="1376" y="1422"/>
                        <a:pt x="1363" y="1411"/>
                      </a:cubicBezTo>
                      <a:cubicBezTo>
                        <a:pt x="1348" y="1399"/>
                        <a:pt x="1363" y="1375"/>
                        <a:pt x="1317" y="1372"/>
                      </a:cubicBezTo>
                      <a:cubicBezTo>
                        <a:pt x="1274" y="1367"/>
                        <a:pt x="1254" y="1328"/>
                        <a:pt x="1239" y="1305"/>
                      </a:cubicBezTo>
                      <a:cubicBezTo>
                        <a:pt x="1224" y="1281"/>
                        <a:pt x="1200" y="1222"/>
                        <a:pt x="1173" y="1211"/>
                      </a:cubicBezTo>
                      <a:cubicBezTo>
                        <a:pt x="1148" y="1199"/>
                        <a:pt x="1128" y="1184"/>
                        <a:pt x="1143" y="1145"/>
                      </a:cubicBezTo>
                      <a:cubicBezTo>
                        <a:pt x="1159" y="1105"/>
                        <a:pt x="1143" y="1098"/>
                        <a:pt x="1176" y="1078"/>
                      </a:cubicBezTo>
                      <a:cubicBezTo>
                        <a:pt x="1210" y="1058"/>
                        <a:pt x="1222" y="1074"/>
                        <a:pt x="1217" y="1108"/>
                      </a:cubicBezTo>
                      <a:cubicBezTo>
                        <a:pt x="1213" y="1145"/>
                        <a:pt x="1285" y="1094"/>
                        <a:pt x="1296" y="1148"/>
                      </a:cubicBezTo>
                      <a:cubicBezTo>
                        <a:pt x="1307" y="1202"/>
                        <a:pt x="1380" y="1262"/>
                        <a:pt x="1402" y="1278"/>
                      </a:cubicBezTo>
                      <a:cubicBezTo>
                        <a:pt x="1424" y="1293"/>
                        <a:pt x="1488" y="1316"/>
                        <a:pt x="1507" y="1336"/>
                      </a:cubicBezTo>
                      <a:cubicBezTo>
                        <a:pt x="1525" y="1355"/>
                        <a:pt x="1575" y="1379"/>
                        <a:pt x="1544" y="1422"/>
                      </a:cubicBezTo>
                      <a:cubicBezTo>
                        <a:pt x="1513" y="1466"/>
                        <a:pt x="1553" y="1489"/>
                        <a:pt x="1577" y="1532"/>
                      </a:cubicBezTo>
                      <a:cubicBezTo>
                        <a:pt x="1604" y="1575"/>
                        <a:pt x="1629" y="1637"/>
                        <a:pt x="1629" y="1680"/>
                      </a:cubicBezTo>
                      <a:cubicBezTo>
                        <a:pt x="1629" y="1723"/>
                        <a:pt x="1655" y="1759"/>
                        <a:pt x="1688" y="1743"/>
                      </a:cubicBezTo>
                      <a:cubicBezTo>
                        <a:pt x="1723" y="1727"/>
                        <a:pt x="1814" y="1703"/>
                        <a:pt x="1792" y="1656"/>
                      </a:cubicBezTo>
                      <a:cubicBezTo>
                        <a:pt x="1770" y="1609"/>
                        <a:pt x="1740" y="1586"/>
                        <a:pt x="1723" y="1547"/>
                      </a:cubicBezTo>
                      <a:cubicBezTo>
                        <a:pt x="1703" y="1508"/>
                        <a:pt x="1715" y="1473"/>
                        <a:pt x="1744" y="1493"/>
                      </a:cubicBezTo>
                      <a:cubicBezTo>
                        <a:pt x="1775" y="1512"/>
                        <a:pt x="1755" y="1429"/>
                        <a:pt x="1823" y="1438"/>
                      </a:cubicBezTo>
                      <a:cubicBezTo>
                        <a:pt x="1888" y="1446"/>
                        <a:pt x="1881" y="1498"/>
                        <a:pt x="1931" y="1469"/>
                      </a:cubicBezTo>
                      <a:cubicBezTo>
                        <a:pt x="1981" y="1439"/>
                        <a:pt x="2060" y="1431"/>
                        <a:pt x="2023" y="1402"/>
                      </a:cubicBezTo>
                      <a:cubicBezTo>
                        <a:pt x="1986" y="1375"/>
                        <a:pt x="1960" y="1350"/>
                        <a:pt x="1975" y="1312"/>
                      </a:cubicBezTo>
                      <a:cubicBezTo>
                        <a:pt x="1992" y="1274"/>
                        <a:pt x="1711" y="419"/>
                        <a:pt x="1711" y="419"/>
                      </a:cubicBezTo>
                      <a:lnTo>
                        <a:pt x="1564" y="267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2" name="ï$ļïďe">
                  <a:extLst>
                    <a:ext uri="{FF2B5EF4-FFF2-40B4-BE49-F238E27FC236}">
                      <a16:creationId xmlns:a16="http://schemas.microsoft.com/office/drawing/2014/main" id="{3FFCAE62-6349-ABC3-615D-B08A3061D6E9}"/>
                    </a:ext>
                  </a:extLst>
                </p:cNvPr>
                <p:cNvSpPr/>
                <p:nvPr/>
              </p:nvSpPr>
              <p:spPr bwMode="auto">
                <a:xfrm>
                  <a:off x="3741" y="661"/>
                  <a:ext cx="3768" cy="2229"/>
                </a:xfrm>
                <a:custGeom>
                  <a:avLst/>
                  <a:gdLst>
                    <a:gd name="T0" fmla="*/ 1410 w 9659"/>
                    <a:gd name="T1" fmla="*/ 2947 h 5723"/>
                    <a:gd name="T2" fmla="*/ 1660 w 9659"/>
                    <a:gd name="T3" fmla="*/ 2931 h 5723"/>
                    <a:gd name="T4" fmla="*/ 1774 w 9659"/>
                    <a:gd name="T5" fmla="*/ 3337 h 5723"/>
                    <a:gd name="T6" fmla="*/ 1132 w 9659"/>
                    <a:gd name="T7" fmla="*/ 3594 h 5723"/>
                    <a:gd name="T8" fmla="*/ 1591 w 9659"/>
                    <a:gd name="T9" fmla="*/ 3881 h 5723"/>
                    <a:gd name="T10" fmla="*/ 1778 w 9659"/>
                    <a:gd name="T11" fmla="*/ 4698 h 5723"/>
                    <a:gd name="T12" fmla="*/ 2376 w 9659"/>
                    <a:gd name="T13" fmla="*/ 5254 h 5723"/>
                    <a:gd name="T14" fmla="*/ 2711 w 9659"/>
                    <a:gd name="T15" fmla="*/ 4576 h 5723"/>
                    <a:gd name="T16" fmla="*/ 2291 w 9659"/>
                    <a:gd name="T17" fmla="*/ 4314 h 5723"/>
                    <a:gd name="T18" fmla="*/ 2766 w 9659"/>
                    <a:gd name="T19" fmla="*/ 4474 h 5723"/>
                    <a:gd name="T20" fmla="*/ 3274 w 9659"/>
                    <a:gd name="T21" fmla="*/ 4613 h 5723"/>
                    <a:gd name="T22" fmla="*/ 3546 w 9659"/>
                    <a:gd name="T23" fmla="*/ 4896 h 5723"/>
                    <a:gd name="T24" fmla="*/ 3918 w 9659"/>
                    <a:gd name="T25" fmla="*/ 5488 h 5723"/>
                    <a:gd name="T26" fmla="*/ 4261 w 9659"/>
                    <a:gd name="T27" fmla="*/ 4859 h 5723"/>
                    <a:gd name="T28" fmla="*/ 4639 w 9659"/>
                    <a:gd name="T29" fmla="*/ 5019 h 5723"/>
                    <a:gd name="T30" fmla="*/ 5327 w 9659"/>
                    <a:gd name="T31" fmla="*/ 5185 h 5723"/>
                    <a:gd name="T32" fmla="*/ 5392 w 9659"/>
                    <a:gd name="T33" fmla="*/ 4923 h 5723"/>
                    <a:gd name="T34" fmla="*/ 5669 w 9659"/>
                    <a:gd name="T35" fmla="*/ 4714 h 5723"/>
                    <a:gd name="T36" fmla="*/ 5975 w 9659"/>
                    <a:gd name="T37" fmla="*/ 3743 h 5723"/>
                    <a:gd name="T38" fmla="*/ 5943 w 9659"/>
                    <a:gd name="T39" fmla="*/ 3482 h 5723"/>
                    <a:gd name="T40" fmla="*/ 6364 w 9659"/>
                    <a:gd name="T41" fmla="*/ 3823 h 5723"/>
                    <a:gd name="T42" fmla="*/ 6593 w 9659"/>
                    <a:gd name="T43" fmla="*/ 3188 h 5723"/>
                    <a:gd name="T44" fmla="*/ 6994 w 9659"/>
                    <a:gd name="T45" fmla="*/ 2258 h 5723"/>
                    <a:gd name="T46" fmla="*/ 7449 w 9659"/>
                    <a:gd name="T47" fmla="*/ 1848 h 5723"/>
                    <a:gd name="T48" fmla="*/ 7768 w 9659"/>
                    <a:gd name="T49" fmla="*/ 1853 h 5723"/>
                    <a:gd name="T50" fmla="*/ 8093 w 9659"/>
                    <a:gd name="T51" fmla="*/ 1629 h 5723"/>
                    <a:gd name="T52" fmla="*/ 7864 w 9659"/>
                    <a:gd name="T53" fmla="*/ 2413 h 5723"/>
                    <a:gd name="T54" fmla="*/ 8210 w 9659"/>
                    <a:gd name="T55" fmla="*/ 2082 h 5723"/>
                    <a:gd name="T56" fmla="*/ 8654 w 9659"/>
                    <a:gd name="T57" fmla="*/ 1687 h 5723"/>
                    <a:gd name="T58" fmla="*/ 9144 w 9659"/>
                    <a:gd name="T59" fmla="*/ 1244 h 5723"/>
                    <a:gd name="T60" fmla="*/ 9577 w 9659"/>
                    <a:gd name="T61" fmla="*/ 1228 h 5723"/>
                    <a:gd name="T62" fmla="*/ 8866 w 9659"/>
                    <a:gd name="T63" fmla="*/ 822 h 5723"/>
                    <a:gd name="T64" fmla="*/ 8178 w 9659"/>
                    <a:gd name="T65" fmla="*/ 849 h 5723"/>
                    <a:gd name="T66" fmla="*/ 7244 w 9659"/>
                    <a:gd name="T67" fmla="*/ 551 h 5723"/>
                    <a:gd name="T68" fmla="*/ 6616 w 9659"/>
                    <a:gd name="T69" fmla="*/ 684 h 5723"/>
                    <a:gd name="T70" fmla="*/ 6043 w 9659"/>
                    <a:gd name="T71" fmla="*/ 528 h 5723"/>
                    <a:gd name="T72" fmla="*/ 5643 w 9659"/>
                    <a:gd name="T73" fmla="*/ 209 h 5723"/>
                    <a:gd name="T74" fmla="*/ 4960 w 9659"/>
                    <a:gd name="T75" fmla="*/ 96 h 5723"/>
                    <a:gd name="T76" fmla="*/ 4090 w 9659"/>
                    <a:gd name="T77" fmla="*/ 427 h 5723"/>
                    <a:gd name="T78" fmla="*/ 3663 w 9659"/>
                    <a:gd name="T79" fmla="*/ 555 h 5723"/>
                    <a:gd name="T80" fmla="*/ 3427 w 9659"/>
                    <a:gd name="T81" fmla="*/ 1159 h 5723"/>
                    <a:gd name="T82" fmla="*/ 3316 w 9659"/>
                    <a:gd name="T83" fmla="*/ 615 h 5723"/>
                    <a:gd name="T84" fmla="*/ 2895 w 9659"/>
                    <a:gd name="T85" fmla="*/ 886 h 5723"/>
                    <a:gd name="T86" fmla="*/ 2263 w 9659"/>
                    <a:gd name="T87" fmla="*/ 1074 h 5723"/>
                    <a:gd name="T88" fmla="*/ 1869 w 9659"/>
                    <a:gd name="T89" fmla="*/ 1217 h 5723"/>
                    <a:gd name="T90" fmla="*/ 1790 w 9659"/>
                    <a:gd name="T91" fmla="*/ 994 h 5723"/>
                    <a:gd name="T92" fmla="*/ 172 w 9659"/>
                    <a:gd name="T93" fmla="*/ 1506 h 5723"/>
                    <a:gd name="T94" fmla="*/ 384 w 9659"/>
                    <a:gd name="T95" fmla="*/ 2098 h 5723"/>
                    <a:gd name="T96" fmla="*/ 710 w 9659"/>
                    <a:gd name="T97" fmla="*/ 1747 h 5723"/>
                    <a:gd name="T98" fmla="*/ 1042 w 9659"/>
                    <a:gd name="T99" fmla="*/ 1325 h 5723"/>
                    <a:gd name="T100" fmla="*/ 1137 w 9659"/>
                    <a:gd name="T101" fmla="*/ 1826 h 5723"/>
                    <a:gd name="T102" fmla="*/ 838 w 9659"/>
                    <a:gd name="T103" fmla="*/ 2050 h 5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659" h="5723">
                      <a:moveTo>
                        <a:pt x="1190" y="3273"/>
                      </a:moveTo>
                      <a:cubicBezTo>
                        <a:pt x="1190" y="3241"/>
                        <a:pt x="1196" y="3213"/>
                        <a:pt x="1218" y="3198"/>
                      </a:cubicBezTo>
                      <a:cubicBezTo>
                        <a:pt x="1238" y="3181"/>
                        <a:pt x="1260" y="3134"/>
                        <a:pt x="1277" y="3097"/>
                      </a:cubicBezTo>
                      <a:cubicBezTo>
                        <a:pt x="1294" y="3060"/>
                        <a:pt x="1326" y="3075"/>
                        <a:pt x="1342" y="3023"/>
                      </a:cubicBezTo>
                      <a:cubicBezTo>
                        <a:pt x="1358" y="2968"/>
                        <a:pt x="1363" y="2931"/>
                        <a:pt x="1410" y="2947"/>
                      </a:cubicBezTo>
                      <a:cubicBezTo>
                        <a:pt x="1458" y="2963"/>
                        <a:pt x="1484" y="3006"/>
                        <a:pt x="1467" y="3038"/>
                      </a:cubicBezTo>
                      <a:cubicBezTo>
                        <a:pt x="1453" y="3069"/>
                        <a:pt x="1467" y="3097"/>
                        <a:pt x="1495" y="3124"/>
                      </a:cubicBezTo>
                      <a:cubicBezTo>
                        <a:pt x="1522" y="3149"/>
                        <a:pt x="1554" y="3107"/>
                        <a:pt x="1586" y="3069"/>
                      </a:cubicBezTo>
                      <a:cubicBezTo>
                        <a:pt x="1618" y="3032"/>
                        <a:pt x="1633" y="3000"/>
                        <a:pt x="1596" y="2995"/>
                      </a:cubicBezTo>
                      <a:cubicBezTo>
                        <a:pt x="1559" y="2991"/>
                        <a:pt x="1613" y="2931"/>
                        <a:pt x="1660" y="2931"/>
                      </a:cubicBezTo>
                      <a:cubicBezTo>
                        <a:pt x="1709" y="2931"/>
                        <a:pt x="1741" y="2979"/>
                        <a:pt x="1704" y="3016"/>
                      </a:cubicBezTo>
                      <a:cubicBezTo>
                        <a:pt x="1665" y="3055"/>
                        <a:pt x="1677" y="3107"/>
                        <a:pt x="1725" y="3117"/>
                      </a:cubicBezTo>
                      <a:cubicBezTo>
                        <a:pt x="1774" y="3129"/>
                        <a:pt x="1799" y="3181"/>
                        <a:pt x="1848" y="3198"/>
                      </a:cubicBezTo>
                      <a:cubicBezTo>
                        <a:pt x="1894" y="3213"/>
                        <a:pt x="1949" y="3262"/>
                        <a:pt x="1911" y="3310"/>
                      </a:cubicBezTo>
                      <a:cubicBezTo>
                        <a:pt x="1873" y="3358"/>
                        <a:pt x="1853" y="3342"/>
                        <a:pt x="1774" y="3337"/>
                      </a:cubicBezTo>
                      <a:cubicBezTo>
                        <a:pt x="1692" y="3332"/>
                        <a:pt x="1618" y="3273"/>
                        <a:pt x="1538" y="3273"/>
                      </a:cubicBezTo>
                      <a:cubicBezTo>
                        <a:pt x="1458" y="3273"/>
                        <a:pt x="1442" y="3305"/>
                        <a:pt x="1410" y="3332"/>
                      </a:cubicBezTo>
                      <a:cubicBezTo>
                        <a:pt x="1379" y="3358"/>
                        <a:pt x="1335" y="3321"/>
                        <a:pt x="1282" y="3374"/>
                      </a:cubicBezTo>
                      <a:cubicBezTo>
                        <a:pt x="1228" y="3427"/>
                        <a:pt x="1213" y="3454"/>
                        <a:pt x="1181" y="3459"/>
                      </a:cubicBezTo>
                      <a:cubicBezTo>
                        <a:pt x="1149" y="3465"/>
                        <a:pt x="1084" y="3529"/>
                        <a:pt x="1132" y="3594"/>
                      </a:cubicBezTo>
                      <a:cubicBezTo>
                        <a:pt x="1181" y="3657"/>
                        <a:pt x="1255" y="3689"/>
                        <a:pt x="1282" y="3716"/>
                      </a:cubicBezTo>
                      <a:cubicBezTo>
                        <a:pt x="1310" y="3743"/>
                        <a:pt x="1335" y="3689"/>
                        <a:pt x="1405" y="3705"/>
                      </a:cubicBezTo>
                      <a:cubicBezTo>
                        <a:pt x="1474" y="3721"/>
                        <a:pt x="1479" y="3753"/>
                        <a:pt x="1543" y="3716"/>
                      </a:cubicBezTo>
                      <a:cubicBezTo>
                        <a:pt x="1608" y="3679"/>
                        <a:pt x="1645" y="3679"/>
                        <a:pt x="1613" y="3716"/>
                      </a:cubicBezTo>
                      <a:cubicBezTo>
                        <a:pt x="1580" y="3753"/>
                        <a:pt x="1591" y="3828"/>
                        <a:pt x="1591" y="3881"/>
                      </a:cubicBezTo>
                      <a:cubicBezTo>
                        <a:pt x="1591" y="3934"/>
                        <a:pt x="1554" y="3993"/>
                        <a:pt x="1543" y="4042"/>
                      </a:cubicBezTo>
                      <a:cubicBezTo>
                        <a:pt x="1532" y="4090"/>
                        <a:pt x="1559" y="4111"/>
                        <a:pt x="1576" y="4159"/>
                      </a:cubicBezTo>
                      <a:cubicBezTo>
                        <a:pt x="1591" y="4207"/>
                        <a:pt x="1559" y="4314"/>
                        <a:pt x="1586" y="4356"/>
                      </a:cubicBezTo>
                      <a:cubicBezTo>
                        <a:pt x="1613" y="4400"/>
                        <a:pt x="1640" y="4464"/>
                        <a:pt x="1665" y="4517"/>
                      </a:cubicBezTo>
                      <a:cubicBezTo>
                        <a:pt x="1692" y="4570"/>
                        <a:pt x="1762" y="4597"/>
                        <a:pt x="1778" y="4698"/>
                      </a:cubicBezTo>
                      <a:cubicBezTo>
                        <a:pt x="1795" y="4800"/>
                        <a:pt x="1815" y="4879"/>
                        <a:pt x="1873" y="4911"/>
                      </a:cubicBezTo>
                      <a:cubicBezTo>
                        <a:pt x="1933" y="4943"/>
                        <a:pt x="1961" y="5008"/>
                        <a:pt x="1971" y="5072"/>
                      </a:cubicBezTo>
                      <a:cubicBezTo>
                        <a:pt x="1981" y="5136"/>
                        <a:pt x="1971" y="5249"/>
                        <a:pt x="2003" y="5296"/>
                      </a:cubicBezTo>
                      <a:cubicBezTo>
                        <a:pt x="2035" y="5345"/>
                        <a:pt x="1998" y="5407"/>
                        <a:pt x="2083" y="5392"/>
                      </a:cubicBezTo>
                      <a:cubicBezTo>
                        <a:pt x="2168" y="5375"/>
                        <a:pt x="2291" y="5318"/>
                        <a:pt x="2376" y="5254"/>
                      </a:cubicBezTo>
                      <a:cubicBezTo>
                        <a:pt x="2462" y="5189"/>
                        <a:pt x="2610" y="5072"/>
                        <a:pt x="2664" y="5056"/>
                      </a:cubicBezTo>
                      <a:cubicBezTo>
                        <a:pt x="2719" y="5040"/>
                        <a:pt x="2739" y="4987"/>
                        <a:pt x="2761" y="4933"/>
                      </a:cubicBezTo>
                      <a:cubicBezTo>
                        <a:pt x="2783" y="4879"/>
                        <a:pt x="2825" y="4859"/>
                        <a:pt x="2847" y="4822"/>
                      </a:cubicBezTo>
                      <a:cubicBezTo>
                        <a:pt x="2868" y="4783"/>
                        <a:pt x="2873" y="4741"/>
                        <a:pt x="2831" y="4677"/>
                      </a:cubicBezTo>
                      <a:cubicBezTo>
                        <a:pt x="2788" y="4613"/>
                        <a:pt x="2719" y="4624"/>
                        <a:pt x="2711" y="4576"/>
                      </a:cubicBezTo>
                      <a:cubicBezTo>
                        <a:pt x="2706" y="4528"/>
                        <a:pt x="2674" y="4469"/>
                        <a:pt x="2648" y="4496"/>
                      </a:cubicBezTo>
                      <a:cubicBezTo>
                        <a:pt x="2621" y="4521"/>
                        <a:pt x="2584" y="4602"/>
                        <a:pt x="2531" y="4607"/>
                      </a:cubicBezTo>
                      <a:cubicBezTo>
                        <a:pt x="2478" y="4613"/>
                        <a:pt x="2450" y="4613"/>
                        <a:pt x="2450" y="4533"/>
                      </a:cubicBezTo>
                      <a:cubicBezTo>
                        <a:pt x="2450" y="4452"/>
                        <a:pt x="2445" y="4442"/>
                        <a:pt x="2403" y="4432"/>
                      </a:cubicBezTo>
                      <a:cubicBezTo>
                        <a:pt x="2361" y="4420"/>
                        <a:pt x="2312" y="4368"/>
                        <a:pt x="2291" y="4314"/>
                      </a:cubicBezTo>
                      <a:cubicBezTo>
                        <a:pt x="2268" y="4260"/>
                        <a:pt x="2247" y="4228"/>
                        <a:pt x="2300" y="4186"/>
                      </a:cubicBezTo>
                      <a:cubicBezTo>
                        <a:pt x="2356" y="4143"/>
                        <a:pt x="2366" y="4212"/>
                        <a:pt x="2381" y="4250"/>
                      </a:cubicBezTo>
                      <a:cubicBezTo>
                        <a:pt x="2398" y="4287"/>
                        <a:pt x="2473" y="4340"/>
                        <a:pt x="2489" y="4383"/>
                      </a:cubicBezTo>
                      <a:cubicBezTo>
                        <a:pt x="2505" y="4427"/>
                        <a:pt x="2558" y="4469"/>
                        <a:pt x="2626" y="4452"/>
                      </a:cubicBezTo>
                      <a:cubicBezTo>
                        <a:pt x="2697" y="4437"/>
                        <a:pt x="2756" y="4437"/>
                        <a:pt x="2766" y="4474"/>
                      </a:cubicBezTo>
                      <a:cubicBezTo>
                        <a:pt x="2776" y="4512"/>
                        <a:pt x="2798" y="4554"/>
                        <a:pt x="2863" y="4538"/>
                      </a:cubicBezTo>
                      <a:cubicBezTo>
                        <a:pt x="2926" y="4521"/>
                        <a:pt x="2947" y="4521"/>
                        <a:pt x="2963" y="4549"/>
                      </a:cubicBezTo>
                      <a:cubicBezTo>
                        <a:pt x="2979" y="4576"/>
                        <a:pt x="3021" y="4565"/>
                        <a:pt x="3077" y="4554"/>
                      </a:cubicBezTo>
                      <a:cubicBezTo>
                        <a:pt x="3128" y="4544"/>
                        <a:pt x="3117" y="4581"/>
                        <a:pt x="3183" y="4554"/>
                      </a:cubicBezTo>
                      <a:cubicBezTo>
                        <a:pt x="3247" y="4528"/>
                        <a:pt x="3263" y="4560"/>
                        <a:pt x="3274" y="4613"/>
                      </a:cubicBezTo>
                      <a:cubicBezTo>
                        <a:pt x="3284" y="4666"/>
                        <a:pt x="3300" y="4682"/>
                        <a:pt x="3332" y="4682"/>
                      </a:cubicBezTo>
                      <a:cubicBezTo>
                        <a:pt x="3363" y="4682"/>
                        <a:pt x="3342" y="4719"/>
                        <a:pt x="3348" y="4758"/>
                      </a:cubicBezTo>
                      <a:cubicBezTo>
                        <a:pt x="3353" y="4795"/>
                        <a:pt x="3374" y="4847"/>
                        <a:pt x="3422" y="4847"/>
                      </a:cubicBezTo>
                      <a:cubicBezTo>
                        <a:pt x="3471" y="4847"/>
                        <a:pt x="3496" y="4800"/>
                        <a:pt x="3528" y="4790"/>
                      </a:cubicBezTo>
                      <a:cubicBezTo>
                        <a:pt x="3560" y="4778"/>
                        <a:pt x="3555" y="4815"/>
                        <a:pt x="3546" y="4896"/>
                      </a:cubicBezTo>
                      <a:cubicBezTo>
                        <a:pt x="3536" y="4976"/>
                        <a:pt x="3541" y="5120"/>
                        <a:pt x="3584" y="5226"/>
                      </a:cubicBezTo>
                      <a:cubicBezTo>
                        <a:pt x="3626" y="5333"/>
                        <a:pt x="3690" y="5467"/>
                        <a:pt x="3700" y="5536"/>
                      </a:cubicBezTo>
                      <a:cubicBezTo>
                        <a:pt x="3711" y="5607"/>
                        <a:pt x="3732" y="5723"/>
                        <a:pt x="3764" y="5723"/>
                      </a:cubicBezTo>
                      <a:cubicBezTo>
                        <a:pt x="3796" y="5723"/>
                        <a:pt x="3822" y="5681"/>
                        <a:pt x="3866" y="5622"/>
                      </a:cubicBezTo>
                      <a:cubicBezTo>
                        <a:pt x="3907" y="5563"/>
                        <a:pt x="3913" y="5547"/>
                        <a:pt x="3918" y="5488"/>
                      </a:cubicBezTo>
                      <a:cubicBezTo>
                        <a:pt x="3923" y="5430"/>
                        <a:pt x="3963" y="5414"/>
                        <a:pt x="3945" y="5338"/>
                      </a:cubicBezTo>
                      <a:cubicBezTo>
                        <a:pt x="3931" y="5264"/>
                        <a:pt x="3945" y="5200"/>
                        <a:pt x="3982" y="5194"/>
                      </a:cubicBezTo>
                      <a:cubicBezTo>
                        <a:pt x="4021" y="5189"/>
                        <a:pt x="4069" y="5147"/>
                        <a:pt x="4069" y="5104"/>
                      </a:cubicBezTo>
                      <a:cubicBezTo>
                        <a:pt x="4069" y="5061"/>
                        <a:pt x="4101" y="5029"/>
                        <a:pt x="4143" y="4997"/>
                      </a:cubicBezTo>
                      <a:cubicBezTo>
                        <a:pt x="4185" y="4965"/>
                        <a:pt x="4239" y="4939"/>
                        <a:pt x="4261" y="4859"/>
                      </a:cubicBezTo>
                      <a:cubicBezTo>
                        <a:pt x="4281" y="4778"/>
                        <a:pt x="4303" y="4773"/>
                        <a:pt x="4345" y="4783"/>
                      </a:cubicBezTo>
                      <a:cubicBezTo>
                        <a:pt x="4390" y="4795"/>
                        <a:pt x="4432" y="4790"/>
                        <a:pt x="4443" y="4751"/>
                      </a:cubicBezTo>
                      <a:cubicBezTo>
                        <a:pt x="4454" y="4714"/>
                        <a:pt x="4501" y="4703"/>
                        <a:pt x="4506" y="4762"/>
                      </a:cubicBezTo>
                      <a:cubicBezTo>
                        <a:pt x="4510" y="4822"/>
                        <a:pt x="4527" y="4847"/>
                        <a:pt x="4575" y="4874"/>
                      </a:cubicBezTo>
                      <a:cubicBezTo>
                        <a:pt x="4624" y="4901"/>
                        <a:pt x="4639" y="4971"/>
                        <a:pt x="4639" y="5019"/>
                      </a:cubicBezTo>
                      <a:cubicBezTo>
                        <a:pt x="4639" y="5066"/>
                        <a:pt x="4624" y="5200"/>
                        <a:pt x="4678" y="5194"/>
                      </a:cubicBezTo>
                      <a:cubicBezTo>
                        <a:pt x="4731" y="5189"/>
                        <a:pt x="4752" y="5066"/>
                        <a:pt x="4789" y="5109"/>
                      </a:cubicBezTo>
                      <a:cubicBezTo>
                        <a:pt x="4826" y="5152"/>
                        <a:pt x="4821" y="5254"/>
                        <a:pt x="4837" y="5296"/>
                      </a:cubicBezTo>
                      <a:cubicBezTo>
                        <a:pt x="4854" y="5338"/>
                        <a:pt x="5034" y="5232"/>
                        <a:pt x="5034" y="5232"/>
                      </a:cubicBezTo>
                      <a:cubicBezTo>
                        <a:pt x="5327" y="5185"/>
                        <a:pt x="5327" y="5185"/>
                        <a:pt x="5327" y="5185"/>
                      </a:cubicBezTo>
                      <a:cubicBezTo>
                        <a:pt x="5348" y="5173"/>
                        <a:pt x="5348" y="5173"/>
                        <a:pt x="5348" y="5173"/>
                      </a:cubicBezTo>
                      <a:cubicBezTo>
                        <a:pt x="5348" y="5173"/>
                        <a:pt x="5211" y="4976"/>
                        <a:pt x="5221" y="4939"/>
                      </a:cubicBezTo>
                      <a:cubicBezTo>
                        <a:pt x="5232" y="4901"/>
                        <a:pt x="5311" y="4854"/>
                        <a:pt x="5348" y="4800"/>
                      </a:cubicBezTo>
                      <a:cubicBezTo>
                        <a:pt x="5387" y="4746"/>
                        <a:pt x="5424" y="4758"/>
                        <a:pt x="5429" y="4815"/>
                      </a:cubicBezTo>
                      <a:cubicBezTo>
                        <a:pt x="5436" y="4874"/>
                        <a:pt x="5436" y="4869"/>
                        <a:pt x="5392" y="4923"/>
                      </a:cubicBezTo>
                      <a:cubicBezTo>
                        <a:pt x="5348" y="4976"/>
                        <a:pt x="5364" y="4980"/>
                        <a:pt x="5399" y="5008"/>
                      </a:cubicBezTo>
                      <a:cubicBezTo>
                        <a:pt x="5429" y="5035"/>
                        <a:pt x="5483" y="4960"/>
                        <a:pt x="5505" y="4943"/>
                      </a:cubicBezTo>
                      <a:cubicBezTo>
                        <a:pt x="5525" y="4928"/>
                        <a:pt x="5493" y="4869"/>
                        <a:pt x="5483" y="4847"/>
                      </a:cubicBezTo>
                      <a:cubicBezTo>
                        <a:pt x="5473" y="4827"/>
                        <a:pt x="5483" y="4778"/>
                        <a:pt x="5516" y="4767"/>
                      </a:cubicBezTo>
                      <a:cubicBezTo>
                        <a:pt x="5548" y="4758"/>
                        <a:pt x="5627" y="4751"/>
                        <a:pt x="5669" y="4714"/>
                      </a:cubicBezTo>
                      <a:cubicBezTo>
                        <a:pt x="5712" y="4677"/>
                        <a:pt x="5794" y="4703"/>
                        <a:pt x="5858" y="4607"/>
                      </a:cubicBezTo>
                      <a:cubicBezTo>
                        <a:pt x="5922" y="4512"/>
                        <a:pt x="5975" y="4373"/>
                        <a:pt x="6011" y="4340"/>
                      </a:cubicBezTo>
                      <a:cubicBezTo>
                        <a:pt x="6048" y="4308"/>
                        <a:pt x="6075" y="4196"/>
                        <a:pt x="6075" y="4132"/>
                      </a:cubicBezTo>
                      <a:cubicBezTo>
                        <a:pt x="6075" y="4069"/>
                        <a:pt x="6027" y="3978"/>
                        <a:pt x="6001" y="3909"/>
                      </a:cubicBezTo>
                      <a:cubicBezTo>
                        <a:pt x="5975" y="3839"/>
                        <a:pt x="5900" y="3796"/>
                        <a:pt x="5975" y="3743"/>
                      </a:cubicBezTo>
                      <a:cubicBezTo>
                        <a:pt x="6048" y="3690"/>
                        <a:pt x="6059" y="3663"/>
                        <a:pt x="6086" y="3663"/>
                      </a:cubicBezTo>
                      <a:cubicBezTo>
                        <a:pt x="6112" y="3663"/>
                        <a:pt x="6134" y="3598"/>
                        <a:pt x="6086" y="3594"/>
                      </a:cubicBezTo>
                      <a:cubicBezTo>
                        <a:pt x="6038" y="3588"/>
                        <a:pt x="5959" y="3615"/>
                        <a:pt x="5938" y="3626"/>
                      </a:cubicBezTo>
                      <a:cubicBezTo>
                        <a:pt x="5916" y="3635"/>
                        <a:pt x="5911" y="3615"/>
                        <a:pt x="5883" y="3561"/>
                      </a:cubicBezTo>
                      <a:cubicBezTo>
                        <a:pt x="5858" y="3507"/>
                        <a:pt x="5890" y="3482"/>
                        <a:pt x="5943" y="3482"/>
                      </a:cubicBezTo>
                      <a:cubicBezTo>
                        <a:pt x="5996" y="3482"/>
                        <a:pt x="6070" y="3294"/>
                        <a:pt x="6086" y="3353"/>
                      </a:cubicBezTo>
                      <a:cubicBezTo>
                        <a:pt x="6102" y="3413"/>
                        <a:pt x="6112" y="3438"/>
                        <a:pt x="6160" y="3438"/>
                      </a:cubicBezTo>
                      <a:cubicBezTo>
                        <a:pt x="6208" y="3438"/>
                        <a:pt x="6241" y="3443"/>
                        <a:pt x="6253" y="3502"/>
                      </a:cubicBezTo>
                      <a:cubicBezTo>
                        <a:pt x="6263" y="3561"/>
                        <a:pt x="6333" y="3647"/>
                        <a:pt x="6317" y="3721"/>
                      </a:cubicBezTo>
                      <a:cubicBezTo>
                        <a:pt x="6301" y="3796"/>
                        <a:pt x="6301" y="3855"/>
                        <a:pt x="6364" y="3823"/>
                      </a:cubicBezTo>
                      <a:cubicBezTo>
                        <a:pt x="6428" y="3791"/>
                        <a:pt x="6475" y="3737"/>
                        <a:pt x="6486" y="3679"/>
                      </a:cubicBezTo>
                      <a:cubicBezTo>
                        <a:pt x="6497" y="3620"/>
                        <a:pt x="6428" y="3566"/>
                        <a:pt x="6391" y="3524"/>
                      </a:cubicBezTo>
                      <a:cubicBezTo>
                        <a:pt x="6354" y="3482"/>
                        <a:pt x="6354" y="3443"/>
                        <a:pt x="6391" y="3413"/>
                      </a:cubicBezTo>
                      <a:cubicBezTo>
                        <a:pt x="6428" y="3380"/>
                        <a:pt x="6470" y="3332"/>
                        <a:pt x="6513" y="3278"/>
                      </a:cubicBezTo>
                      <a:cubicBezTo>
                        <a:pt x="6555" y="3225"/>
                        <a:pt x="6551" y="3149"/>
                        <a:pt x="6593" y="3188"/>
                      </a:cubicBezTo>
                      <a:cubicBezTo>
                        <a:pt x="6635" y="3225"/>
                        <a:pt x="6685" y="3246"/>
                        <a:pt x="6754" y="3161"/>
                      </a:cubicBezTo>
                      <a:cubicBezTo>
                        <a:pt x="6823" y="3075"/>
                        <a:pt x="6966" y="2899"/>
                        <a:pt x="6994" y="2803"/>
                      </a:cubicBezTo>
                      <a:cubicBezTo>
                        <a:pt x="7022" y="2707"/>
                        <a:pt x="7043" y="2648"/>
                        <a:pt x="7035" y="2584"/>
                      </a:cubicBezTo>
                      <a:cubicBezTo>
                        <a:pt x="7030" y="2520"/>
                        <a:pt x="7070" y="2520"/>
                        <a:pt x="7070" y="2413"/>
                      </a:cubicBezTo>
                      <a:cubicBezTo>
                        <a:pt x="7070" y="2307"/>
                        <a:pt x="7025" y="2258"/>
                        <a:pt x="6994" y="2258"/>
                      </a:cubicBezTo>
                      <a:cubicBezTo>
                        <a:pt x="6961" y="2258"/>
                        <a:pt x="6934" y="2302"/>
                        <a:pt x="6871" y="2263"/>
                      </a:cubicBezTo>
                      <a:cubicBezTo>
                        <a:pt x="6807" y="2226"/>
                        <a:pt x="6749" y="2231"/>
                        <a:pt x="6823" y="2169"/>
                      </a:cubicBezTo>
                      <a:cubicBezTo>
                        <a:pt x="6897" y="2105"/>
                        <a:pt x="7025" y="1997"/>
                        <a:pt x="7062" y="1928"/>
                      </a:cubicBezTo>
                      <a:cubicBezTo>
                        <a:pt x="7101" y="1859"/>
                        <a:pt x="7128" y="1811"/>
                        <a:pt x="7218" y="1799"/>
                      </a:cubicBezTo>
                      <a:cubicBezTo>
                        <a:pt x="7309" y="1789"/>
                        <a:pt x="7393" y="1848"/>
                        <a:pt x="7449" y="1848"/>
                      </a:cubicBezTo>
                      <a:cubicBezTo>
                        <a:pt x="7502" y="1848"/>
                        <a:pt x="7507" y="1826"/>
                        <a:pt x="7512" y="1804"/>
                      </a:cubicBezTo>
                      <a:cubicBezTo>
                        <a:pt x="7518" y="1784"/>
                        <a:pt x="7528" y="1784"/>
                        <a:pt x="7555" y="1784"/>
                      </a:cubicBezTo>
                      <a:cubicBezTo>
                        <a:pt x="7581" y="1784"/>
                        <a:pt x="7629" y="1816"/>
                        <a:pt x="7592" y="1848"/>
                      </a:cubicBezTo>
                      <a:cubicBezTo>
                        <a:pt x="7555" y="1880"/>
                        <a:pt x="7576" y="1896"/>
                        <a:pt x="7645" y="1885"/>
                      </a:cubicBezTo>
                      <a:cubicBezTo>
                        <a:pt x="7714" y="1875"/>
                        <a:pt x="7736" y="1848"/>
                        <a:pt x="7768" y="1853"/>
                      </a:cubicBezTo>
                      <a:cubicBezTo>
                        <a:pt x="7800" y="1859"/>
                        <a:pt x="7815" y="1804"/>
                        <a:pt x="7795" y="1799"/>
                      </a:cubicBezTo>
                      <a:cubicBezTo>
                        <a:pt x="7773" y="1794"/>
                        <a:pt x="7773" y="1762"/>
                        <a:pt x="7806" y="1752"/>
                      </a:cubicBezTo>
                      <a:cubicBezTo>
                        <a:pt x="7838" y="1740"/>
                        <a:pt x="7876" y="1698"/>
                        <a:pt x="7917" y="1645"/>
                      </a:cubicBezTo>
                      <a:cubicBezTo>
                        <a:pt x="7959" y="1591"/>
                        <a:pt x="7992" y="1602"/>
                        <a:pt x="8008" y="1613"/>
                      </a:cubicBezTo>
                      <a:cubicBezTo>
                        <a:pt x="8024" y="1623"/>
                        <a:pt x="8121" y="1581"/>
                        <a:pt x="8093" y="1629"/>
                      </a:cubicBezTo>
                      <a:cubicBezTo>
                        <a:pt x="8067" y="1676"/>
                        <a:pt x="8089" y="1715"/>
                        <a:pt x="8131" y="1683"/>
                      </a:cubicBezTo>
                      <a:cubicBezTo>
                        <a:pt x="8173" y="1650"/>
                        <a:pt x="8163" y="1715"/>
                        <a:pt x="8089" y="1779"/>
                      </a:cubicBezTo>
                      <a:cubicBezTo>
                        <a:pt x="8012" y="1843"/>
                        <a:pt x="7987" y="1912"/>
                        <a:pt x="7906" y="1944"/>
                      </a:cubicBezTo>
                      <a:cubicBezTo>
                        <a:pt x="7827" y="1976"/>
                        <a:pt x="7800" y="2093"/>
                        <a:pt x="7822" y="2169"/>
                      </a:cubicBezTo>
                      <a:cubicBezTo>
                        <a:pt x="7843" y="2243"/>
                        <a:pt x="7848" y="2344"/>
                        <a:pt x="7864" y="2413"/>
                      </a:cubicBezTo>
                      <a:cubicBezTo>
                        <a:pt x="7880" y="2483"/>
                        <a:pt x="7871" y="2552"/>
                        <a:pt x="7906" y="2536"/>
                      </a:cubicBezTo>
                      <a:cubicBezTo>
                        <a:pt x="7943" y="2520"/>
                        <a:pt x="8012" y="2435"/>
                        <a:pt x="8019" y="2398"/>
                      </a:cubicBezTo>
                      <a:cubicBezTo>
                        <a:pt x="8024" y="2360"/>
                        <a:pt x="8084" y="2371"/>
                        <a:pt x="8089" y="2318"/>
                      </a:cubicBezTo>
                      <a:cubicBezTo>
                        <a:pt x="8093" y="2263"/>
                        <a:pt x="8158" y="2275"/>
                        <a:pt x="8153" y="2206"/>
                      </a:cubicBezTo>
                      <a:cubicBezTo>
                        <a:pt x="8146" y="2137"/>
                        <a:pt x="8158" y="2088"/>
                        <a:pt x="8210" y="2082"/>
                      </a:cubicBezTo>
                      <a:cubicBezTo>
                        <a:pt x="8265" y="2077"/>
                        <a:pt x="8227" y="2002"/>
                        <a:pt x="8217" y="1928"/>
                      </a:cubicBezTo>
                      <a:cubicBezTo>
                        <a:pt x="8206" y="1853"/>
                        <a:pt x="8254" y="1784"/>
                        <a:pt x="8312" y="1757"/>
                      </a:cubicBezTo>
                      <a:cubicBezTo>
                        <a:pt x="8370" y="1730"/>
                        <a:pt x="8415" y="1740"/>
                        <a:pt x="8447" y="1715"/>
                      </a:cubicBezTo>
                      <a:cubicBezTo>
                        <a:pt x="8479" y="1687"/>
                        <a:pt x="8526" y="1683"/>
                        <a:pt x="8553" y="1710"/>
                      </a:cubicBezTo>
                      <a:cubicBezTo>
                        <a:pt x="8580" y="1735"/>
                        <a:pt x="8612" y="1747"/>
                        <a:pt x="8654" y="1687"/>
                      </a:cubicBezTo>
                      <a:cubicBezTo>
                        <a:pt x="8696" y="1629"/>
                        <a:pt x="8803" y="1618"/>
                        <a:pt x="8850" y="1570"/>
                      </a:cubicBezTo>
                      <a:cubicBezTo>
                        <a:pt x="8899" y="1522"/>
                        <a:pt x="8970" y="1511"/>
                        <a:pt x="9023" y="1522"/>
                      </a:cubicBezTo>
                      <a:cubicBezTo>
                        <a:pt x="9076" y="1533"/>
                        <a:pt x="9102" y="1474"/>
                        <a:pt x="9065" y="1421"/>
                      </a:cubicBezTo>
                      <a:cubicBezTo>
                        <a:pt x="9028" y="1367"/>
                        <a:pt x="8991" y="1340"/>
                        <a:pt x="9044" y="1325"/>
                      </a:cubicBezTo>
                      <a:cubicBezTo>
                        <a:pt x="9097" y="1308"/>
                        <a:pt x="9166" y="1298"/>
                        <a:pt x="9144" y="1244"/>
                      </a:cubicBezTo>
                      <a:cubicBezTo>
                        <a:pt x="9123" y="1191"/>
                        <a:pt x="9182" y="1175"/>
                        <a:pt x="9205" y="1217"/>
                      </a:cubicBezTo>
                      <a:cubicBezTo>
                        <a:pt x="9224" y="1260"/>
                        <a:pt x="9256" y="1234"/>
                        <a:pt x="9296" y="1234"/>
                      </a:cubicBezTo>
                      <a:cubicBezTo>
                        <a:pt x="9333" y="1234"/>
                        <a:pt x="9365" y="1313"/>
                        <a:pt x="9418" y="1335"/>
                      </a:cubicBezTo>
                      <a:cubicBezTo>
                        <a:pt x="9471" y="1357"/>
                        <a:pt x="9513" y="1330"/>
                        <a:pt x="9524" y="1298"/>
                      </a:cubicBezTo>
                      <a:cubicBezTo>
                        <a:pt x="9534" y="1265"/>
                        <a:pt x="9518" y="1239"/>
                        <a:pt x="9577" y="1228"/>
                      </a:cubicBezTo>
                      <a:cubicBezTo>
                        <a:pt x="9636" y="1217"/>
                        <a:pt x="9659" y="1180"/>
                        <a:pt x="9627" y="1138"/>
                      </a:cubicBezTo>
                      <a:cubicBezTo>
                        <a:pt x="9593" y="1095"/>
                        <a:pt x="9529" y="1068"/>
                        <a:pt x="9481" y="1074"/>
                      </a:cubicBezTo>
                      <a:cubicBezTo>
                        <a:pt x="9434" y="1079"/>
                        <a:pt x="9381" y="1063"/>
                        <a:pt x="9338" y="1026"/>
                      </a:cubicBezTo>
                      <a:cubicBezTo>
                        <a:pt x="9296" y="989"/>
                        <a:pt x="9128" y="925"/>
                        <a:pt x="9081" y="898"/>
                      </a:cubicBezTo>
                      <a:cubicBezTo>
                        <a:pt x="9034" y="871"/>
                        <a:pt x="8943" y="834"/>
                        <a:pt x="8866" y="822"/>
                      </a:cubicBezTo>
                      <a:cubicBezTo>
                        <a:pt x="8792" y="812"/>
                        <a:pt x="8702" y="785"/>
                        <a:pt x="8670" y="806"/>
                      </a:cubicBezTo>
                      <a:cubicBezTo>
                        <a:pt x="8639" y="829"/>
                        <a:pt x="8639" y="838"/>
                        <a:pt x="8644" y="876"/>
                      </a:cubicBezTo>
                      <a:cubicBezTo>
                        <a:pt x="8649" y="913"/>
                        <a:pt x="8633" y="962"/>
                        <a:pt x="8596" y="950"/>
                      </a:cubicBezTo>
                      <a:cubicBezTo>
                        <a:pt x="8558" y="940"/>
                        <a:pt x="8521" y="849"/>
                        <a:pt x="8451" y="844"/>
                      </a:cubicBezTo>
                      <a:cubicBezTo>
                        <a:pt x="8381" y="838"/>
                        <a:pt x="8243" y="806"/>
                        <a:pt x="8178" y="849"/>
                      </a:cubicBezTo>
                      <a:cubicBezTo>
                        <a:pt x="8116" y="893"/>
                        <a:pt x="8093" y="908"/>
                        <a:pt x="8077" y="854"/>
                      </a:cubicBezTo>
                      <a:cubicBezTo>
                        <a:pt x="8061" y="801"/>
                        <a:pt x="8012" y="673"/>
                        <a:pt x="7892" y="684"/>
                      </a:cubicBezTo>
                      <a:cubicBezTo>
                        <a:pt x="7768" y="694"/>
                        <a:pt x="7655" y="732"/>
                        <a:pt x="7608" y="711"/>
                      </a:cubicBezTo>
                      <a:cubicBezTo>
                        <a:pt x="7560" y="689"/>
                        <a:pt x="7560" y="545"/>
                        <a:pt x="7453" y="555"/>
                      </a:cubicBezTo>
                      <a:cubicBezTo>
                        <a:pt x="7345" y="567"/>
                        <a:pt x="7271" y="604"/>
                        <a:pt x="7244" y="551"/>
                      </a:cubicBezTo>
                      <a:cubicBezTo>
                        <a:pt x="7218" y="496"/>
                        <a:pt x="7170" y="422"/>
                        <a:pt x="7133" y="422"/>
                      </a:cubicBezTo>
                      <a:cubicBezTo>
                        <a:pt x="7096" y="422"/>
                        <a:pt x="7015" y="513"/>
                        <a:pt x="7015" y="567"/>
                      </a:cubicBezTo>
                      <a:cubicBezTo>
                        <a:pt x="7015" y="620"/>
                        <a:pt x="7015" y="641"/>
                        <a:pt x="6966" y="657"/>
                      </a:cubicBezTo>
                      <a:cubicBezTo>
                        <a:pt x="6918" y="673"/>
                        <a:pt x="6838" y="647"/>
                        <a:pt x="6796" y="652"/>
                      </a:cubicBezTo>
                      <a:cubicBezTo>
                        <a:pt x="6754" y="657"/>
                        <a:pt x="6648" y="604"/>
                        <a:pt x="6616" y="684"/>
                      </a:cubicBezTo>
                      <a:cubicBezTo>
                        <a:pt x="6584" y="764"/>
                        <a:pt x="6571" y="732"/>
                        <a:pt x="6519" y="694"/>
                      </a:cubicBezTo>
                      <a:cubicBezTo>
                        <a:pt x="6465" y="657"/>
                        <a:pt x="6428" y="636"/>
                        <a:pt x="6438" y="577"/>
                      </a:cubicBezTo>
                      <a:cubicBezTo>
                        <a:pt x="6449" y="518"/>
                        <a:pt x="6364" y="466"/>
                        <a:pt x="6290" y="454"/>
                      </a:cubicBezTo>
                      <a:cubicBezTo>
                        <a:pt x="6213" y="444"/>
                        <a:pt x="6157" y="422"/>
                        <a:pt x="6144" y="481"/>
                      </a:cubicBezTo>
                      <a:cubicBezTo>
                        <a:pt x="6134" y="540"/>
                        <a:pt x="6080" y="535"/>
                        <a:pt x="6043" y="528"/>
                      </a:cubicBezTo>
                      <a:cubicBezTo>
                        <a:pt x="6006" y="523"/>
                        <a:pt x="5858" y="471"/>
                        <a:pt x="5794" y="459"/>
                      </a:cubicBezTo>
                      <a:cubicBezTo>
                        <a:pt x="5730" y="449"/>
                        <a:pt x="5611" y="459"/>
                        <a:pt x="5585" y="427"/>
                      </a:cubicBezTo>
                      <a:cubicBezTo>
                        <a:pt x="5558" y="395"/>
                        <a:pt x="5553" y="337"/>
                        <a:pt x="5488" y="395"/>
                      </a:cubicBezTo>
                      <a:cubicBezTo>
                        <a:pt x="5424" y="454"/>
                        <a:pt x="5419" y="370"/>
                        <a:pt x="5500" y="326"/>
                      </a:cubicBezTo>
                      <a:cubicBezTo>
                        <a:pt x="5579" y="283"/>
                        <a:pt x="5643" y="273"/>
                        <a:pt x="5643" y="209"/>
                      </a:cubicBezTo>
                      <a:cubicBezTo>
                        <a:pt x="5643" y="145"/>
                        <a:pt x="5616" y="108"/>
                        <a:pt x="5521" y="108"/>
                      </a:cubicBezTo>
                      <a:cubicBezTo>
                        <a:pt x="5424" y="108"/>
                        <a:pt x="5264" y="150"/>
                        <a:pt x="5285" y="92"/>
                      </a:cubicBezTo>
                      <a:cubicBezTo>
                        <a:pt x="5306" y="32"/>
                        <a:pt x="5290" y="5"/>
                        <a:pt x="5227" y="5"/>
                      </a:cubicBezTo>
                      <a:cubicBezTo>
                        <a:pt x="5163" y="5"/>
                        <a:pt x="5093" y="0"/>
                        <a:pt x="5056" y="49"/>
                      </a:cubicBezTo>
                      <a:cubicBezTo>
                        <a:pt x="5018" y="96"/>
                        <a:pt x="5013" y="86"/>
                        <a:pt x="4960" y="96"/>
                      </a:cubicBezTo>
                      <a:cubicBezTo>
                        <a:pt x="4905" y="108"/>
                        <a:pt x="4937" y="182"/>
                        <a:pt x="4858" y="177"/>
                      </a:cubicBezTo>
                      <a:cubicBezTo>
                        <a:pt x="4779" y="172"/>
                        <a:pt x="4720" y="133"/>
                        <a:pt x="4651" y="161"/>
                      </a:cubicBezTo>
                      <a:cubicBezTo>
                        <a:pt x="4581" y="188"/>
                        <a:pt x="4490" y="198"/>
                        <a:pt x="4394" y="235"/>
                      </a:cubicBezTo>
                      <a:cubicBezTo>
                        <a:pt x="4298" y="273"/>
                        <a:pt x="4138" y="321"/>
                        <a:pt x="4175" y="370"/>
                      </a:cubicBezTo>
                      <a:cubicBezTo>
                        <a:pt x="4212" y="417"/>
                        <a:pt x="4148" y="427"/>
                        <a:pt x="4090" y="427"/>
                      </a:cubicBezTo>
                      <a:cubicBezTo>
                        <a:pt x="4032" y="427"/>
                        <a:pt x="3963" y="432"/>
                        <a:pt x="3963" y="459"/>
                      </a:cubicBezTo>
                      <a:cubicBezTo>
                        <a:pt x="3963" y="486"/>
                        <a:pt x="4032" y="545"/>
                        <a:pt x="3995" y="577"/>
                      </a:cubicBezTo>
                      <a:cubicBezTo>
                        <a:pt x="3955" y="609"/>
                        <a:pt x="3866" y="476"/>
                        <a:pt x="3812" y="496"/>
                      </a:cubicBezTo>
                      <a:cubicBezTo>
                        <a:pt x="3758" y="518"/>
                        <a:pt x="3732" y="567"/>
                        <a:pt x="3727" y="604"/>
                      </a:cubicBezTo>
                      <a:cubicBezTo>
                        <a:pt x="3721" y="641"/>
                        <a:pt x="3653" y="625"/>
                        <a:pt x="3663" y="555"/>
                      </a:cubicBezTo>
                      <a:cubicBezTo>
                        <a:pt x="3674" y="486"/>
                        <a:pt x="3621" y="466"/>
                        <a:pt x="3600" y="523"/>
                      </a:cubicBezTo>
                      <a:cubicBezTo>
                        <a:pt x="3578" y="583"/>
                        <a:pt x="3587" y="758"/>
                        <a:pt x="3610" y="817"/>
                      </a:cubicBezTo>
                      <a:cubicBezTo>
                        <a:pt x="3632" y="876"/>
                        <a:pt x="3658" y="1047"/>
                        <a:pt x="3616" y="1100"/>
                      </a:cubicBezTo>
                      <a:cubicBezTo>
                        <a:pt x="3573" y="1153"/>
                        <a:pt x="3541" y="1196"/>
                        <a:pt x="3459" y="1207"/>
                      </a:cubicBezTo>
                      <a:cubicBezTo>
                        <a:pt x="3379" y="1217"/>
                        <a:pt x="3363" y="1186"/>
                        <a:pt x="3427" y="1159"/>
                      </a:cubicBezTo>
                      <a:cubicBezTo>
                        <a:pt x="3491" y="1132"/>
                        <a:pt x="3546" y="1090"/>
                        <a:pt x="3546" y="1004"/>
                      </a:cubicBezTo>
                      <a:cubicBezTo>
                        <a:pt x="3546" y="918"/>
                        <a:pt x="3528" y="753"/>
                        <a:pt x="3509" y="732"/>
                      </a:cubicBezTo>
                      <a:cubicBezTo>
                        <a:pt x="3486" y="711"/>
                        <a:pt x="3491" y="663"/>
                        <a:pt x="3512" y="609"/>
                      </a:cubicBezTo>
                      <a:cubicBezTo>
                        <a:pt x="3536" y="555"/>
                        <a:pt x="3523" y="518"/>
                        <a:pt x="3459" y="528"/>
                      </a:cubicBezTo>
                      <a:cubicBezTo>
                        <a:pt x="3395" y="540"/>
                        <a:pt x="3342" y="540"/>
                        <a:pt x="3316" y="615"/>
                      </a:cubicBezTo>
                      <a:cubicBezTo>
                        <a:pt x="3290" y="689"/>
                        <a:pt x="3204" y="753"/>
                        <a:pt x="3252" y="838"/>
                      </a:cubicBezTo>
                      <a:cubicBezTo>
                        <a:pt x="3300" y="925"/>
                        <a:pt x="3353" y="973"/>
                        <a:pt x="3326" y="989"/>
                      </a:cubicBezTo>
                      <a:cubicBezTo>
                        <a:pt x="3300" y="1004"/>
                        <a:pt x="3146" y="918"/>
                        <a:pt x="3114" y="893"/>
                      </a:cubicBezTo>
                      <a:cubicBezTo>
                        <a:pt x="3080" y="866"/>
                        <a:pt x="2995" y="854"/>
                        <a:pt x="2947" y="844"/>
                      </a:cubicBezTo>
                      <a:cubicBezTo>
                        <a:pt x="2900" y="834"/>
                        <a:pt x="2852" y="838"/>
                        <a:pt x="2895" y="886"/>
                      </a:cubicBezTo>
                      <a:cubicBezTo>
                        <a:pt x="2937" y="935"/>
                        <a:pt x="2884" y="935"/>
                        <a:pt x="2840" y="935"/>
                      </a:cubicBezTo>
                      <a:cubicBezTo>
                        <a:pt x="2798" y="935"/>
                        <a:pt x="2658" y="940"/>
                        <a:pt x="2637" y="950"/>
                      </a:cubicBezTo>
                      <a:cubicBezTo>
                        <a:pt x="2616" y="962"/>
                        <a:pt x="2568" y="977"/>
                        <a:pt x="2568" y="945"/>
                      </a:cubicBezTo>
                      <a:cubicBezTo>
                        <a:pt x="2568" y="913"/>
                        <a:pt x="2526" y="871"/>
                        <a:pt x="2435" y="935"/>
                      </a:cubicBezTo>
                      <a:cubicBezTo>
                        <a:pt x="2344" y="999"/>
                        <a:pt x="2263" y="1052"/>
                        <a:pt x="2263" y="1074"/>
                      </a:cubicBezTo>
                      <a:cubicBezTo>
                        <a:pt x="2263" y="1095"/>
                        <a:pt x="2168" y="1106"/>
                        <a:pt x="2173" y="1058"/>
                      </a:cubicBezTo>
                      <a:cubicBezTo>
                        <a:pt x="2178" y="1010"/>
                        <a:pt x="2125" y="950"/>
                        <a:pt x="2094" y="955"/>
                      </a:cubicBezTo>
                      <a:cubicBezTo>
                        <a:pt x="2062" y="962"/>
                        <a:pt x="2008" y="1010"/>
                        <a:pt x="2040" y="1036"/>
                      </a:cubicBezTo>
                      <a:cubicBezTo>
                        <a:pt x="2072" y="1063"/>
                        <a:pt x="2046" y="1127"/>
                        <a:pt x="2008" y="1138"/>
                      </a:cubicBezTo>
                      <a:cubicBezTo>
                        <a:pt x="1971" y="1148"/>
                        <a:pt x="1894" y="1191"/>
                        <a:pt x="1869" y="1217"/>
                      </a:cubicBezTo>
                      <a:cubicBezTo>
                        <a:pt x="1841" y="1244"/>
                        <a:pt x="1714" y="1372"/>
                        <a:pt x="1624" y="1352"/>
                      </a:cubicBezTo>
                      <a:cubicBezTo>
                        <a:pt x="1532" y="1330"/>
                        <a:pt x="1586" y="1228"/>
                        <a:pt x="1543" y="1191"/>
                      </a:cubicBezTo>
                      <a:cubicBezTo>
                        <a:pt x="1500" y="1154"/>
                        <a:pt x="1559" y="1127"/>
                        <a:pt x="1624" y="1154"/>
                      </a:cubicBezTo>
                      <a:cubicBezTo>
                        <a:pt x="1688" y="1180"/>
                        <a:pt x="1737" y="1228"/>
                        <a:pt x="1832" y="1154"/>
                      </a:cubicBezTo>
                      <a:cubicBezTo>
                        <a:pt x="1927" y="1079"/>
                        <a:pt x="1853" y="1026"/>
                        <a:pt x="1790" y="994"/>
                      </a:cubicBezTo>
                      <a:cubicBezTo>
                        <a:pt x="1725" y="962"/>
                        <a:pt x="1490" y="866"/>
                        <a:pt x="1437" y="849"/>
                      </a:cubicBezTo>
                      <a:cubicBezTo>
                        <a:pt x="1384" y="834"/>
                        <a:pt x="1400" y="689"/>
                        <a:pt x="1196" y="705"/>
                      </a:cubicBezTo>
                      <a:cubicBezTo>
                        <a:pt x="994" y="721"/>
                        <a:pt x="795" y="716"/>
                        <a:pt x="652" y="893"/>
                      </a:cubicBezTo>
                      <a:cubicBezTo>
                        <a:pt x="508" y="1068"/>
                        <a:pt x="384" y="1217"/>
                        <a:pt x="342" y="1293"/>
                      </a:cubicBezTo>
                      <a:cubicBezTo>
                        <a:pt x="299" y="1367"/>
                        <a:pt x="315" y="1458"/>
                        <a:pt x="172" y="1506"/>
                      </a:cubicBezTo>
                      <a:cubicBezTo>
                        <a:pt x="26" y="1554"/>
                        <a:pt x="10" y="1629"/>
                        <a:pt x="10" y="1735"/>
                      </a:cubicBezTo>
                      <a:cubicBezTo>
                        <a:pt x="10" y="1843"/>
                        <a:pt x="0" y="1976"/>
                        <a:pt x="103" y="1960"/>
                      </a:cubicBezTo>
                      <a:cubicBezTo>
                        <a:pt x="204" y="1944"/>
                        <a:pt x="262" y="1890"/>
                        <a:pt x="278" y="1843"/>
                      </a:cubicBezTo>
                      <a:cubicBezTo>
                        <a:pt x="294" y="1794"/>
                        <a:pt x="347" y="1859"/>
                        <a:pt x="336" y="1923"/>
                      </a:cubicBezTo>
                      <a:cubicBezTo>
                        <a:pt x="326" y="1986"/>
                        <a:pt x="379" y="2061"/>
                        <a:pt x="384" y="2098"/>
                      </a:cubicBezTo>
                      <a:cubicBezTo>
                        <a:pt x="392" y="2135"/>
                        <a:pt x="400" y="2231"/>
                        <a:pt x="443" y="2216"/>
                      </a:cubicBezTo>
                      <a:cubicBezTo>
                        <a:pt x="488" y="2199"/>
                        <a:pt x="498" y="2162"/>
                        <a:pt x="541" y="2114"/>
                      </a:cubicBezTo>
                      <a:cubicBezTo>
                        <a:pt x="583" y="2066"/>
                        <a:pt x="641" y="2072"/>
                        <a:pt x="626" y="1981"/>
                      </a:cubicBezTo>
                      <a:cubicBezTo>
                        <a:pt x="610" y="1890"/>
                        <a:pt x="636" y="1875"/>
                        <a:pt x="663" y="1863"/>
                      </a:cubicBezTo>
                      <a:cubicBezTo>
                        <a:pt x="689" y="1853"/>
                        <a:pt x="774" y="1784"/>
                        <a:pt x="710" y="1747"/>
                      </a:cubicBezTo>
                      <a:cubicBezTo>
                        <a:pt x="647" y="1708"/>
                        <a:pt x="641" y="1655"/>
                        <a:pt x="636" y="1629"/>
                      </a:cubicBezTo>
                      <a:cubicBezTo>
                        <a:pt x="631" y="1602"/>
                        <a:pt x="610" y="1549"/>
                        <a:pt x="689" y="1511"/>
                      </a:cubicBezTo>
                      <a:cubicBezTo>
                        <a:pt x="769" y="1474"/>
                        <a:pt x="823" y="1377"/>
                        <a:pt x="838" y="1330"/>
                      </a:cubicBezTo>
                      <a:cubicBezTo>
                        <a:pt x="855" y="1281"/>
                        <a:pt x="907" y="1244"/>
                        <a:pt x="968" y="1244"/>
                      </a:cubicBezTo>
                      <a:cubicBezTo>
                        <a:pt x="1026" y="1244"/>
                        <a:pt x="1111" y="1271"/>
                        <a:pt x="1042" y="1325"/>
                      </a:cubicBezTo>
                      <a:cubicBezTo>
                        <a:pt x="973" y="1377"/>
                        <a:pt x="823" y="1511"/>
                        <a:pt x="851" y="1634"/>
                      </a:cubicBezTo>
                      <a:cubicBezTo>
                        <a:pt x="875" y="1757"/>
                        <a:pt x="865" y="1848"/>
                        <a:pt x="952" y="1789"/>
                      </a:cubicBezTo>
                      <a:cubicBezTo>
                        <a:pt x="1036" y="1730"/>
                        <a:pt x="1116" y="1720"/>
                        <a:pt x="1181" y="1708"/>
                      </a:cubicBezTo>
                      <a:cubicBezTo>
                        <a:pt x="1245" y="1698"/>
                        <a:pt x="1297" y="1735"/>
                        <a:pt x="1297" y="1757"/>
                      </a:cubicBezTo>
                      <a:cubicBezTo>
                        <a:pt x="1297" y="1779"/>
                        <a:pt x="1218" y="1831"/>
                        <a:pt x="1137" y="1826"/>
                      </a:cubicBezTo>
                      <a:cubicBezTo>
                        <a:pt x="1058" y="1821"/>
                        <a:pt x="984" y="1794"/>
                        <a:pt x="984" y="1853"/>
                      </a:cubicBezTo>
                      <a:cubicBezTo>
                        <a:pt x="984" y="1912"/>
                        <a:pt x="1036" y="1912"/>
                        <a:pt x="1021" y="1981"/>
                      </a:cubicBezTo>
                      <a:cubicBezTo>
                        <a:pt x="1005" y="2050"/>
                        <a:pt x="931" y="2066"/>
                        <a:pt x="925" y="2018"/>
                      </a:cubicBezTo>
                      <a:cubicBezTo>
                        <a:pt x="920" y="1971"/>
                        <a:pt x="952" y="1896"/>
                        <a:pt x="907" y="1907"/>
                      </a:cubicBezTo>
                      <a:cubicBezTo>
                        <a:pt x="865" y="1917"/>
                        <a:pt x="865" y="2008"/>
                        <a:pt x="838" y="2050"/>
                      </a:cubicBezTo>
                      <a:cubicBezTo>
                        <a:pt x="811" y="2093"/>
                        <a:pt x="801" y="2142"/>
                        <a:pt x="834" y="2169"/>
                      </a:cubicBezTo>
                      <a:cubicBezTo>
                        <a:pt x="865" y="2194"/>
                        <a:pt x="806" y="2183"/>
                        <a:pt x="774" y="2226"/>
                      </a:cubicBezTo>
                      <a:cubicBezTo>
                        <a:pt x="742" y="2270"/>
                        <a:pt x="1047" y="3124"/>
                        <a:pt x="1047" y="3124"/>
                      </a:cubicBezTo>
                      <a:lnTo>
                        <a:pt x="1190" y="3273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3" name="íṩľíḋé">
                  <a:extLst>
                    <a:ext uri="{FF2B5EF4-FFF2-40B4-BE49-F238E27FC236}">
                      <a16:creationId xmlns:a16="http://schemas.microsoft.com/office/drawing/2014/main" id="{CB87805C-1C00-76E4-084C-B640F9A2D382}"/>
                    </a:ext>
                  </a:extLst>
                </p:cNvPr>
                <p:cNvSpPr/>
                <p:nvPr/>
              </p:nvSpPr>
              <p:spPr bwMode="auto">
                <a:xfrm>
                  <a:off x="1902" y="2488"/>
                  <a:ext cx="229" cy="90"/>
                </a:xfrm>
                <a:custGeom>
                  <a:avLst/>
                  <a:gdLst>
                    <a:gd name="T0" fmla="*/ 29 w 588"/>
                    <a:gd name="T1" fmla="*/ 48 h 231"/>
                    <a:gd name="T2" fmla="*/ 121 w 588"/>
                    <a:gd name="T3" fmla="*/ 4 h 231"/>
                    <a:gd name="T4" fmla="*/ 261 w 588"/>
                    <a:gd name="T5" fmla="*/ 10 h 231"/>
                    <a:gd name="T6" fmla="*/ 309 w 588"/>
                    <a:gd name="T7" fmla="*/ 38 h 231"/>
                    <a:gd name="T8" fmla="*/ 429 w 588"/>
                    <a:gd name="T9" fmla="*/ 112 h 231"/>
                    <a:gd name="T10" fmla="*/ 526 w 588"/>
                    <a:gd name="T11" fmla="*/ 167 h 231"/>
                    <a:gd name="T12" fmla="*/ 568 w 588"/>
                    <a:gd name="T13" fmla="*/ 211 h 231"/>
                    <a:gd name="T14" fmla="*/ 487 w 588"/>
                    <a:gd name="T15" fmla="*/ 225 h 231"/>
                    <a:gd name="T16" fmla="*/ 409 w 588"/>
                    <a:gd name="T17" fmla="*/ 183 h 231"/>
                    <a:gd name="T18" fmla="*/ 345 w 588"/>
                    <a:gd name="T19" fmla="*/ 122 h 231"/>
                    <a:gd name="T20" fmla="*/ 271 w 588"/>
                    <a:gd name="T21" fmla="*/ 90 h 231"/>
                    <a:gd name="T22" fmla="*/ 201 w 588"/>
                    <a:gd name="T23" fmla="*/ 48 h 231"/>
                    <a:gd name="T24" fmla="*/ 114 w 588"/>
                    <a:gd name="T25" fmla="*/ 68 h 231"/>
                    <a:gd name="T26" fmla="*/ 87 w 588"/>
                    <a:gd name="T27" fmla="*/ 119 h 231"/>
                    <a:gd name="T28" fmla="*/ 15 w 588"/>
                    <a:gd name="T29" fmla="*/ 93 h 231"/>
                    <a:gd name="T30" fmla="*/ 29 w 588"/>
                    <a:gd name="T31" fmla="*/ 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88" h="231">
                      <a:moveTo>
                        <a:pt x="29" y="48"/>
                      </a:moveTo>
                      <a:cubicBezTo>
                        <a:pt x="55" y="48"/>
                        <a:pt x="89" y="0"/>
                        <a:pt x="121" y="4"/>
                      </a:cubicBezTo>
                      <a:cubicBezTo>
                        <a:pt x="153" y="8"/>
                        <a:pt x="237" y="14"/>
                        <a:pt x="261" y="10"/>
                      </a:cubicBezTo>
                      <a:cubicBezTo>
                        <a:pt x="287" y="8"/>
                        <a:pt x="297" y="20"/>
                        <a:pt x="309" y="38"/>
                      </a:cubicBezTo>
                      <a:cubicBezTo>
                        <a:pt x="324" y="58"/>
                        <a:pt x="403" y="102"/>
                        <a:pt x="429" y="112"/>
                      </a:cubicBezTo>
                      <a:cubicBezTo>
                        <a:pt x="454" y="122"/>
                        <a:pt x="504" y="147"/>
                        <a:pt x="526" y="167"/>
                      </a:cubicBezTo>
                      <a:cubicBezTo>
                        <a:pt x="549" y="186"/>
                        <a:pt x="588" y="193"/>
                        <a:pt x="568" y="211"/>
                      </a:cubicBezTo>
                      <a:cubicBezTo>
                        <a:pt x="549" y="231"/>
                        <a:pt x="526" y="225"/>
                        <a:pt x="487" y="225"/>
                      </a:cubicBezTo>
                      <a:cubicBezTo>
                        <a:pt x="445" y="225"/>
                        <a:pt x="409" y="209"/>
                        <a:pt x="409" y="183"/>
                      </a:cubicBezTo>
                      <a:cubicBezTo>
                        <a:pt x="409" y="157"/>
                        <a:pt x="373" y="129"/>
                        <a:pt x="345" y="122"/>
                      </a:cubicBezTo>
                      <a:cubicBezTo>
                        <a:pt x="316" y="116"/>
                        <a:pt x="284" y="116"/>
                        <a:pt x="271" y="90"/>
                      </a:cubicBezTo>
                      <a:cubicBezTo>
                        <a:pt x="259" y="65"/>
                        <a:pt x="237" y="48"/>
                        <a:pt x="201" y="48"/>
                      </a:cubicBezTo>
                      <a:cubicBezTo>
                        <a:pt x="166" y="48"/>
                        <a:pt x="82" y="32"/>
                        <a:pt x="114" y="68"/>
                      </a:cubicBezTo>
                      <a:cubicBezTo>
                        <a:pt x="146" y="102"/>
                        <a:pt x="121" y="129"/>
                        <a:pt x="87" y="119"/>
                      </a:cubicBezTo>
                      <a:cubicBezTo>
                        <a:pt x="50" y="109"/>
                        <a:pt x="32" y="109"/>
                        <a:pt x="15" y="93"/>
                      </a:cubicBezTo>
                      <a:cubicBezTo>
                        <a:pt x="0" y="78"/>
                        <a:pt x="10" y="48"/>
                        <a:pt x="29" y="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4" name="íšļîḋê">
                  <a:extLst>
                    <a:ext uri="{FF2B5EF4-FFF2-40B4-BE49-F238E27FC236}">
                      <a16:creationId xmlns:a16="http://schemas.microsoft.com/office/drawing/2014/main" id="{904BF2BA-9805-C8C0-08E7-790DDB7FFF11}"/>
                    </a:ext>
                  </a:extLst>
                </p:cNvPr>
                <p:cNvSpPr/>
                <p:nvPr/>
              </p:nvSpPr>
              <p:spPr bwMode="auto">
                <a:xfrm>
                  <a:off x="2126" y="2580"/>
                  <a:ext cx="130" cy="69"/>
                </a:xfrm>
                <a:custGeom>
                  <a:avLst/>
                  <a:gdLst>
                    <a:gd name="T0" fmla="*/ 30 w 332"/>
                    <a:gd name="T1" fmla="*/ 98 h 175"/>
                    <a:gd name="T2" fmla="*/ 58 w 332"/>
                    <a:gd name="T3" fmla="*/ 22 h 175"/>
                    <a:gd name="T4" fmla="*/ 173 w 332"/>
                    <a:gd name="T5" fmla="*/ 10 h 175"/>
                    <a:gd name="T6" fmla="*/ 306 w 332"/>
                    <a:gd name="T7" fmla="*/ 61 h 175"/>
                    <a:gd name="T8" fmla="*/ 285 w 332"/>
                    <a:gd name="T9" fmla="*/ 121 h 175"/>
                    <a:gd name="T10" fmla="*/ 208 w 332"/>
                    <a:gd name="T11" fmla="*/ 150 h 175"/>
                    <a:gd name="T12" fmla="*/ 118 w 332"/>
                    <a:gd name="T13" fmla="*/ 150 h 175"/>
                    <a:gd name="T14" fmla="*/ 21 w 332"/>
                    <a:gd name="T15" fmla="*/ 153 h 175"/>
                    <a:gd name="T16" fmla="*/ 30 w 332"/>
                    <a:gd name="T17" fmla="*/ 98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175">
                      <a:moveTo>
                        <a:pt x="30" y="98"/>
                      </a:moveTo>
                      <a:cubicBezTo>
                        <a:pt x="48" y="98"/>
                        <a:pt x="37" y="41"/>
                        <a:pt x="58" y="22"/>
                      </a:cubicBezTo>
                      <a:cubicBezTo>
                        <a:pt x="77" y="2"/>
                        <a:pt x="131" y="0"/>
                        <a:pt x="173" y="10"/>
                      </a:cubicBezTo>
                      <a:cubicBezTo>
                        <a:pt x="215" y="19"/>
                        <a:pt x="290" y="48"/>
                        <a:pt x="306" y="61"/>
                      </a:cubicBezTo>
                      <a:cubicBezTo>
                        <a:pt x="322" y="73"/>
                        <a:pt x="332" y="121"/>
                        <a:pt x="285" y="121"/>
                      </a:cubicBezTo>
                      <a:cubicBezTo>
                        <a:pt x="237" y="121"/>
                        <a:pt x="230" y="125"/>
                        <a:pt x="208" y="150"/>
                      </a:cubicBezTo>
                      <a:cubicBezTo>
                        <a:pt x="185" y="175"/>
                        <a:pt x="163" y="157"/>
                        <a:pt x="118" y="150"/>
                      </a:cubicBezTo>
                      <a:cubicBezTo>
                        <a:pt x="74" y="143"/>
                        <a:pt x="45" y="150"/>
                        <a:pt x="21" y="153"/>
                      </a:cubicBezTo>
                      <a:cubicBezTo>
                        <a:pt x="0" y="157"/>
                        <a:pt x="10" y="98"/>
                        <a:pt x="30" y="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5" name="íşḻíḑê">
                  <a:extLst>
                    <a:ext uri="{FF2B5EF4-FFF2-40B4-BE49-F238E27FC236}">
                      <a16:creationId xmlns:a16="http://schemas.microsoft.com/office/drawing/2014/main" id="{E5BA6DE3-091F-C079-99A0-F495E57E325B}"/>
                    </a:ext>
                  </a:extLst>
                </p:cNvPr>
                <p:cNvSpPr/>
                <p:nvPr/>
              </p:nvSpPr>
              <p:spPr bwMode="auto">
                <a:xfrm>
                  <a:off x="2035" y="2606"/>
                  <a:ext cx="63" cy="36"/>
                </a:xfrm>
                <a:custGeom>
                  <a:avLst/>
                  <a:gdLst>
                    <a:gd name="T0" fmla="*/ 76 w 162"/>
                    <a:gd name="T1" fmla="*/ 7 h 91"/>
                    <a:gd name="T2" fmla="*/ 27 w 162"/>
                    <a:gd name="T3" fmla="*/ 32 h 91"/>
                    <a:gd name="T4" fmla="*/ 91 w 162"/>
                    <a:gd name="T5" fmla="*/ 81 h 91"/>
                    <a:gd name="T6" fmla="*/ 141 w 162"/>
                    <a:gd name="T7" fmla="*/ 81 h 91"/>
                    <a:gd name="T8" fmla="*/ 118 w 162"/>
                    <a:gd name="T9" fmla="*/ 39 h 91"/>
                    <a:gd name="T10" fmla="*/ 76 w 162"/>
                    <a:gd name="T11" fmla="*/ 7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2" h="91">
                      <a:moveTo>
                        <a:pt x="76" y="7"/>
                      </a:moveTo>
                      <a:cubicBezTo>
                        <a:pt x="55" y="0"/>
                        <a:pt x="0" y="0"/>
                        <a:pt x="27" y="32"/>
                      </a:cubicBezTo>
                      <a:cubicBezTo>
                        <a:pt x="51" y="64"/>
                        <a:pt x="81" y="71"/>
                        <a:pt x="91" y="81"/>
                      </a:cubicBezTo>
                      <a:cubicBezTo>
                        <a:pt x="99" y="91"/>
                        <a:pt x="123" y="87"/>
                        <a:pt x="141" y="81"/>
                      </a:cubicBezTo>
                      <a:cubicBezTo>
                        <a:pt x="162" y="74"/>
                        <a:pt x="141" y="55"/>
                        <a:pt x="118" y="39"/>
                      </a:cubicBezTo>
                      <a:cubicBezTo>
                        <a:pt x="97" y="22"/>
                        <a:pt x="97" y="14"/>
                        <a:pt x="76" y="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6" name="ïŝḷíḋé">
                  <a:extLst>
                    <a:ext uri="{FF2B5EF4-FFF2-40B4-BE49-F238E27FC236}">
                      <a16:creationId xmlns:a16="http://schemas.microsoft.com/office/drawing/2014/main" id="{30B5E8F3-F86C-B26C-07C9-2DE6CD6D44BA}"/>
                    </a:ext>
                  </a:extLst>
                </p:cNvPr>
                <p:cNvSpPr/>
                <p:nvPr/>
              </p:nvSpPr>
              <p:spPr bwMode="auto">
                <a:xfrm>
                  <a:off x="2132" y="2532"/>
                  <a:ext cx="28" cy="23"/>
                </a:xfrm>
                <a:custGeom>
                  <a:avLst/>
                  <a:gdLst>
                    <a:gd name="T0" fmla="*/ 5 w 71"/>
                    <a:gd name="T1" fmla="*/ 26 h 61"/>
                    <a:gd name="T2" fmla="*/ 33 w 71"/>
                    <a:gd name="T3" fmla="*/ 61 h 61"/>
                    <a:gd name="T4" fmla="*/ 64 w 71"/>
                    <a:gd name="T5" fmla="*/ 23 h 61"/>
                    <a:gd name="T6" fmla="*/ 5 w 71"/>
                    <a:gd name="T7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61">
                      <a:moveTo>
                        <a:pt x="5" y="26"/>
                      </a:moveTo>
                      <a:cubicBezTo>
                        <a:pt x="0" y="37"/>
                        <a:pt x="17" y="61"/>
                        <a:pt x="33" y="61"/>
                      </a:cubicBezTo>
                      <a:cubicBezTo>
                        <a:pt x="50" y="61"/>
                        <a:pt x="71" y="45"/>
                        <a:pt x="64" y="23"/>
                      </a:cubicBezTo>
                      <a:cubicBezTo>
                        <a:pt x="59" y="0"/>
                        <a:pt x="15" y="3"/>
                        <a:pt x="5" y="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7" name="íŝḷiḓé">
                  <a:extLst>
                    <a:ext uri="{FF2B5EF4-FFF2-40B4-BE49-F238E27FC236}">
                      <a16:creationId xmlns:a16="http://schemas.microsoft.com/office/drawing/2014/main" id="{40DAAF88-FCC6-1CB2-4E88-6A25F0A94881}"/>
                    </a:ext>
                  </a:extLst>
                </p:cNvPr>
                <p:cNvSpPr/>
                <p:nvPr/>
              </p:nvSpPr>
              <p:spPr bwMode="auto">
                <a:xfrm>
                  <a:off x="2263" y="2596"/>
                  <a:ext cx="79" cy="38"/>
                </a:xfrm>
                <a:custGeom>
                  <a:avLst/>
                  <a:gdLst>
                    <a:gd name="T0" fmla="*/ 65 w 202"/>
                    <a:gd name="T1" fmla="*/ 13 h 96"/>
                    <a:gd name="T2" fmla="*/ 10 w 202"/>
                    <a:gd name="T3" fmla="*/ 52 h 96"/>
                    <a:gd name="T4" fmla="*/ 59 w 202"/>
                    <a:gd name="T5" fmla="*/ 86 h 96"/>
                    <a:gd name="T6" fmla="*/ 134 w 202"/>
                    <a:gd name="T7" fmla="*/ 38 h 96"/>
                    <a:gd name="T8" fmla="*/ 163 w 202"/>
                    <a:gd name="T9" fmla="*/ 0 h 96"/>
                    <a:gd name="T10" fmla="*/ 65 w 202"/>
                    <a:gd name="T11" fmla="*/ 1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2" h="96">
                      <a:moveTo>
                        <a:pt x="65" y="13"/>
                      </a:moveTo>
                      <a:cubicBezTo>
                        <a:pt x="36" y="13"/>
                        <a:pt x="0" y="25"/>
                        <a:pt x="10" y="52"/>
                      </a:cubicBezTo>
                      <a:cubicBezTo>
                        <a:pt x="20" y="77"/>
                        <a:pt x="23" y="96"/>
                        <a:pt x="59" y="86"/>
                      </a:cubicBezTo>
                      <a:cubicBezTo>
                        <a:pt x="92" y="77"/>
                        <a:pt x="118" y="47"/>
                        <a:pt x="134" y="38"/>
                      </a:cubicBezTo>
                      <a:cubicBezTo>
                        <a:pt x="150" y="29"/>
                        <a:pt x="202" y="0"/>
                        <a:pt x="163" y="0"/>
                      </a:cubicBezTo>
                      <a:cubicBezTo>
                        <a:pt x="124" y="0"/>
                        <a:pt x="84" y="13"/>
                        <a:pt x="65" y="1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8" name="íšḻïḑê">
                  <a:extLst>
                    <a:ext uri="{FF2B5EF4-FFF2-40B4-BE49-F238E27FC236}">
                      <a16:creationId xmlns:a16="http://schemas.microsoft.com/office/drawing/2014/main" id="{CE54FA61-2BCC-0D1A-CFB6-AE24AA29CBDF}"/>
                    </a:ext>
                  </a:extLst>
                </p:cNvPr>
                <p:cNvSpPr/>
                <p:nvPr/>
              </p:nvSpPr>
              <p:spPr bwMode="auto">
                <a:xfrm>
                  <a:off x="2385" y="2812"/>
                  <a:ext cx="38" cy="36"/>
                </a:xfrm>
                <a:custGeom>
                  <a:avLst/>
                  <a:gdLst>
                    <a:gd name="T0" fmla="*/ 6 w 96"/>
                    <a:gd name="T1" fmla="*/ 51 h 93"/>
                    <a:gd name="T2" fmla="*/ 46 w 96"/>
                    <a:gd name="T3" fmla="*/ 89 h 93"/>
                    <a:gd name="T4" fmla="*/ 96 w 96"/>
                    <a:gd name="T5" fmla="*/ 35 h 93"/>
                    <a:gd name="T6" fmla="*/ 53 w 96"/>
                    <a:gd name="T7" fmla="*/ 7 h 93"/>
                    <a:gd name="T8" fmla="*/ 6 w 96"/>
                    <a:gd name="T9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3">
                      <a:moveTo>
                        <a:pt x="6" y="51"/>
                      </a:moveTo>
                      <a:cubicBezTo>
                        <a:pt x="16" y="79"/>
                        <a:pt x="16" y="93"/>
                        <a:pt x="46" y="89"/>
                      </a:cubicBezTo>
                      <a:cubicBezTo>
                        <a:pt x="74" y="87"/>
                        <a:pt x="96" y="42"/>
                        <a:pt x="96" y="35"/>
                      </a:cubicBezTo>
                      <a:cubicBezTo>
                        <a:pt x="96" y="29"/>
                        <a:pt x="84" y="0"/>
                        <a:pt x="53" y="7"/>
                      </a:cubicBezTo>
                      <a:cubicBezTo>
                        <a:pt x="21" y="13"/>
                        <a:pt x="0" y="33"/>
                        <a:pt x="6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9" name="iṡ1ïḍé">
                  <a:extLst>
                    <a:ext uri="{FF2B5EF4-FFF2-40B4-BE49-F238E27FC236}">
                      <a16:creationId xmlns:a16="http://schemas.microsoft.com/office/drawing/2014/main" id="{E2B4F98F-1140-E692-399B-BE035E4A6681}"/>
                    </a:ext>
                  </a:extLst>
                </p:cNvPr>
                <p:cNvSpPr/>
                <p:nvPr/>
              </p:nvSpPr>
              <p:spPr bwMode="auto">
                <a:xfrm>
                  <a:off x="2431" y="2754"/>
                  <a:ext cx="46" cy="43"/>
                </a:xfrm>
                <a:custGeom>
                  <a:avLst/>
                  <a:gdLst>
                    <a:gd name="T0" fmla="*/ 31 w 119"/>
                    <a:gd name="T1" fmla="*/ 103 h 111"/>
                    <a:gd name="T2" fmla="*/ 22 w 119"/>
                    <a:gd name="T3" fmla="*/ 62 h 111"/>
                    <a:gd name="T4" fmla="*/ 58 w 119"/>
                    <a:gd name="T5" fmla="*/ 14 h 111"/>
                    <a:gd name="T6" fmla="*/ 100 w 119"/>
                    <a:gd name="T7" fmla="*/ 14 h 111"/>
                    <a:gd name="T8" fmla="*/ 84 w 119"/>
                    <a:gd name="T9" fmla="*/ 62 h 111"/>
                    <a:gd name="T10" fmla="*/ 63 w 119"/>
                    <a:gd name="T11" fmla="*/ 91 h 111"/>
                    <a:gd name="T12" fmla="*/ 31 w 119"/>
                    <a:gd name="T13" fmla="*/ 10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111">
                      <a:moveTo>
                        <a:pt x="31" y="103"/>
                      </a:moveTo>
                      <a:cubicBezTo>
                        <a:pt x="3" y="84"/>
                        <a:pt x="0" y="74"/>
                        <a:pt x="22" y="62"/>
                      </a:cubicBezTo>
                      <a:cubicBezTo>
                        <a:pt x="45" y="49"/>
                        <a:pt x="58" y="20"/>
                        <a:pt x="58" y="14"/>
                      </a:cubicBezTo>
                      <a:cubicBezTo>
                        <a:pt x="58" y="8"/>
                        <a:pt x="88" y="0"/>
                        <a:pt x="100" y="14"/>
                      </a:cubicBezTo>
                      <a:cubicBezTo>
                        <a:pt x="111" y="27"/>
                        <a:pt x="119" y="46"/>
                        <a:pt x="84" y="62"/>
                      </a:cubicBezTo>
                      <a:cubicBezTo>
                        <a:pt x="47" y="79"/>
                        <a:pt x="63" y="79"/>
                        <a:pt x="63" y="91"/>
                      </a:cubicBezTo>
                      <a:cubicBezTo>
                        <a:pt x="63" y="103"/>
                        <a:pt x="42" y="111"/>
                        <a:pt x="31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0" name="íŝļídê">
                  <a:extLst>
                    <a:ext uri="{FF2B5EF4-FFF2-40B4-BE49-F238E27FC236}">
                      <a16:creationId xmlns:a16="http://schemas.microsoft.com/office/drawing/2014/main" id="{21A6CA3F-1994-9AAF-5DF4-A497F3E3F20D}"/>
                    </a:ext>
                  </a:extLst>
                </p:cNvPr>
                <p:cNvSpPr/>
                <p:nvPr/>
              </p:nvSpPr>
              <p:spPr bwMode="auto">
                <a:xfrm>
                  <a:off x="2461" y="2730"/>
                  <a:ext cx="27" cy="27"/>
                </a:xfrm>
                <a:custGeom>
                  <a:avLst/>
                  <a:gdLst>
                    <a:gd name="T0" fmla="*/ 2 w 70"/>
                    <a:gd name="T1" fmla="*/ 25 h 70"/>
                    <a:gd name="T2" fmla="*/ 24 w 70"/>
                    <a:gd name="T3" fmla="*/ 0 h 70"/>
                    <a:gd name="T4" fmla="*/ 66 w 70"/>
                    <a:gd name="T5" fmla="*/ 32 h 70"/>
                    <a:gd name="T6" fmla="*/ 28 w 70"/>
                    <a:gd name="T7" fmla="*/ 62 h 70"/>
                    <a:gd name="T8" fmla="*/ 2 w 70"/>
                    <a:gd name="T9" fmla="*/ 2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2" y="25"/>
                      </a:moveTo>
                      <a:cubicBezTo>
                        <a:pt x="0" y="15"/>
                        <a:pt x="7" y="0"/>
                        <a:pt x="24" y="0"/>
                      </a:cubicBezTo>
                      <a:cubicBezTo>
                        <a:pt x="44" y="0"/>
                        <a:pt x="70" y="6"/>
                        <a:pt x="66" y="32"/>
                      </a:cubicBezTo>
                      <a:cubicBezTo>
                        <a:pt x="65" y="57"/>
                        <a:pt x="44" y="70"/>
                        <a:pt x="28" y="62"/>
                      </a:cubicBezTo>
                      <a:cubicBezTo>
                        <a:pt x="12" y="57"/>
                        <a:pt x="7" y="34"/>
                        <a:pt x="2" y="2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1" name="iṩļïďè">
                  <a:extLst>
                    <a:ext uri="{FF2B5EF4-FFF2-40B4-BE49-F238E27FC236}">
                      <a16:creationId xmlns:a16="http://schemas.microsoft.com/office/drawing/2014/main" id="{DD591596-2BB0-C191-B433-1AE5143E1C40}"/>
                    </a:ext>
                  </a:extLst>
                </p:cNvPr>
                <p:cNvSpPr/>
                <p:nvPr/>
              </p:nvSpPr>
              <p:spPr bwMode="auto">
                <a:xfrm>
                  <a:off x="2448" y="2657"/>
                  <a:ext cx="41" cy="37"/>
                </a:xfrm>
                <a:custGeom>
                  <a:avLst/>
                  <a:gdLst>
                    <a:gd name="T0" fmla="*/ 32 w 106"/>
                    <a:gd name="T1" fmla="*/ 91 h 94"/>
                    <a:gd name="T2" fmla="*/ 18 w 106"/>
                    <a:gd name="T3" fmla="*/ 49 h 94"/>
                    <a:gd name="T4" fmla="*/ 56 w 106"/>
                    <a:gd name="T5" fmla="*/ 24 h 94"/>
                    <a:gd name="T6" fmla="*/ 81 w 106"/>
                    <a:gd name="T7" fmla="*/ 78 h 94"/>
                    <a:gd name="T8" fmla="*/ 32 w 106"/>
                    <a:gd name="T9" fmla="*/ 9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4">
                      <a:moveTo>
                        <a:pt x="32" y="91"/>
                      </a:moveTo>
                      <a:cubicBezTo>
                        <a:pt x="13" y="91"/>
                        <a:pt x="0" y="62"/>
                        <a:pt x="18" y="49"/>
                      </a:cubicBezTo>
                      <a:cubicBezTo>
                        <a:pt x="39" y="36"/>
                        <a:pt x="29" y="0"/>
                        <a:pt x="56" y="24"/>
                      </a:cubicBezTo>
                      <a:cubicBezTo>
                        <a:pt x="86" y="46"/>
                        <a:pt x="106" y="62"/>
                        <a:pt x="81" y="78"/>
                      </a:cubicBezTo>
                      <a:cubicBezTo>
                        <a:pt x="55" y="94"/>
                        <a:pt x="49" y="91"/>
                        <a:pt x="32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2" name="íSlïďé">
                  <a:extLst>
                    <a:ext uri="{FF2B5EF4-FFF2-40B4-BE49-F238E27FC236}">
                      <a16:creationId xmlns:a16="http://schemas.microsoft.com/office/drawing/2014/main" id="{2B552F23-D743-9B1B-022F-02C4AC972873}"/>
                    </a:ext>
                  </a:extLst>
                </p:cNvPr>
                <p:cNvSpPr/>
                <p:nvPr/>
              </p:nvSpPr>
              <p:spPr bwMode="auto">
                <a:xfrm>
                  <a:off x="2424" y="2649"/>
                  <a:ext cx="28" cy="16"/>
                </a:xfrm>
                <a:custGeom>
                  <a:avLst/>
                  <a:gdLst>
                    <a:gd name="T0" fmla="*/ 22 w 71"/>
                    <a:gd name="T1" fmla="*/ 42 h 42"/>
                    <a:gd name="T2" fmla="*/ 0 w 71"/>
                    <a:gd name="T3" fmla="*/ 14 h 42"/>
                    <a:gd name="T4" fmla="*/ 38 w 71"/>
                    <a:gd name="T5" fmla="*/ 0 h 42"/>
                    <a:gd name="T6" fmla="*/ 56 w 71"/>
                    <a:gd name="T7" fmla="*/ 30 h 42"/>
                    <a:gd name="T8" fmla="*/ 22 w 71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42">
                      <a:moveTo>
                        <a:pt x="22" y="42"/>
                      </a:moveTo>
                      <a:cubicBezTo>
                        <a:pt x="10" y="42"/>
                        <a:pt x="0" y="26"/>
                        <a:pt x="0" y="14"/>
                      </a:cubicBezTo>
                      <a:cubicBezTo>
                        <a:pt x="0" y="0"/>
                        <a:pt x="19" y="0"/>
                        <a:pt x="38" y="0"/>
                      </a:cubicBezTo>
                      <a:cubicBezTo>
                        <a:pt x="58" y="0"/>
                        <a:pt x="71" y="16"/>
                        <a:pt x="56" y="30"/>
                      </a:cubicBezTo>
                      <a:cubicBezTo>
                        <a:pt x="38" y="42"/>
                        <a:pt x="32" y="42"/>
                        <a:pt x="22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3" name="ï$1ïdè">
                  <a:extLst>
                    <a:ext uri="{FF2B5EF4-FFF2-40B4-BE49-F238E27FC236}">
                      <a16:creationId xmlns:a16="http://schemas.microsoft.com/office/drawing/2014/main" id="{59E74034-5CF1-9AE2-93F8-E3E376762A61}"/>
                    </a:ext>
                  </a:extLst>
                </p:cNvPr>
                <p:cNvSpPr/>
                <p:nvPr/>
              </p:nvSpPr>
              <p:spPr bwMode="auto">
                <a:xfrm>
                  <a:off x="2468" y="2694"/>
                  <a:ext cx="16" cy="22"/>
                </a:xfrm>
                <a:custGeom>
                  <a:avLst/>
                  <a:gdLst>
                    <a:gd name="T0" fmla="*/ 16 w 42"/>
                    <a:gd name="T1" fmla="*/ 47 h 57"/>
                    <a:gd name="T2" fmla="*/ 16 w 42"/>
                    <a:gd name="T3" fmla="*/ 19 h 57"/>
                    <a:gd name="T4" fmla="*/ 42 w 42"/>
                    <a:gd name="T5" fmla="*/ 19 h 57"/>
                    <a:gd name="T6" fmla="*/ 16 w 42"/>
                    <a:gd name="T7" fmla="*/ 4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" h="57">
                      <a:moveTo>
                        <a:pt x="16" y="47"/>
                      </a:moveTo>
                      <a:cubicBezTo>
                        <a:pt x="9" y="57"/>
                        <a:pt x="0" y="25"/>
                        <a:pt x="16" y="19"/>
                      </a:cubicBezTo>
                      <a:cubicBezTo>
                        <a:pt x="32" y="12"/>
                        <a:pt x="42" y="0"/>
                        <a:pt x="42" y="19"/>
                      </a:cubicBezTo>
                      <a:cubicBezTo>
                        <a:pt x="42" y="39"/>
                        <a:pt x="32" y="32"/>
                        <a:pt x="16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4" name="iṣľïḋè">
                  <a:extLst>
                    <a:ext uri="{FF2B5EF4-FFF2-40B4-BE49-F238E27FC236}">
                      <a16:creationId xmlns:a16="http://schemas.microsoft.com/office/drawing/2014/main" id="{AD4D2748-DE29-3D06-D25F-BD00594C7D6C}"/>
                    </a:ext>
                  </a:extLst>
                </p:cNvPr>
                <p:cNvSpPr/>
                <p:nvPr/>
              </p:nvSpPr>
              <p:spPr bwMode="auto">
                <a:xfrm>
                  <a:off x="2387" y="2606"/>
                  <a:ext cx="35" cy="30"/>
                </a:xfrm>
                <a:custGeom>
                  <a:avLst/>
                  <a:gdLst>
                    <a:gd name="T0" fmla="*/ 34 w 89"/>
                    <a:gd name="T1" fmla="*/ 55 h 77"/>
                    <a:gd name="T2" fmla="*/ 11 w 89"/>
                    <a:gd name="T3" fmla="*/ 29 h 77"/>
                    <a:gd name="T4" fmla="*/ 48 w 89"/>
                    <a:gd name="T5" fmla="*/ 10 h 77"/>
                    <a:gd name="T6" fmla="*/ 72 w 89"/>
                    <a:gd name="T7" fmla="*/ 61 h 77"/>
                    <a:gd name="T8" fmla="*/ 34 w 89"/>
                    <a:gd name="T9" fmla="*/ 5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77">
                      <a:moveTo>
                        <a:pt x="34" y="55"/>
                      </a:moveTo>
                      <a:cubicBezTo>
                        <a:pt x="22" y="50"/>
                        <a:pt x="0" y="42"/>
                        <a:pt x="11" y="29"/>
                      </a:cubicBezTo>
                      <a:cubicBezTo>
                        <a:pt x="26" y="17"/>
                        <a:pt x="17" y="0"/>
                        <a:pt x="48" y="10"/>
                      </a:cubicBezTo>
                      <a:cubicBezTo>
                        <a:pt x="75" y="20"/>
                        <a:pt x="89" y="46"/>
                        <a:pt x="72" y="61"/>
                      </a:cubicBezTo>
                      <a:cubicBezTo>
                        <a:pt x="57" y="77"/>
                        <a:pt x="53" y="64"/>
                        <a:pt x="34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5" name="ïSlïďè">
                  <a:extLst>
                    <a:ext uri="{FF2B5EF4-FFF2-40B4-BE49-F238E27FC236}">
                      <a16:creationId xmlns:a16="http://schemas.microsoft.com/office/drawing/2014/main" id="{11EEB92C-52B4-F571-4605-98E1C7059021}"/>
                    </a:ext>
                  </a:extLst>
                </p:cNvPr>
                <p:cNvSpPr/>
                <p:nvPr/>
              </p:nvSpPr>
              <p:spPr bwMode="auto">
                <a:xfrm>
                  <a:off x="2031" y="2415"/>
                  <a:ext cx="48" cy="55"/>
                </a:xfrm>
                <a:custGeom>
                  <a:avLst/>
                  <a:gdLst>
                    <a:gd name="T0" fmla="*/ 27 w 123"/>
                    <a:gd name="T1" fmla="*/ 89 h 142"/>
                    <a:gd name="T2" fmla="*/ 33 w 123"/>
                    <a:gd name="T3" fmla="*/ 30 h 142"/>
                    <a:gd name="T4" fmla="*/ 70 w 123"/>
                    <a:gd name="T5" fmla="*/ 29 h 142"/>
                    <a:gd name="T6" fmla="*/ 74 w 123"/>
                    <a:gd name="T7" fmla="*/ 91 h 142"/>
                    <a:gd name="T8" fmla="*/ 102 w 123"/>
                    <a:gd name="T9" fmla="*/ 115 h 142"/>
                    <a:gd name="T10" fmla="*/ 57 w 123"/>
                    <a:gd name="T11" fmla="*/ 126 h 142"/>
                    <a:gd name="T12" fmla="*/ 27 w 123"/>
                    <a:gd name="T13" fmla="*/ 89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42">
                      <a:moveTo>
                        <a:pt x="27" y="89"/>
                      </a:moveTo>
                      <a:cubicBezTo>
                        <a:pt x="0" y="84"/>
                        <a:pt x="7" y="49"/>
                        <a:pt x="33" y="30"/>
                      </a:cubicBezTo>
                      <a:cubicBezTo>
                        <a:pt x="57" y="13"/>
                        <a:pt x="70" y="0"/>
                        <a:pt x="70" y="29"/>
                      </a:cubicBezTo>
                      <a:cubicBezTo>
                        <a:pt x="70" y="57"/>
                        <a:pt x="61" y="78"/>
                        <a:pt x="74" y="91"/>
                      </a:cubicBezTo>
                      <a:cubicBezTo>
                        <a:pt x="86" y="103"/>
                        <a:pt x="123" y="99"/>
                        <a:pt x="102" y="115"/>
                      </a:cubicBezTo>
                      <a:cubicBezTo>
                        <a:pt x="81" y="131"/>
                        <a:pt x="74" y="142"/>
                        <a:pt x="57" y="126"/>
                      </a:cubicBezTo>
                      <a:cubicBezTo>
                        <a:pt x="40" y="110"/>
                        <a:pt x="37" y="91"/>
                        <a:pt x="27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6" name="iSļïdè">
                  <a:extLst>
                    <a:ext uri="{FF2B5EF4-FFF2-40B4-BE49-F238E27FC236}">
                      <a16:creationId xmlns:a16="http://schemas.microsoft.com/office/drawing/2014/main" id="{4D24580E-66A3-8766-FE7D-E940C71ADF05}"/>
                    </a:ext>
                  </a:extLst>
                </p:cNvPr>
                <p:cNvSpPr/>
                <p:nvPr/>
              </p:nvSpPr>
              <p:spPr bwMode="auto">
                <a:xfrm>
                  <a:off x="2058" y="2374"/>
                  <a:ext cx="37" cy="55"/>
                </a:xfrm>
                <a:custGeom>
                  <a:avLst/>
                  <a:gdLst>
                    <a:gd name="T0" fmla="*/ 4 w 93"/>
                    <a:gd name="T1" fmla="*/ 89 h 140"/>
                    <a:gd name="T2" fmla="*/ 11 w 93"/>
                    <a:gd name="T3" fmla="*/ 37 h 140"/>
                    <a:gd name="T4" fmla="*/ 32 w 93"/>
                    <a:gd name="T5" fmla="*/ 12 h 140"/>
                    <a:gd name="T6" fmla="*/ 76 w 93"/>
                    <a:gd name="T7" fmla="*/ 76 h 140"/>
                    <a:gd name="T8" fmla="*/ 79 w 93"/>
                    <a:gd name="T9" fmla="*/ 129 h 140"/>
                    <a:gd name="T10" fmla="*/ 49 w 93"/>
                    <a:gd name="T11" fmla="*/ 133 h 140"/>
                    <a:gd name="T12" fmla="*/ 4 w 93"/>
                    <a:gd name="T13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40">
                      <a:moveTo>
                        <a:pt x="4" y="89"/>
                      </a:moveTo>
                      <a:cubicBezTo>
                        <a:pt x="14" y="67"/>
                        <a:pt x="24" y="60"/>
                        <a:pt x="11" y="37"/>
                      </a:cubicBezTo>
                      <a:cubicBezTo>
                        <a:pt x="0" y="15"/>
                        <a:pt x="11" y="0"/>
                        <a:pt x="32" y="12"/>
                      </a:cubicBezTo>
                      <a:cubicBezTo>
                        <a:pt x="53" y="24"/>
                        <a:pt x="83" y="40"/>
                        <a:pt x="76" y="76"/>
                      </a:cubicBezTo>
                      <a:cubicBezTo>
                        <a:pt x="69" y="112"/>
                        <a:pt x="68" y="118"/>
                        <a:pt x="79" y="129"/>
                      </a:cubicBezTo>
                      <a:cubicBezTo>
                        <a:pt x="93" y="140"/>
                        <a:pt x="69" y="138"/>
                        <a:pt x="49" y="133"/>
                      </a:cubicBezTo>
                      <a:cubicBezTo>
                        <a:pt x="28" y="128"/>
                        <a:pt x="0" y="101"/>
                        <a:pt x="4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7" name="ïŝḻîḍé">
                  <a:extLst>
                    <a:ext uri="{FF2B5EF4-FFF2-40B4-BE49-F238E27FC236}">
                      <a16:creationId xmlns:a16="http://schemas.microsoft.com/office/drawing/2014/main" id="{4BA0D7A6-F6FE-729C-92B7-58D5BD3739A2}"/>
                    </a:ext>
                  </a:extLst>
                </p:cNvPr>
                <p:cNvSpPr/>
                <p:nvPr/>
              </p:nvSpPr>
              <p:spPr bwMode="auto">
                <a:xfrm>
                  <a:off x="2087" y="2436"/>
                  <a:ext cx="24" cy="24"/>
                </a:xfrm>
                <a:custGeom>
                  <a:avLst/>
                  <a:gdLst>
                    <a:gd name="T0" fmla="*/ 24 w 60"/>
                    <a:gd name="T1" fmla="*/ 61 h 61"/>
                    <a:gd name="T2" fmla="*/ 16 w 60"/>
                    <a:gd name="T3" fmla="*/ 28 h 61"/>
                    <a:gd name="T4" fmla="*/ 49 w 60"/>
                    <a:gd name="T5" fmla="*/ 17 h 61"/>
                    <a:gd name="T6" fmla="*/ 36 w 60"/>
                    <a:gd name="T7" fmla="*/ 57 h 61"/>
                    <a:gd name="T8" fmla="*/ 24 w 60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24" y="61"/>
                      </a:moveTo>
                      <a:cubicBezTo>
                        <a:pt x="7" y="61"/>
                        <a:pt x="0" y="37"/>
                        <a:pt x="16" y="28"/>
                      </a:cubicBezTo>
                      <a:cubicBezTo>
                        <a:pt x="32" y="19"/>
                        <a:pt x="39" y="0"/>
                        <a:pt x="49" y="17"/>
                      </a:cubicBezTo>
                      <a:cubicBezTo>
                        <a:pt x="60" y="35"/>
                        <a:pt x="36" y="55"/>
                        <a:pt x="36" y="57"/>
                      </a:cubicBezTo>
                      <a:cubicBezTo>
                        <a:pt x="36" y="61"/>
                        <a:pt x="28" y="61"/>
                        <a:pt x="24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8" name="ïśľíde">
                  <a:extLst>
                    <a:ext uri="{FF2B5EF4-FFF2-40B4-BE49-F238E27FC236}">
                      <a16:creationId xmlns:a16="http://schemas.microsoft.com/office/drawing/2014/main" id="{809E462B-627E-F87D-272A-1170257565A6}"/>
                    </a:ext>
                  </a:extLst>
                </p:cNvPr>
                <p:cNvSpPr/>
                <p:nvPr/>
              </p:nvSpPr>
              <p:spPr bwMode="auto">
                <a:xfrm>
                  <a:off x="2112" y="2467"/>
                  <a:ext cx="31" cy="27"/>
                </a:xfrm>
                <a:custGeom>
                  <a:avLst/>
                  <a:gdLst>
                    <a:gd name="T0" fmla="*/ 30 w 79"/>
                    <a:gd name="T1" fmla="*/ 47 h 68"/>
                    <a:gd name="T2" fmla="*/ 0 w 79"/>
                    <a:gd name="T3" fmla="*/ 32 h 68"/>
                    <a:gd name="T4" fmla="*/ 25 w 79"/>
                    <a:gd name="T5" fmla="*/ 3 h 68"/>
                    <a:gd name="T6" fmla="*/ 53 w 79"/>
                    <a:gd name="T7" fmla="*/ 31 h 68"/>
                    <a:gd name="T8" fmla="*/ 71 w 79"/>
                    <a:gd name="T9" fmla="*/ 60 h 68"/>
                    <a:gd name="T10" fmla="*/ 30 w 79"/>
                    <a:gd name="T11" fmla="*/ 4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68">
                      <a:moveTo>
                        <a:pt x="30" y="47"/>
                      </a:moveTo>
                      <a:cubicBezTo>
                        <a:pt x="16" y="26"/>
                        <a:pt x="7" y="52"/>
                        <a:pt x="0" y="32"/>
                      </a:cubicBezTo>
                      <a:cubicBezTo>
                        <a:pt x="7" y="11"/>
                        <a:pt x="7" y="0"/>
                        <a:pt x="25" y="3"/>
                      </a:cubicBezTo>
                      <a:cubicBezTo>
                        <a:pt x="45" y="3"/>
                        <a:pt x="40" y="16"/>
                        <a:pt x="53" y="31"/>
                      </a:cubicBezTo>
                      <a:cubicBezTo>
                        <a:pt x="65" y="44"/>
                        <a:pt x="79" y="53"/>
                        <a:pt x="71" y="60"/>
                      </a:cubicBezTo>
                      <a:cubicBezTo>
                        <a:pt x="65" y="68"/>
                        <a:pt x="37" y="57"/>
                        <a:pt x="30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9" name="îṥḷiḍè">
                  <a:extLst>
                    <a:ext uri="{FF2B5EF4-FFF2-40B4-BE49-F238E27FC236}">
                      <a16:creationId xmlns:a16="http://schemas.microsoft.com/office/drawing/2014/main" id="{2E416468-DB3C-6337-02B0-D8EDFB3B50DC}"/>
                    </a:ext>
                  </a:extLst>
                </p:cNvPr>
                <p:cNvSpPr/>
                <p:nvPr/>
              </p:nvSpPr>
              <p:spPr bwMode="auto">
                <a:xfrm>
                  <a:off x="2018" y="2376"/>
                  <a:ext cx="29" cy="31"/>
                </a:xfrm>
                <a:custGeom>
                  <a:avLst/>
                  <a:gdLst>
                    <a:gd name="T0" fmla="*/ 48 w 76"/>
                    <a:gd name="T1" fmla="*/ 66 h 79"/>
                    <a:gd name="T2" fmla="*/ 71 w 76"/>
                    <a:gd name="T3" fmla="*/ 28 h 79"/>
                    <a:gd name="T4" fmla="*/ 40 w 76"/>
                    <a:gd name="T5" fmla="*/ 10 h 79"/>
                    <a:gd name="T6" fmla="*/ 16 w 76"/>
                    <a:gd name="T7" fmla="*/ 59 h 79"/>
                    <a:gd name="T8" fmla="*/ 48 w 76"/>
                    <a:gd name="T9" fmla="*/ 6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9">
                      <a:moveTo>
                        <a:pt x="48" y="66"/>
                      </a:moveTo>
                      <a:cubicBezTo>
                        <a:pt x="64" y="66"/>
                        <a:pt x="76" y="42"/>
                        <a:pt x="71" y="28"/>
                      </a:cubicBezTo>
                      <a:cubicBezTo>
                        <a:pt x="67" y="14"/>
                        <a:pt x="57" y="0"/>
                        <a:pt x="40" y="10"/>
                      </a:cubicBezTo>
                      <a:cubicBezTo>
                        <a:pt x="22" y="22"/>
                        <a:pt x="0" y="39"/>
                        <a:pt x="16" y="59"/>
                      </a:cubicBezTo>
                      <a:cubicBezTo>
                        <a:pt x="32" y="79"/>
                        <a:pt x="44" y="66"/>
                        <a:pt x="48" y="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0" name="í$líďê">
                  <a:extLst>
                    <a:ext uri="{FF2B5EF4-FFF2-40B4-BE49-F238E27FC236}">
                      <a16:creationId xmlns:a16="http://schemas.microsoft.com/office/drawing/2014/main" id="{F0EE8721-B2DB-9E4B-9784-8CD68CBE4807}"/>
                    </a:ext>
                  </a:extLst>
                </p:cNvPr>
                <p:cNvSpPr/>
                <p:nvPr/>
              </p:nvSpPr>
              <p:spPr bwMode="auto">
                <a:xfrm>
                  <a:off x="2333" y="1702"/>
                  <a:ext cx="55" cy="44"/>
                </a:xfrm>
                <a:custGeom>
                  <a:avLst/>
                  <a:gdLst>
                    <a:gd name="T0" fmla="*/ 91 w 141"/>
                    <a:gd name="T1" fmla="*/ 94 h 111"/>
                    <a:gd name="T2" fmla="*/ 14 w 141"/>
                    <a:gd name="T3" fmla="*/ 45 h 111"/>
                    <a:gd name="T4" fmla="*/ 30 w 141"/>
                    <a:gd name="T5" fmla="*/ 3 h 111"/>
                    <a:gd name="T6" fmla="*/ 114 w 141"/>
                    <a:gd name="T7" fmla="*/ 54 h 111"/>
                    <a:gd name="T8" fmla="*/ 128 w 141"/>
                    <a:gd name="T9" fmla="*/ 97 h 111"/>
                    <a:gd name="T10" fmla="*/ 91 w 141"/>
                    <a:gd name="T11" fmla="*/ 9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111">
                      <a:moveTo>
                        <a:pt x="91" y="94"/>
                      </a:moveTo>
                      <a:cubicBezTo>
                        <a:pt x="69" y="72"/>
                        <a:pt x="30" y="61"/>
                        <a:pt x="14" y="45"/>
                      </a:cubicBezTo>
                      <a:cubicBezTo>
                        <a:pt x="0" y="30"/>
                        <a:pt x="9" y="5"/>
                        <a:pt x="30" y="3"/>
                      </a:cubicBezTo>
                      <a:cubicBezTo>
                        <a:pt x="51" y="0"/>
                        <a:pt x="88" y="27"/>
                        <a:pt x="114" y="54"/>
                      </a:cubicBezTo>
                      <a:cubicBezTo>
                        <a:pt x="141" y="82"/>
                        <a:pt x="141" y="82"/>
                        <a:pt x="128" y="97"/>
                      </a:cubicBezTo>
                      <a:cubicBezTo>
                        <a:pt x="113" y="111"/>
                        <a:pt x="96" y="99"/>
                        <a:pt x="91" y="9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1" name="ïṩ1îḓê">
                  <a:extLst>
                    <a:ext uri="{FF2B5EF4-FFF2-40B4-BE49-F238E27FC236}">
                      <a16:creationId xmlns:a16="http://schemas.microsoft.com/office/drawing/2014/main" id="{9A58F331-CC43-B252-7282-5D39A710E920}"/>
                    </a:ext>
                  </a:extLst>
                </p:cNvPr>
                <p:cNvSpPr/>
                <p:nvPr/>
              </p:nvSpPr>
              <p:spPr bwMode="auto">
                <a:xfrm>
                  <a:off x="2392" y="1784"/>
                  <a:ext cx="38" cy="63"/>
                </a:xfrm>
                <a:custGeom>
                  <a:avLst/>
                  <a:gdLst>
                    <a:gd name="T0" fmla="*/ 41 w 98"/>
                    <a:gd name="T1" fmla="*/ 85 h 161"/>
                    <a:gd name="T2" fmla="*/ 31 w 98"/>
                    <a:gd name="T3" fmla="*/ 21 h 161"/>
                    <a:gd name="T4" fmla="*/ 73 w 98"/>
                    <a:gd name="T5" fmla="*/ 48 h 161"/>
                    <a:gd name="T6" fmla="*/ 93 w 98"/>
                    <a:gd name="T7" fmla="*/ 116 h 161"/>
                    <a:gd name="T8" fmla="*/ 52 w 98"/>
                    <a:gd name="T9" fmla="*/ 127 h 161"/>
                    <a:gd name="T10" fmla="*/ 41 w 98"/>
                    <a:gd name="T11" fmla="*/ 85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61">
                      <a:moveTo>
                        <a:pt x="41" y="85"/>
                      </a:moveTo>
                      <a:cubicBezTo>
                        <a:pt x="23" y="77"/>
                        <a:pt x="0" y="42"/>
                        <a:pt x="31" y="21"/>
                      </a:cubicBezTo>
                      <a:cubicBezTo>
                        <a:pt x="61" y="0"/>
                        <a:pt x="69" y="18"/>
                        <a:pt x="73" y="48"/>
                      </a:cubicBezTo>
                      <a:cubicBezTo>
                        <a:pt x="76" y="79"/>
                        <a:pt x="98" y="82"/>
                        <a:pt x="93" y="116"/>
                      </a:cubicBezTo>
                      <a:cubicBezTo>
                        <a:pt x="85" y="149"/>
                        <a:pt x="56" y="161"/>
                        <a:pt x="52" y="127"/>
                      </a:cubicBezTo>
                      <a:cubicBezTo>
                        <a:pt x="48" y="94"/>
                        <a:pt x="52" y="92"/>
                        <a:pt x="41" y="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2" name="işlïdè">
                  <a:extLst>
                    <a:ext uri="{FF2B5EF4-FFF2-40B4-BE49-F238E27FC236}">
                      <a16:creationId xmlns:a16="http://schemas.microsoft.com/office/drawing/2014/main" id="{8F1065EF-EF70-EF27-09B7-DD4AD615AA12}"/>
                    </a:ext>
                  </a:extLst>
                </p:cNvPr>
                <p:cNvSpPr/>
                <p:nvPr/>
              </p:nvSpPr>
              <p:spPr bwMode="auto">
                <a:xfrm>
                  <a:off x="2314" y="1300"/>
                  <a:ext cx="32" cy="36"/>
                </a:xfrm>
                <a:custGeom>
                  <a:avLst/>
                  <a:gdLst>
                    <a:gd name="T0" fmla="*/ 49 w 83"/>
                    <a:gd name="T1" fmla="*/ 92 h 94"/>
                    <a:gd name="T2" fmla="*/ 31 w 83"/>
                    <a:gd name="T3" fmla="*/ 40 h 94"/>
                    <a:gd name="T4" fmla="*/ 76 w 83"/>
                    <a:gd name="T5" fmla="*/ 35 h 94"/>
                    <a:gd name="T6" fmla="*/ 49 w 83"/>
                    <a:gd name="T7" fmla="*/ 9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94">
                      <a:moveTo>
                        <a:pt x="49" y="92"/>
                      </a:moveTo>
                      <a:cubicBezTo>
                        <a:pt x="26" y="94"/>
                        <a:pt x="0" y="69"/>
                        <a:pt x="31" y="40"/>
                      </a:cubicBezTo>
                      <a:cubicBezTo>
                        <a:pt x="61" y="13"/>
                        <a:pt x="71" y="0"/>
                        <a:pt x="76" y="35"/>
                      </a:cubicBezTo>
                      <a:cubicBezTo>
                        <a:pt x="83" y="69"/>
                        <a:pt x="76" y="89"/>
                        <a:pt x="49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3" name="íṩlïde">
                  <a:extLst>
                    <a:ext uri="{FF2B5EF4-FFF2-40B4-BE49-F238E27FC236}">
                      <a16:creationId xmlns:a16="http://schemas.microsoft.com/office/drawing/2014/main" id="{F2B29C9E-27E5-B6AE-6426-967F4E23CFB0}"/>
                    </a:ext>
                  </a:extLst>
                </p:cNvPr>
                <p:cNvSpPr/>
                <p:nvPr/>
              </p:nvSpPr>
              <p:spPr bwMode="auto">
                <a:xfrm>
                  <a:off x="1929" y="1262"/>
                  <a:ext cx="58" cy="47"/>
                </a:xfrm>
                <a:custGeom>
                  <a:avLst/>
                  <a:gdLst>
                    <a:gd name="T0" fmla="*/ 91 w 149"/>
                    <a:gd name="T1" fmla="*/ 91 h 121"/>
                    <a:gd name="T2" fmla="*/ 123 w 149"/>
                    <a:gd name="T3" fmla="*/ 49 h 121"/>
                    <a:gd name="T4" fmla="*/ 114 w 149"/>
                    <a:gd name="T5" fmla="*/ 3 h 121"/>
                    <a:gd name="T6" fmla="*/ 23 w 149"/>
                    <a:gd name="T7" fmla="*/ 40 h 121"/>
                    <a:gd name="T8" fmla="*/ 35 w 149"/>
                    <a:gd name="T9" fmla="*/ 109 h 121"/>
                    <a:gd name="T10" fmla="*/ 91 w 149"/>
                    <a:gd name="T11" fmla="*/ 9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9" h="121">
                      <a:moveTo>
                        <a:pt x="91" y="91"/>
                      </a:moveTo>
                      <a:cubicBezTo>
                        <a:pt x="110" y="72"/>
                        <a:pt x="111" y="59"/>
                        <a:pt x="123" y="49"/>
                      </a:cubicBezTo>
                      <a:cubicBezTo>
                        <a:pt x="136" y="40"/>
                        <a:pt x="149" y="0"/>
                        <a:pt x="114" y="3"/>
                      </a:cubicBezTo>
                      <a:cubicBezTo>
                        <a:pt x="81" y="5"/>
                        <a:pt x="39" y="22"/>
                        <a:pt x="23" y="40"/>
                      </a:cubicBezTo>
                      <a:cubicBezTo>
                        <a:pt x="8" y="59"/>
                        <a:pt x="0" y="96"/>
                        <a:pt x="35" y="109"/>
                      </a:cubicBezTo>
                      <a:cubicBezTo>
                        <a:pt x="72" y="121"/>
                        <a:pt x="74" y="106"/>
                        <a:pt x="91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4" name="ïṩḻiḍè">
                  <a:extLst>
                    <a:ext uri="{FF2B5EF4-FFF2-40B4-BE49-F238E27FC236}">
                      <a16:creationId xmlns:a16="http://schemas.microsoft.com/office/drawing/2014/main" id="{BDB4247B-D7B0-3101-C358-3D4F6A66A86A}"/>
                    </a:ext>
                  </a:extLst>
                </p:cNvPr>
                <p:cNvSpPr/>
                <p:nvPr/>
              </p:nvSpPr>
              <p:spPr bwMode="auto">
                <a:xfrm>
                  <a:off x="2059" y="1039"/>
                  <a:ext cx="66" cy="60"/>
                </a:xfrm>
                <a:custGeom>
                  <a:avLst/>
                  <a:gdLst>
                    <a:gd name="T0" fmla="*/ 48 w 169"/>
                    <a:gd name="T1" fmla="*/ 145 h 154"/>
                    <a:gd name="T2" fmla="*/ 14 w 169"/>
                    <a:gd name="T3" fmla="*/ 94 h 154"/>
                    <a:gd name="T4" fmla="*/ 88 w 169"/>
                    <a:gd name="T5" fmla="*/ 33 h 154"/>
                    <a:gd name="T6" fmla="*/ 130 w 169"/>
                    <a:gd name="T7" fmla="*/ 117 h 154"/>
                    <a:gd name="T8" fmla="*/ 48 w 169"/>
                    <a:gd name="T9" fmla="*/ 145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54">
                      <a:moveTo>
                        <a:pt x="48" y="145"/>
                      </a:moveTo>
                      <a:cubicBezTo>
                        <a:pt x="22" y="145"/>
                        <a:pt x="0" y="133"/>
                        <a:pt x="14" y="94"/>
                      </a:cubicBezTo>
                      <a:cubicBezTo>
                        <a:pt x="30" y="54"/>
                        <a:pt x="53" y="0"/>
                        <a:pt x="88" y="33"/>
                      </a:cubicBezTo>
                      <a:cubicBezTo>
                        <a:pt x="121" y="66"/>
                        <a:pt x="169" y="81"/>
                        <a:pt x="130" y="117"/>
                      </a:cubicBezTo>
                      <a:cubicBezTo>
                        <a:pt x="91" y="154"/>
                        <a:pt x="63" y="145"/>
                        <a:pt x="48" y="1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5" name="ïṧļiḑê">
                  <a:extLst>
                    <a:ext uri="{FF2B5EF4-FFF2-40B4-BE49-F238E27FC236}">
                      <a16:creationId xmlns:a16="http://schemas.microsoft.com/office/drawing/2014/main" id="{2B822268-D510-14B6-D672-4074EC1FFF30}"/>
                    </a:ext>
                  </a:extLst>
                </p:cNvPr>
                <p:cNvSpPr/>
                <p:nvPr/>
              </p:nvSpPr>
              <p:spPr bwMode="auto">
                <a:xfrm>
                  <a:off x="1115" y="655"/>
                  <a:ext cx="168" cy="128"/>
                </a:xfrm>
                <a:custGeom>
                  <a:avLst/>
                  <a:gdLst>
                    <a:gd name="T0" fmla="*/ 350 w 430"/>
                    <a:gd name="T1" fmla="*/ 212 h 328"/>
                    <a:gd name="T2" fmla="*/ 409 w 430"/>
                    <a:gd name="T3" fmla="*/ 127 h 328"/>
                    <a:gd name="T4" fmla="*/ 333 w 430"/>
                    <a:gd name="T5" fmla="*/ 27 h 328"/>
                    <a:gd name="T6" fmla="*/ 203 w 430"/>
                    <a:gd name="T7" fmla="*/ 87 h 328"/>
                    <a:gd name="T8" fmla="*/ 87 w 430"/>
                    <a:gd name="T9" fmla="*/ 195 h 328"/>
                    <a:gd name="T10" fmla="*/ 14 w 430"/>
                    <a:gd name="T11" fmla="*/ 230 h 328"/>
                    <a:gd name="T12" fmla="*/ 100 w 430"/>
                    <a:gd name="T13" fmla="*/ 289 h 328"/>
                    <a:gd name="T14" fmla="*/ 193 w 430"/>
                    <a:gd name="T15" fmla="*/ 262 h 328"/>
                    <a:gd name="T16" fmla="*/ 309 w 430"/>
                    <a:gd name="T17" fmla="*/ 230 h 328"/>
                    <a:gd name="T18" fmla="*/ 329 w 430"/>
                    <a:gd name="T19" fmla="*/ 280 h 328"/>
                    <a:gd name="T20" fmla="*/ 350 w 430"/>
                    <a:gd name="T21" fmla="*/ 212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0" h="328">
                      <a:moveTo>
                        <a:pt x="350" y="212"/>
                      </a:moveTo>
                      <a:cubicBezTo>
                        <a:pt x="365" y="183"/>
                        <a:pt x="430" y="176"/>
                        <a:pt x="409" y="127"/>
                      </a:cubicBezTo>
                      <a:cubicBezTo>
                        <a:pt x="388" y="79"/>
                        <a:pt x="392" y="0"/>
                        <a:pt x="333" y="27"/>
                      </a:cubicBezTo>
                      <a:cubicBezTo>
                        <a:pt x="277" y="54"/>
                        <a:pt x="244" y="40"/>
                        <a:pt x="203" y="87"/>
                      </a:cubicBezTo>
                      <a:cubicBezTo>
                        <a:pt x="165" y="137"/>
                        <a:pt x="120" y="191"/>
                        <a:pt x="87" y="195"/>
                      </a:cubicBezTo>
                      <a:cubicBezTo>
                        <a:pt x="54" y="197"/>
                        <a:pt x="0" y="176"/>
                        <a:pt x="14" y="230"/>
                      </a:cubicBezTo>
                      <a:cubicBezTo>
                        <a:pt x="29" y="285"/>
                        <a:pt x="54" y="318"/>
                        <a:pt x="100" y="289"/>
                      </a:cubicBezTo>
                      <a:cubicBezTo>
                        <a:pt x="145" y="258"/>
                        <a:pt x="155" y="245"/>
                        <a:pt x="193" y="262"/>
                      </a:cubicBezTo>
                      <a:cubicBezTo>
                        <a:pt x="234" y="276"/>
                        <a:pt x="340" y="173"/>
                        <a:pt x="309" y="230"/>
                      </a:cubicBezTo>
                      <a:cubicBezTo>
                        <a:pt x="278" y="289"/>
                        <a:pt x="291" y="328"/>
                        <a:pt x="329" y="280"/>
                      </a:cubicBezTo>
                      <a:cubicBezTo>
                        <a:pt x="365" y="230"/>
                        <a:pt x="340" y="230"/>
                        <a:pt x="350" y="2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6" name="iṥḷiḑê">
                  <a:extLst>
                    <a:ext uri="{FF2B5EF4-FFF2-40B4-BE49-F238E27FC236}">
                      <a16:creationId xmlns:a16="http://schemas.microsoft.com/office/drawing/2014/main" id="{F5C5B3F9-DF01-C858-902D-66A1492AF64E}"/>
                    </a:ext>
                  </a:extLst>
                </p:cNvPr>
                <p:cNvSpPr/>
                <p:nvPr/>
              </p:nvSpPr>
              <p:spPr bwMode="auto">
                <a:xfrm>
                  <a:off x="1244" y="686"/>
                  <a:ext cx="236" cy="146"/>
                </a:xfrm>
                <a:custGeom>
                  <a:avLst/>
                  <a:gdLst>
                    <a:gd name="T0" fmla="*/ 37 w 605"/>
                    <a:gd name="T1" fmla="*/ 222 h 373"/>
                    <a:gd name="T2" fmla="*/ 94 w 605"/>
                    <a:gd name="T3" fmla="*/ 164 h 373"/>
                    <a:gd name="T4" fmla="*/ 158 w 605"/>
                    <a:gd name="T5" fmla="*/ 106 h 373"/>
                    <a:gd name="T6" fmla="*/ 263 w 605"/>
                    <a:gd name="T7" fmla="*/ 173 h 373"/>
                    <a:gd name="T8" fmla="*/ 343 w 605"/>
                    <a:gd name="T9" fmla="*/ 225 h 373"/>
                    <a:gd name="T10" fmla="*/ 442 w 605"/>
                    <a:gd name="T11" fmla="*/ 203 h 373"/>
                    <a:gd name="T12" fmla="*/ 394 w 605"/>
                    <a:gd name="T13" fmla="*/ 122 h 373"/>
                    <a:gd name="T14" fmla="*/ 467 w 605"/>
                    <a:gd name="T15" fmla="*/ 58 h 373"/>
                    <a:gd name="T16" fmla="*/ 509 w 605"/>
                    <a:gd name="T17" fmla="*/ 149 h 373"/>
                    <a:gd name="T18" fmla="*/ 595 w 605"/>
                    <a:gd name="T19" fmla="*/ 188 h 373"/>
                    <a:gd name="T20" fmla="*/ 551 w 605"/>
                    <a:gd name="T21" fmla="*/ 316 h 373"/>
                    <a:gd name="T22" fmla="*/ 415 w 605"/>
                    <a:gd name="T23" fmla="*/ 309 h 373"/>
                    <a:gd name="T24" fmla="*/ 264 w 605"/>
                    <a:gd name="T25" fmla="*/ 361 h 373"/>
                    <a:gd name="T26" fmla="*/ 200 w 605"/>
                    <a:gd name="T27" fmla="*/ 318 h 373"/>
                    <a:gd name="T28" fmla="*/ 178 w 605"/>
                    <a:gd name="T29" fmla="*/ 274 h 373"/>
                    <a:gd name="T30" fmla="*/ 58 w 605"/>
                    <a:gd name="T31" fmla="*/ 291 h 373"/>
                    <a:gd name="T32" fmla="*/ 37 w 605"/>
                    <a:gd name="T33" fmla="*/ 22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5" h="373">
                      <a:moveTo>
                        <a:pt x="37" y="222"/>
                      </a:moveTo>
                      <a:cubicBezTo>
                        <a:pt x="68" y="212"/>
                        <a:pt x="82" y="201"/>
                        <a:pt x="94" y="164"/>
                      </a:cubicBezTo>
                      <a:cubicBezTo>
                        <a:pt x="106" y="127"/>
                        <a:pt x="121" y="109"/>
                        <a:pt x="158" y="106"/>
                      </a:cubicBezTo>
                      <a:cubicBezTo>
                        <a:pt x="195" y="104"/>
                        <a:pt x="230" y="155"/>
                        <a:pt x="263" y="173"/>
                      </a:cubicBezTo>
                      <a:cubicBezTo>
                        <a:pt x="295" y="191"/>
                        <a:pt x="329" y="218"/>
                        <a:pt x="343" y="225"/>
                      </a:cubicBezTo>
                      <a:cubicBezTo>
                        <a:pt x="358" y="230"/>
                        <a:pt x="444" y="230"/>
                        <a:pt x="442" y="203"/>
                      </a:cubicBezTo>
                      <a:cubicBezTo>
                        <a:pt x="437" y="176"/>
                        <a:pt x="378" y="155"/>
                        <a:pt x="394" y="122"/>
                      </a:cubicBezTo>
                      <a:cubicBezTo>
                        <a:pt x="407" y="87"/>
                        <a:pt x="447" y="0"/>
                        <a:pt x="467" y="58"/>
                      </a:cubicBezTo>
                      <a:cubicBezTo>
                        <a:pt x="484" y="116"/>
                        <a:pt x="467" y="143"/>
                        <a:pt x="509" y="149"/>
                      </a:cubicBezTo>
                      <a:cubicBezTo>
                        <a:pt x="551" y="155"/>
                        <a:pt x="605" y="133"/>
                        <a:pt x="595" y="188"/>
                      </a:cubicBezTo>
                      <a:cubicBezTo>
                        <a:pt x="588" y="243"/>
                        <a:pt x="595" y="316"/>
                        <a:pt x="551" y="316"/>
                      </a:cubicBezTo>
                      <a:cubicBezTo>
                        <a:pt x="505" y="316"/>
                        <a:pt x="463" y="291"/>
                        <a:pt x="415" y="309"/>
                      </a:cubicBezTo>
                      <a:cubicBezTo>
                        <a:pt x="364" y="328"/>
                        <a:pt x="301" y="373"/>
                        <a:pt x="264" y="361"/>
                      </a:cubicBezTo>
                      <a:cubicBezTo>
                        <a:pt x="230" y="349"/>
                        <a:pt x="185" y="336"/>
                        <a:pt x="200" y="318"/>
                      </a:cubicBezTo>
                      <a:cubicBezTo>
                        <a:pt x="216" y="301"/>
                        <a:pt x="213" y="249"/>
                        <a:pt x="178" y="274"/>
                      </a:cubicBezTo>
                      <a:cubicBezTo>
                        <a:pt x="141" y="297"/>
                        <a:pt x="116" y="291"/>
                        <a:pt x="58" y="291"/>
                      </a:cubicBezTo>
                      <a:cubicBezTo>
                        <a:pt x="0" y="291"/>
                        <a:pt x="6" y="230"/>
                        <a:pt x="37" y="2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7" name="íSļîḍe">
                  <a:extLst>
                    <a:ext uri="{FF2B5EF4-FFF2-40B4-BE49-F238E27FC236}">
                      <a16:creationId xmlns:a16="http://schemas.microsoft.com/office/drawing/2014/main" id="{03C3BF6E-F13A-4292-C35A-D50DBCC4ACF7}"/>
                    </a:ext>
                  </a:extLst>
                </p:cNvPr>
                <p:cNvSpPr/>
                <p:nvPr/>
              </p:nvSpPr>
              <p:spPr bwMode="auto">
                <a:xfrm>
                  <a:off x="1671" y="747"/>
                  <a:ext cx="78" cy="62"/>
                </a:xfrm>
                <a:custGeom>
                  <a:avLst/>
                  <a:gdLst>
                    <a:gd name="T0" fmla="*/ 53 w 200"/>
                    <a:gd name="T1" fmla="*/ 142 h 161"/>
                    <a:gd name="T2" fmla="*/ 153 w 200"/>
                    <a:gd name="T3" fmla="*/ 158 h 161"/>
                    <a:gd name="T4" fmla="*/ 159 w 200"/>
                    <a:gd name="T5" fmla="*/ 88 h 161"/>
                    <a:gd name="T6" fmla="*/ 69 w 200"/>
                    <a:gd name="T7" fmla="*/ 30 h 161"/>
                    <a:gd name="T8" fmla="*/ 13 w 200"/>
                    <a:gd name="T9" fmla="*/ 97 h 161"/>
                    <a:gd name="T10" fmla="*/ 53 w 200"/>
                    <a:gd name="T11" fmla="*/ 14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61">
                      <a:moveTo>
                        <a:pt x="53" y="142"/>
                      </a:moveTo>
                      <a:cubicBezTo>
                        <a:pt x="105" y="136"/>
                        <a:pt x="137" y="154"/>
                        <a:pt x="153" y="158"/>
                      </a:cubicBezTo>
                      <a:cubicBezTo>
                        <a:pt x="171" y="161"/>
                        <a:pt x="200" y="115"/>
                        <a:pt x="159" y="88"/>
                      </a:cubicBezTo>
                      <a:cubicBezTo>
                        <a:pt x="121" y="61"/>
                        <a:pt x="84" y="0"/>
                        <a:pt x="69" y="30"/>
                      </a:cubicBezTo>
                      <a:cubicBezTo>
                        <a:pt x="53" y="61"/>
                        <a:pt x="31" y="84"/>
                        <a:pt x="13" y="97"/>
                      </a:cubicBezTo>
                      <a:cubicBezTo>
                        <a:pt x="0" y="109"/>
                        <a:pt x="31" y="146"/>
                        <a:pt x="53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8" name="ïšľíḓê">
                  <a:extLst>
                    <a:ext uri="{FF2B5EF4-FFF2-40B4-BE49-F238E27FC236}">
                      <a16:creationId xmlns:a16="http://schemas.microsoft.com/office/drawing/2014/main" id="{834D09BB-0C35-6502-45A4-CE31C47F9000}"/>
                    </a:ext>
                  </a:extLst>
                </p:cNvPr>
                <p:cNvSpPr/>
                <p:nvPr/>
              </p:nvSpPr>
              <p:spPr bwMode="auto">
                <a:xfrm>
                  <a:off x="1489" y="698"/>
                  <a:ext cx="165" cy="97"/>
                </a:xfrm>
                <a:custGeom>
                  <a:avLst/>
                  <a:gdLst>
                    <a:gd name="T0" fmla="*/ 394 w 422"/>
                    <a:gd name="T1" fmla="*/ 198 h 249"/>
                    <a:gd name="T2" fmla="*/ 412 w 422"/>
                    <a:gd name="T3" fmla="*/ 109 h 249"/>
                    <a:gd name="T4" fmla="*/ 365 w 422"/>
                    <a:gd name="T5" fmla="*/ 40 h 249"/>
                    <a:gd name="T6" fmla="*/ 265 w 422"/>
                    <a:gd name="T7" fmla="*/ 34 h 249"/>
                    <a:gd name="T8" fmla="*/ 181 w 422"/>
                    <a:gd name="T9" fmla="*/ 119 h 249"/>
                    <a:gd name="T10" fmla="*/ 121 w 422"/>
                    <a:gd name="T11" fmla="*/ 116 h 249"/>
                    <a:gd name="T12" fmla="*/ 71 w 422"/>
                    <a:gd name="T13" fmla="*/ 28 h 249"/>
                    <a:gd name="T14" fmla="*/ 14 w 422"/>
                    <a:gd name="T15" fmla="*/ 70 h 249"/>
                    <a:gd name="T16" fmla="*/ 93 w 422"/>
                    <a:gd name="T17" fmla="*/ 182 h 249"/>
                    <a:gd name="T18" fmla="*/ 186 w 422"/>
                    <a:gd name="T19" fmla="*/ 215 h 249"/>
                    <a:gd name="T20" fmla="*/ 288 w 422"/>
                    <a:gd name="T21" fmla="*/ 232 h 249"/>
                    <a:gd name="T22" fmla="*/ 366 w 422"/>
                    <a:gd name="T23" fmla="*/ 246 h 249"/>
                    <a:gd name="T24" fmla="*/ 394 w 422"/>
                    <a:gd name="T25" fmla="*/ 19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249">
                      <a:moveTo>
                        <a:pt x="394" y="198"/>
                      </a:moveTo>
                      <a:cubicBezTo>
                        <a:pt x="390" y="161"/>
                        <a:pt x="403" y="128"/>
                        <a:pt x="412" y="109"/>
                      </a:cubicBezTo>
                      <a:cubicBezTo>
                        <a:pt x="422" y="92"/>
                        <a:pt x="422" y="37"/>
                        <a:pt x="365" y="40"/>
                      </a:cubicBezTo>
                      <a:cubicBezTo>
                        <a:pt x="307" y="42"/>
                        <a:pt x="301" y="0"/>
                        <a:pt x="265" y="34"/>
                      </a:cubicBezTo>
                      <a:cubicBezTo>
                        <a:pt x="228" y="67"/>
                        <a:pt x="239" y="97"/>
                        <a:pt x="181" y="119"/>
                      </a:cubicBezTo>
                      <a:cubicBezTo>
                        <a:pt x="123" y="140"/>
                        <a:pt x="133" y="149"/>
                        <a:pt x="121" y="116"/>
                      </a:cubicBezTo>
                      <a:cubicBezTo>
                        <a:pt x="108" y="82"/>
                        <a:pt x="102" y="47"/>
                        <a:pt x="71" y="28"/>
                      </a:cubicBezTo>
                      <a:cubicBezTo>
                        <a:pt x="42" y="9"/>
                        <a:pt x="0" y="22"/>
                        <a:pt x="14" y="70"/>
                      </a:cubicBezTo>
                      <a:cubicBezTo>
                        <a:pt x="29" y="119"/>
                        <a:pt x="87" y="155"/>
                        <a:pt x="93" y="182"/>
                      </a:cubicBezTo>
                      <a:cubicBezTo>
                        <a:pt x="101" y="209"/>
                        <a:pt x="133" y="219"/>
                        <a:pt x="186" y="215"/>
                      </a:cubicBezTo>
                      <a:cubicBezTo>
                        <a:pt x="237" y="213"/>
                        <a:pt x="276" y="213"/>
                        <a:pt x="288" y="232"/>
                      </a:cubicBezTo>
                      <a:cubicBezTo>
                        <a:pt x="301" y="249"/>
                        <a:pt x="339" y="246"/>
                        <a:pt x="366" y="246"/>
                      </a:cubicBezTo>
                      <a:cubicBezTo>
                        <a:pt x="394" y="246"/>
                        <a:pt x="397" y="219"/>
                        <a:pt x="394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9" name="iṥ1iḑè">
                  <a:extLst>
                    <a:ext uri="{FF2B5EF4-FFF2-40B4-BE49-F238E27FC236}">
                      <a16:creationId xmlns:a16="http://schemas.microsoft.com/office/drawing/2014/main" id="{264D3495-1EB5-380C-A370-2F11C0D3928B}"/>
                    </a:ext>
                  </a:extLst>
                </p:cNvPr>
                <p:cNvSpPr/>
                <p:nvPr/>
              </p:nvSpPr>
              <p:spPr bwMode="auto">
                <a:xfrm>
                  <a:off x="1305" y="596"/>
                  <a:ext cx="134" cy="93"/>
                </a:xfrm>
                <a:custGeom>
                  <a:avLst/>
                  <a:gdLst>
                    <a:gd name="T0" fmla="*/ 257 w 343"/>
                    <a:gd name="T1" fmla="*/ 192 h 237"/>
                    <a:gd name="T2" fmla="*/ 268 w 343"/>
                    <a:gd name="T3" fmla="*/ 133 h 237"/>
                    <a:gd name="T4" fmla="*/ 305 w 343"/>
                    <a:gd name="T5" fmla="*/ 76 h 237"/>
                    <a:gd name="T6" fmla="*/ 178 w 343"/>
                    <a:gd name="T7" fmla="*/ 21 h 237"/>
                    <a:gd name="T8" fmla="*/ 105 w 343"/>
                    <a:gd name="T9" fmla="*/ 71 h 237"/>
                    <a:gd name="T10" fmla="*/ 3 w 343"/>
                    <a:gd name="T11" fmla="*/ 71 h 237"/>
                    <a:gd name="T12" fmla="*/ 48 w 343"/>
                    <a:gd name="T13" fmla="*/ 192 h 237"/>
                    <a:gd name="T14" fmla="*/ 147 w 343"/>
                    <a:gd name="T15" fmla="*/ 210 h 237"/>
                    <a:gd name="T16" fmla="*/ 220 w 343"/>
                    <a:gd name="T17" fmla="*/ 234 h 237"/>
                    <a:gd name="T18" fmla="*/ 257 w 343"/>
                    <a:gd name="T19" fmla="*/ 19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3" h="237">
                      <a:moveTo>
                        <a:pt x="257" y="192"/>
                      </a:moveTo>
                      <a:cubicBezTo>
                        <a:pt x="247" y="162"/>
                        <a:pt x="235" y="143"/>
                        <a:pt x="268" y="133"/>
                      </a:cubicBezTo>
                      <a:cubicBezTo>
                        <a:pt x="301" y="125"/>
                        <a:pt x="343" y="110"/>
                        <a:pt x="305" y="76"/>
                      </a:cubicBezTo>
                      <a:cubicBezTo>
                        <a:pt x="264" y="43"/>
                        <a:pt x="206" y="0"/>
                        <a:pt x="178" y="21"/>
                      </a:cubicBezTo>
                      <a:cubicBezTo>
                        <a:pt x="147" y="43"/>
                        <a:pt x="143" y="61"/>
                        <a:pt x="105" y="71"/>
                      </a:cubicBezTo>
                      <a:cubicBezTo>
                        <a:pt x="64" y="79"/>
                        <a:pt x="6" y="25"/>
                        <a:pt x="3" y="71"/>
                      </a:cubicBezTo>
                      <a:cubicBezTo>
                        <a:pt x="0" y="116"/>
                        <a:pt x="13" y="179"/>
                        <a:pt x="48" y="192"/>
                      </a:cubicBezTo>
                      <a:cubicBezTo>
                        <a:pt x="85" y="204"/>
                        <a:pt x="147" y="182"/>
                        <a:pt x="147" y="210"/>
                      </a:cubicBezTo>
                      <a:cubicBezTo>
                        <a:pt x="147" y="237"/>
                        <a:pt x="185" y="237"/>
                        <a:pt x="220" y="234"/>
                      </a:cubicBezTo>
                      <a:cubicBezTo>
                        <a:pt x="252" y="231"/>
                        <a:pt x="264" y="222"/>
                        <a:pt x="257" y="1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0" name="ïṧ1îďê">
                  <a:extLst>
                    <a:ext uri="{FF2B5EF4-FFF2-40B4-BE49-F238E27FC236}">
                      <a16:creationId xmlns:a16="http://schemas.microsoft.com/office/drawing/2014/main" id="{47212873-8DCA-0CC8-5B0B-CC0C5BDEE0C0}"/>
                    </a:ext>
                  </a:extLst>
                </p:cNvPr>
                <p:cNvSpPr/>
                <p:nvPr/>
              </p:nvSpPr>
              <p:spPr bwMode="auto">
                <a:xfrm>
                  <a:off x="1490" y="578"/>
                  <a:ext cx="139" cy="101"/>
                </a:xfrm>
                <a:custGeom>
                  <a:avLst/>
                  <a:gdLst>
                    <a:gd name="T0" fmla="*/ 106 w 355"/>
                    <a:gd name="T1" fmla="*/ 185 h 260"/>
                    <a:gd name="T2" fmla="*/ 197 w 355"/>
                    <a:gd name="T3" fmla="*/ 200 h 260"/>
                    <a:gd name="T4" fmla="*/ 279 w 355"/>
                    <a:gd name="T5" fmla="*/ 252 h 260"/>
                    <a:gd name="T6" fmla="*/ 328 w 355"/>
                    <a:gd name="T7" fmla="*/ 215 h 260"/>
                    <a:gd name="T8" fmla="*/ 289 w 355"/>
                    <a:gd name="T9" fmla="*/ 112 h 260"/>
                    <a:gd name="T10" fmla="*/ 137 w 355"/>
                    <a:gd name="T11" fmla="*/ 63 h 260"/>
                    <a:gd name="T12" fmla="*/ 58 w 355"/>
                    <a:gd name="T13" fmla="*/ 6 h 260"/>
                    <a:gd name="T14" fmla="*/ 27 w 355"/>
                    <a:gd name="T15" fmla="*/ 73 h 260"/>
                    <a:gd name="T16" fmla="*/ 54 w 355"/>
                    <a:gd name="T17" fmla="*/ 133 h 260"/>
                    <a:gd name="T18" fmla="*/ 73 w 355"/>
                    <a:gd name="T19" fmla="*/ 198 h 260"/>
                    <a:gd name="T20" fmla="*/ 106 w 355"/>
                    <a:gd name="T21" fmla="*/ 18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5" h="260">
                      <a:moveTo>
                        <a:pt x="106" y="185"/>
                      </a:moveTo>
                      <a:cubicBezTo>
                        <a:pt x="146" y="175"/>
                        <a:pt x="152" y="164"/>
                        <a:pt x="197" y="200"/>
                      </a:cubicBezTo>
                      <a:cubicBezTo>
                        <a:pt x="243" y="237"/>
                        <a:pt x="252" y="243"/>
                        <a:pt x="279" y="252"/>
                      </a:cubicBezTo>
                      <a:cubicBezTo>
                        <a:pt x="306" y="260"/>
                        <a:pt x="337" y="260"/>
                        <a:pt x="328" y="215"/>
                      </a:cubicBezTo>
                      <a:cubicBezTo>
                        <a:pt x="318" y="169"/>
                        <a:pt x="355" y="133"/>
                        <a:pt x="289" y="112"/>
                      </a:cubicBezTo>
                      <a:cubicBezTo>
                        <a:pt x="221" y="91"/>
                        <a:pt x="164" y="100"/>
                        <a:pt x="137" y="63"/>
                      </a:cubicBezTo>
                      <a:cubicBezTo>
                        <a:pt x="110" y="27"/>
                        <a:pt x="106" y="0"/>
                        <a:pt x="58" y="6"/>
                      </a:cubicBezTo>
                      <a:cubicBezTo>
                        <a:pt x="10" y="12"/>
                        <a:pt x="0" y="42"/>
                        <a:pt x="27" y="73"/>
                      </a:cubicBezTo>
                      <a:cubicBezTo>
                        <a:pt x="54" y="102"/>
                        <a:pt x="68" y="114"/>
                        <a:pt x="54" y="133"/>
                      </a:cubicBezTo>
                      <a:cubicBezTo>
                        <a:pt x="42" y="151"/>
                        <a:pt x="52" y="185"/>
                        <a:pt x="73" y="198"/>
                      </a:cubicBezTo>
                      <a:cubicBezTo>
                        <a:pt x="94" y="208"/>
                        <a:pt x="94" y="188"/>
                        <a:pt x="106" y="1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1" name="íşľíḑé">
                  <a:extLst>
                    <a:ext uri="{FF2B5EF4-FFF2-40B4-BE49-F238E27FC236}">
                      <a16:creationId xmlns:a16="http://schemas.microsoft.com/office/drawing/2014/main" id="{CAF4C2F4-75C3-F700-3A88-FA9FF722B9DB}"/>
                    </a:ext>
                  </a:extLst>
                </p:cNvPr>
                <p:cNvSpPr/>
                <p:nvPr/>
              </p:nvSpPr>
              <p:spPr bwMode="auto">
                <a:xfrm>
                  <a:off x="1614" y="611"/>
                  <a:ext cx="423" cy="214"/>
                </a:xfrm>
                <a:custGeom>
                  <a:avLst/>
                  <a:gdLst>
                    <a:gd name="T0" fmla="*/ 519 w 1083"/>
                    <a:gd name="T1" fmla="*/ 337 h 549"/>
                    <a:gd name="T2" fmla="*/ 598 w 1083"/>
                    <a:gd name="T3" fmla="*/ 389 h 549"/>
                    <a:gd name="T4" fmla="*/ 691 w 1083"/>
                    <a:gd name="T5" fmla="*/ 410 h 549"/>
                    <a:gd name="T6" fmla="*/ 777 w 1083"/>
                    <a:gd name="T7" fmla="*/ 416 h 549"/>
                    <a:gd name="T8" fmla="*/ 928 w 1083"/>
                    <a:gd name="T9" fmla="*/ 373 h 549"/>
                    <a:gd name="T10" fmla="*/ 1039 w 1083"/>
                    <a:gd name="T11" fmla="*/ 439 h 549"/>
                    <a:gd name="T12" fmla="*/ 967 w 1083"/>
                    <a:gd name="T13" fmla="*/ 530 h 549"/>
                    <a:gd name="T14" fmla="*/ 835 w 1083"/>
                    <a:gd name="T15" fmla="*/ 518 h 549"/>
                    <a:gd name="T16" fmla="*/ 728 w 1083"/>
                    <a:gd name="T17" fmla="*/ 525 h 549"/>
                    <a:gd name="T18" fmla="*/ 582 w 1083"/>
                    <a:gd name="T19" fmla="*/ 503 h 549"/>
                    <a:gd name="T20" fmla="*/ 526 w 1083"/>
                    <a:gd name="T21" fmla="*/ 495 h 549"/>
                    <a:gd name="T22" fmla="*/ 451 w 1083"/>
                    <a:gd name="T23" fmla="*/ 503 h 549"/>
                    <a:gd name="T24" fmla="*/ 403 w 1083"/>
                    <a:gd name="T25" fmla="*/ 428 h 549"/>
                    <a:gd name="T26" fmla="*/ 326 w 1083"/>
                    <a:gd name="T27" fmla="*/ 331 h 549"/>
                    <a:gd name="T28" fmla="*/ 220 w 1083"/>
                    <a:gd name="T29" fmla="*/ 318 h 549"/>
                    <a:gd name="T30" fmla="*/ 177 w 1083"/>
                    <a:gd name="T31" fmla="*/ 233 h 549"/>
                    <a:gd name="T32" fmla="*/ 150 w 1083"/>
                    <a:gd name="T33" fmla="*/ 175 h 549"/>
                    <a:gd name="T34" fmla="*/ 62 w 1083"/>
                    <a:gd name="T35" fmla="*/ 140 h 549"/>
                    <a:gd name="T36" fmla="*/ 62 w 1083"/>
                    <a:gd name="T37" fmla="*/ 24 h 549"/>
                    <a:gd name="T38" fmla="*/ 183 w 1083"/>
                    <a:gd name="T39" fmla="*/ 79 h 549"/>
                    <a:gd name="T40" fmla="*/ 229 w 1083"/>
                    <a:gd name="T41" fmla="*/ 127 h 549"/>
                    <a:gd name="T42" fmla="*/ 303 w 1083"/>
                    <a:gd name="T43" fmla="*/ 192 h 549"/>
                    <a:gd name="T44" fmla="*/ 316 w 1083"/>
                    <a:gd name="T45" fmla="*/ 246 h 549"/>
                    <a:gd name="T46" fmla="*/ 376 w 1083"/>
                    <a:gd name="T47" fmla="*/ 273 h 549"/>
                    <a:gd name="T48" fmla="*/ 430 w 1083"/>
                    <a:gd name="T49" fmla="*/ 271 h 549"/>
                    <a:gd name="T50" fmla="*/ 519 w 1083"/>
                    <a:gd name="T51" fmla="*/ 337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3" h="549">
                      <a:moveTo>
                        <a:pt x="519" y="337"/>
                      </a:moveTo>
                      <a:cubicBezTo>
                        <a:pt x="524" y="359"/>
                        <a:pt x="545" y="397"/>
                        <a:pt x="598" y="389"/>
                      </a:cubicBezTo>
                      <a:cubicBezTo>
                        <a:pt x="649" y="379"/>
                        <a:pt x="678" y="382"/>
                        <a:pt x="691" y="410"/>
                      </a:cubicBezTo>
                      <a:cubicBezTo>
                        <a:pt x="703" y="437"/>
                        <a:pt x="728" y="451"/>
                        <a:pt x="777" y="416"/>
                      </a:cubicBezTo>
                      <a:cubicBezTo>
                        <a:pt x="825" y="379"/>
                        <a:pt x="881" y="364"/>
                        <a:pt x="928" y="373"/>
                      </a:cubicBezTo>
                      <a:cubicBezTo>
                        <a:pt x="973" y="382"/>
                        <a:pt x="1083" y="397"/>
                        <a:pt x="1039" y="439"/>
                      </a:cubicBezTo>
                      <a:cubicBezTo>
                        <a:pt x="997" y="483"/>
                        <a:pt x="1018" y="512"/>
                        <a:pt x="967" y="530"/>
                      </a:cubicBezTo>
                      <a:cubicBezTo>
                        <a:pt x="916" y="549"/>
                        <a:pt x="846" y="507"/>
                        <a:pt x="835" y="518"/>
                      </a:cubicBezTo>
                      <a:cubicBezTo>
                        <a:pt x="822" y="530"/>
                        <a:pt x="772" y="525"/>
                        <a:pt x="728" y="525"/>
                      </a:cubicBezTo>
                      <a:cubicBezTo>
                        <a:pt x="682" y="525"/>
                        <a:pt x="578" y="530"/>
                        <a:pt x="582" y="503"/>
                      </a:cubicBezTo>
                      <a:cubicBezTo>
                        <a:pt x="585" y="476"/>
                        <a:pt x="540" y="479"/>
                        <a:pt x="526" y="495"/>
                      </a:cubicBezTo>
                      <a:cubicBezTo>
                        <a:pt x="514" y="510"/>
                        <a:pt x="487" y="510"/>
                        <a:pt x="451" y="503"/>
                      </a:cubicBezTo>
                      <a:cubicBezTo>
                        <a:pt x="414" y="498"/>
                        <a:pt x="414" y="483"/>
                        <a:pt x="403" y="428"/>
                      </a:cubicBezTo>
                      <a:cubicBezTo>
                        <a:pt x="390" y="373"/>
                        <a:pt x="372" y="325"/>
                        <a:pt x="326" y="331"/>
                      </a:cubicBezTo>
                      <a:cubicBezTo>
                        <a:pt x="282" y="337"/>
                        <a:pt x="255" y="345"/>
                        <a:pt x="220" y="318"/>
                      </a:cubicBezTo>
                      <a:cubicBezTo>
                        <a:pt x="187" y="291"/>
                        <a:pt x="168" y="252"/>
                        <a:pt x="177" y="233"/>
                      </a:cubicBezTo>
                      <a:cubicBezTo>
                        <a:pt x="187" y="215"/>
                        <a:pt x="220" y="169"/>
                        <a:pt x="150" y="175"/>
                      </a:cubicBezTo>
                      <a:cubicBezTo>
                        <a:pt x="79" y="182"/>
                        <a:pt x="71" y="187"/>
                        <a:pt x="62" y="140"/>
                      </a:cubicBezTo>
                      <a:cubicBezTo>
                        <a:pt x="52" y="91"/>
                        <a:pt x="0" y="0"/>
                        <a:pt x="62" y="24"/>
                      </a:cubicBezTo>
                      <a:cubicBezTo>
                        <a:pt x="124" y="48"/>
                        <a:pt x="135" y="69"/>
                        <a:pt x="183" y="79"/>
                      </a:cubicBezTo>
                      <a:cubicBezTo>
                        <a:pt x="232" y="88"/>
                        <a:pt x="235" y="88"/>
                        <a:pt x="229" y="127"/>
                      </a:cubicBezTo>
                      <a:cubicBezTo>
                        <a:pt x="224" y="167"/>
                        <a:pt x="345" y="152"/>
                        <a:pt x="303" y="192"/>
                      </a:cubicBezTo>
                      <a:cubicBezTo>
                        <a:pt x="260" y="231"/>
                        <a:pt x="274" y="242"/>
                        <a:pt x="316" y="246"/>
                      </a:cubicBezTo>
                      <a:cubicBezTo>
                        <a:pt x="361" y="248"/>
                        <a:pt x="376" y="254"/>
                        <a:pt x="376" y="273"/>
                      </a:cubicBezTo>
                      <a:cubicBezTo>
                        <a:pt x="376" y="291"/>
                        <a:pt x="403" y="279"/>
                        <a:pt x="430" y="271"/>
                      </a:cubicBezTo>
                      <a:cubicBezTo>
                        <a:pt x="457" y="261"/>
                        <a:pt x="499" y="271"/>
                        <a:pt x="519" y="3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2" name="îśḻíḍe">
                  <a:extLst>
                    <a:ext uri="{FF2B5EF4-FFF2-40B4-BE49-F238E27FC236}">
                      <a16:creationId xmlns:a16="http://schemas.microsoft.com/office/drawing/2014/main" id="{A3C57947-D5E9-7E64-143A-E8110A7510A8}"/>
                    </a:ext>
                  </a:extLst>
                </p:cNvPr>
                <p:cNvSpPr/>
                <p:nvPr/>
              </p:nvSpPr>
              <p:spPr bwMode="auto">
                <a:xfrm>
                  <a:off x="1702" y="498"/>
                  <a:ext cx="165" cy="166"/>
                </a:xfrm>
                <a:custGeom>
                  <a:avLst/>
                  <a:gdLst>
                    <a:gd name="T0" fmla="*/ 207 w 424"/>
                    <a:gd name="T1" fmla="*/ 422 h 425"/>
                    <a:gd name="T2" fmla="*/ 323 w 424"/>
                    <a:gd name="T3" fmla="*/ 385 h 425"/>
                    <a:gd name="T4" fmla="*/ 402 w 424"/>
                    <a:gd name="T5" fmla="*/ 295 h 425"/>
                    <a:gd name="T6" fmla="*/ 336 w 424"/>
                    <a:gd name="T7" fmla="*/ 212 h 425"/>
                    <a:gd name="T8" fmla="*/ 295 w 424"/>
                    <a:gd name="T9" fmla="*/ 140 h 425"/>
                    <a:gd name="T10" fmla="*/ 180 w 424"/>
                    <a:gd name="T11" fmla="*/ 52 h 425"/>
                    <a:gd name="T12" fmla="*/ 101 w 424"/>
                    <a:gd name="T13" fmla="*/ 36 h 425"/>
                    <a:gd name="T14" fmla="*/ 74 w 424"/>
                    <a:gd name="T15" fmla="*/ 128 h 425"/>
                    <a:gd name="T16" fmla="*/ 47 w 424"/>
                    <a:gd name="T17" fmla="*/ 188 h 425"/>
                    <a:gd name="T18" fmla="*/ 49 w 424"/>
                    <a:gd name="T19" fmla="*/ 261 h 425"/>
                    <a:gd name="T20" fmla="*/ 143 w 424"/>
                    <a:gd name="T21" fmla="*/ 295 h 425"/>
                    <a:gd name="T22" fmla="*/ 101 w 424"/>
                    <a:gd name="T23" fmla="*/ 368 h 425"/>
                    <a:gd name="T24" fmla="*/ 207 w 424"/>
                    <a:gd name="T25" fmla="*/ 42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4" h="425">
                      <a:moveTo>
                        <a:pt x="207" y="422"/>
                      </a:moveTo>
                      <a:cubicBezTo>
                        <a:pt x="267" y="419"/>
                        <a:pt x="286" y="397"/>
                        <a:pt x="323" y="385"/>
                      </a:cubicBezTo>
                      <a:cubicBezTo>
                        <a:pt x="360" y="373"/>
                        <a:pt x="424" y="328"/>
                        <a:pt x="402" y="295"/>
                      </a:cubicBezTo>
                      <a:cubicBezTo>
                        <a:pt x="380" y="261"/>
                        <a:pt x="323" y="254"/>
                        <a:pt x="336" y="212"/>
                      </a:cubicBezTo>
                      <a:cubicBezTo>
                        <a:pt x="347" y="170"/>
                        <a:pt x="352" y="158"/>
                        <a:pt x="295" y="140"/>
                      </a:cubicBezTo>
                      <a:cubicBezTo>
                        <a:pt x="241" y="121"/>
                        <a:pt x="215" y="96"/>
                        <a:pt x="180" y="52"/>
                      </a:cubicBezTo>
                      <a:cubicBezTo>
                        <a:pt x="147" y="7"/>
                        <a:pt x="126" y="0"/>
                        <a:pt x="101" y="36"/>
                      </a:cubicBezTo>
                      <a:cubicBezTo>
                        <a:pt x="78" y="73"/>
                        <a:pt x="74" y="103"/>
                        <a:pt x="74" y="128"/>
                      </a:cubicBezTo>
                      <a:cubicBezTo>
                        <a:pt x="74" y="152"/>
                        <a:pt x="59" y="152"/>
                        <a:pt x="47" y="188"/>
                      </a:cubicBezTo>
                      <a:cubicBezTo>
                        <a:pt x="35" y="225"/>
                        <a:pt x="0" y="258"/>
                        <a:pt x="49" y="261"/>
                      </a:cubicBezTo>
                      <a:cubicBezTo>
                        <a:pt x="99" y="264"/>
                        <a:pt x="143" y="286"/>
                        <a:pt x="143" y="295"/>
                      </a:cubicBezTo>
                      <a:cubicBezTo>
                        <a:pt x="143" y="304"/>
                        <a:pt x="78" y="337"/>
                        <a:pt x="101" y="368"/>
                      </a:cubicBezTo>
                      <a:cubicBezTo>
                        <a:pt x="126" y="397"/>
                        <a:pt x="147" y="425"/>
                        <a:pt x="207" y="4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3" name="ís1ïḋè">
                  <a:extLst>
                    <a:ext uri="{FF2B5EF4-FFF2-40B4-BE49-F238E27FC236}">
                      <a16:creationId xmlns:a16="http://schemas.microsoft.com/office/drawing/2014/main" id="{DDF1AA69-B23C-BD31-B207-11CC8D1874B1}"/>
                    </a:ext>
                  </a:extLst>
                </p:cNvPr>
                <p:cNvSpPr/>
                <p:nvPr/>
              </p:nvSpPr>
              <p:spPr bwMode="auto">
                <a:xfrm>
                  <a:off x="1789" y="422"/>
                  <a:ext cx="590" cy="336"/>
                </a:xfrm>
                <a:custGeom>
                  <a:avLst/>
                  <a:gdLst>
                    <a:gd name="T0" fmla="*/ 353 w 1514"/>
                    <a:gd name="T1" fmla="*/ 796 h 861"/>
                    <a:gd name="T2" fmla="*/ 499 w 1514"/>
                    <a:gd name="T3" fmla="*/ 782 h 861"/>
                    <a:gd name="T4" fmla="*/ 575 w 1514"/>
                    <a:gd name="T5" fmla="*/ 815 h 861"/>
                    <a:gd name="T6" fmla="*/ 678 w 1514"/>
                    <a:gd name="T7" fmla="*/ 778 h 861"/>
                    <a:gd name="T8" fmla="*/ 647 w 1514"/>
                    <a:gd name="T9" fmla="*/ 720 h 861"/>
                    <a:gd name="T10" fmla="*/ 657 w 1514"/>
                    <a:gd name="T11" fmla="*/ 669 h 861"/>
                    <a:gd name="T12" fmla="*/ 720 w 1514"/>
                    <a:gd name="T13" fmla="*/ 607 h 861"/>
                    <a:gd name="T14" fmla="*/ 826 w 1514"/>
                    <a:gd name="T15" fmla="*/ 560 h 861"/>
                    <a:gd name="T16" fmla="*/ 854 w 1514"/>
                    <a:gd name="T17" fmla="*/ 459 h 861"/>
                    <a:gd name="T18" fmla="*/ 1045 w 1514"/>
                    <a:gd name="T19" fmla="*/ 377 h 861"/>
                    <a:gd name="T20" fmla="*/ 1170 w 1514"/>
                    <a:gd name="T21" fmla="*/ 304 h 861"/>
                    <a:gd name="T22" fmla="*/ 1251 w 1514"/>
                    <a:gd name="T23" fmla="*/ 192 h 861"/>
                    <a:gd name="T24" fmla="*/ 1404 w 1514"/>
                    <a:gd name="T25" fmla="*/ 156 h 861"/>
                    <a:gd name="T26" fmla="*/ 1514 w 1514"/>
                    <a:gd name="T27" fmla="*/ 113 h 861"/>
                    <a:gd name="T28" fmla="*/ 1404 w 1514"/>
                    <a:gd name="T29" fmla="*/ 37 h 861"/>
                    <a:gd name="T30" fmla="*/ 1021 w 1514"/>
                    <a:gd name="T31" fmla="*/ 7 h 861"/>
                    <a:gd name="T32" fmla="*/ 632 w 1514"/>
                    <a:gd name="T33" fmla="*/ 56 h 861"/>
                    <a:gd name="T34" fmla="*/ 388 w 1514"/>
                    <a:gd name="T35" fmla="*/ 106 h 861"/>
                    <a:gd name="T36" fmla="*/ 217 w 1514"/>
                    <a:gd name="T37" fmla="*/ 125 h 861"/>
                    <a:gd name="T38" fmla="*/ 4 w 1514"/>
                    <a:gd name="T39" fmla="*/ 170 h 861"/>
                    <a:gd name="T40" fmla="*/ 89 w 1514"/>
                    <a:gd name="T41" fmla="*/ 268 h 861"/>
                    <a:gd name="T42" fmla="*/ 325 w 1514"/>
                    <a:gd name="T43" fmla="*/ 316 h 861"/>
                    <a:gd name="T44" fmla="*/ 301 w 1514"/>
                    <a:gd name="T45" fmla="*/ 370 h 861"/>
                    <a:gd name="T46" fmla="*/ 198 w 1514"/>
                    <a:gd name="T47" fmla="*/ 434 h 861"/>
                    <a:gd name="T48" fmla="*/ 277 w 1514"/>
                    <a:gd name="T49" fmla="*/ 541 h 861"/>
                    <a:gd name="T50" fmla="*/ 153 w 1514"/>
                    <a:gd name="T51" fmla="*/ 624 h 861"/>
                    <a:gd name="T52" fmla="*/ 183 w 1514"/>
                    <a:gd name="T53" fmla="*/ 732 h 861"/>
                    <a:gd name="T54" fmla="*/ 143 w 1514"/>
                    <a:gd name="T55" fmla="*/ 805 h 861"/>
                    <a:gd name="T56" fmla="*/ 301 w 1514"/>
                    <a:gd name="T57" fmla="*/ 790 h 861"/>
                    <a:gd name="T58" fmla="*/ 353 w 1514"/>
                    <a:gd name="T59" fmla="*/ 796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14" h="861">
                      <a:moveTo>
                        <a:pt x="353" y="796"/>
                      </a:moveTo>
                      <a:cubicBezTo>
                        <a:pt x="353" y="861"/>
                        <a:pt x="474" y="763"/>
                        <a:pt x="499" y="782"/>
                      </a:cubicBezTo>
                      <a:cubicBezTo>
                        <a:pt x="523" y="800"/>
                        <a:pt x="520" y="836"/>
                        <a:pt x="575" y="815"/>
                      </a:cubicBezTo>
                      <a:cubicBezTo>
                        <a:pt x="629" y="794"/>
                        <a:pt x="659" y="802"/>
                        <a:pt x="678" y="778"/>
                      </a:cubicBezTo>
                      <a:cubicBezTo>
                        <a:pt x="696" y="755"/>
                        <a:pt x="674" y="745"/>
                        <a:pt x="647" y="720"/>
                      </a:cubicBezTo>
                      <a:cubicBezTo>
                        <a:pt x="620" y="696"/>
                        <a:pt x="620" y="666"/>
                        <a:pt x="657" y="669"/>
                      </a:cubicBezTo>
                      <a:cubicBezTo>
                        <a:pt x="694" y="671"/>
                        <a:pt x="674" y="605"/>
                        <a:pt x="720" y="607"/>
                      </a:cubicBezTo>
                      <a:cubicBezTo>
                        <a:pt x="766" y="611"/>
                        <a:pt x="824" y="590"/>
                        <a:pt x="826" y="560"/>
                      </a:cubicBezTo>
                      <a:cubicBezTo>
                        <a:pt x="829" y="528"/>
                        <a:pt x="782" y="474"/>
                        <a:pt x="854" y="459"/>
                      </a:cubicBezTo>
                      <a:cubicBezTo>
                        <a:pt x="928" y="444"/>
                        <a:pt x="1007" y="426"/>
                        <a:pt x="1045" y="377"/>
                      </a:cubicBezTo>
                      <a:cubicBezTo>
                        <a:pt x="1086" y="328"/>
                        <a:pt x="1098" y="314"/>
                        <a:pt x="1170" y="304"/>
                      </a:cubicBezTo>
                      <a:cubicBezTo>
                        <a:pt x="1244" y="295"/>
                        <a:pt x="1209" y="235"/>
                        <a:pt x="1251" y="192"/>
                      </a:cubicBezTo>
                      <a:cubicBezTo>
                        <a:pt x="1295" y="150"/>
                        <a:pt x="1350" y="150"/>
                        <a:pt x="1404" y="156"/>
                      </a:cubicBezTo>
                      <a:cubicBezTo>
                        <a:pt x="1457" y="162"/>
                        <a:pt x="1514" y="150"/>
                        <a:pt x="1514" y="113"/>
                      </a:cubicBezTo>
                      <a:cubicBezTo>
                        <a:pt x="1514" y="77"/>
                        <a:pt x="1509" y="37"/>
                        <a:pt x="1404" y="37"/>
                      </a:cubicBezTo>
                      <a:cubicBezTo>
                        <a:pt x="1298" y="37"/>
                        <a:pt x="1137" y="0"/>
                        <a:pt x="1021" y="7"/>
                      </a:cubicBezTo>
                      <a:cubicBezTo>
                        <a:pt x="906" y="12"/>
                        <a:pt x="736" y="40"/>
                        <a:pt x="632" y="56"/>
                      </a:cubicBezTo>
                      <a:cubicBezTo>
                        <a:pt x="529" y="71"/>
                        <a:pt x="451" y="71"/>
                        <a:pt x="388" y="106"/>
                      </a:cubicBezTo>
                      <a:cubicBezTo>
                        <a:pt x="323" y="143"/>
                        <a:pt x="330" y="119"/>
                        <a:pt x="217" y="125"/>
                      </a:cubicBezTo>
                      <a:cubicBezTo>
                        <a:pt x="104" y="131"/>
                        <a:pt x="8" y="123"/>
                        <a:pt x="4" y="170"/>
                      </a:cubicBezTo>
                      <a:cubicBezTo>
                        <a:pt x="0" y="219"/>
                        <a:pt x="25" y="249"/>
                        <a:pt x="89" y="268"/>
                      </a:cubicBezTo>
                      <a:cubicBezTo>
                        <a:pt x="153" y="286"/>
                        <a:pt x="293" y="323"/>
                        <a:pt x="325" y="316"/>
                      </a:cubicBezTo>
                      <a:cubicBezTo>
                        <a:pt x="360" y="310"/>
                        <a:pt x="378" y="383"/>
                        <a:pt x="301" y="370"/>
                      </a:cubicBezTo>
                      <a:cubicBezTo>
                        <a:pt x="225" y="360"/>
                        <a:pt x="158" y="402"/>
                        <a:pt x="198" y="434"/>
                      </a:cubicBezTo>
                      <a:cubicBezTo>
                        <a:pt x="237" y="468"/>
                        <a:pt x="341" y="528"/>
                        <a:pt x="277" y="541"/>
                      </a:cubicBezTo>
                      <a:cubicBezTo>
                        <a:pt x="214" y="553"/>
                        <a:pt x="168" y="587"/>
                        <a:pt x="153" y="624"/>
                      </a:cubicBezTo>
                      <a:cubicBezTo>
                        <a:pt x="138" y="659"/>
                        <a:pt x="231" y="715"/>
                        <a:pt x="183" y="732"/>
                      </a:cubicBezTo>
                      <a:cubicBezTo>
                        <a:pt x="135" y="750"/>
                        <a:pt x="56" y="805"/>
                        <a:pt x="143" y="805"/>
                      </a:cubicBezTo>
                      <a:cubicBezTo>
                        <a:pt x="231" y="805"/>
                        <a:pt x="293" y="817"/>
                        <a:pt x="301" y="790"/>
                      </a:cubicBezTo>
                      <a:cubicBezTo>
                        <a:pt x="311" y="763"/>
                        <a:pt x="353" y="782"/>
                        <a:pt x="353" y="7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4" name="ïṩ1îďê">
                  <a:extLst>
                    <a:ext uri="{FF2B5EF4-FFF2-40B4-BE49-F238E27FC236}">
                      <a16:creationId xmlns:a16="http://schemas.microsoft.com/office/drawing/2014/main" id="{63587DF7-43B8-547F-3010-5936C59A3741}"/>
                    </a:ext>
                  </a:extLst>
                </p:cNvPr>
                <p:cNvSpPr/>
                <p:nvPr/>
              </p:nvSpPr>
              <p:spPr bwMode="auto">
                <a:xfrm>
                  <a:off x="135" y="1217"/>
                  <a:ext cx="74" cy="45"/>
                </a:xfrm>
                <a:custGeom>
                  <a:avLst/>
                  <a:gdLst>
                    <a:gd name="T0" fmla="*/ 87 w 190"/>
                    <a:gd name="T1" fmla="*/ 77 h 115"/>
                    <a:gd name="T2" fmla="*/ 166 w 190"/>
                    <a:gd name="T3" fmla="*/ 87 h 115"/>
                    <a:gd name="T4" fmla="*/ 119 w 190"/>
                    <a:gd name="T5" fmla="*/ 13 h 115"/>
                    <a:gd name="T6" fmla="*/ 6 w 190"/>
                    <a:gd name="T7" fmla="*/ 31 h 115"/>
                    <a:gd name="T8" fmla="*/ 87 w 190"/>
                    <a:gd name="T9" fmla="*/ 7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115">
                      <a:moveTo>
                        <a:pt x="87" y="77"/>
                      </a:moveTo>
                      <a:cubicBezTo>
                        <a:pt x="119" y="102"/>
                        <a:pt x="146" y="115"/>
                        <a:pt x="166" y="87"/>
                      </a:cubicBezTo>
                      <a:cubicBezTo>
                        <a:pt x="188" y="60"/>
                        <a:pt x="190" y="28"/>
                        <a:pt x="119" y="13"/>
                      </a:cubicBezTo>
                      <a:cubicBezTo>
                        <a:pt x="45" y="0"/>
                        <a:pt x="0" y="11"/>
                        <a:pt x="6" y="31"/>
                      </a:cubicBezTo>
                      <a:cubicBezTo>
                        <a:pt x="15" y="52"/>
                        <a:pt x="69" y="63"/>
                        <a:pt x="87" y="7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5" name="ïşḻíḋê">
                  <a:extLst>
                    <a:ext uri="{FF2B5EF4-FFF2-40B4-BE49-F238E27FC236}">
                      <a16:creationId xmlns:a16="http://schemas.microsoft.com/office/drawing/2014/main" id="{078E0285-0F8C-1362-8F06-920744DAFCF3}"/>
                    </a:ext>
                  </a:extLst>
                </p:cNvPr>
                <p:cNvSpPr/>
                <p:nvPr/>
              </p:nvSpPr>
              <p:spPr bwMode="auto">
                <a:xfrm>
                  <a:off x="223" y="1348"/>
                  <a:ext cx="41" cy="35"/>
                </a:xfrm>
                <a:custGeom>
                  <a:avLst/>
                  <a:gdLst>
                    <a:gd name="T0" fmla="*/ 5 w 106"/>
                    <a:gd name="T1" fmla="*/ 38 h 90"/>
                    <a:gd name="T2" fmla="*/ 43 w 106"/>
                    <a:gd name="T3" fmla="*/ 86 h 90"/>
                    <a:gd name="T4" fmla="*/ 102 w 106"/>
                    <a:gd name="T5" fmla="*/ 52 h 90"/>
                    <a:gd name="T6" fmla="*/ 5 w 106"/>
                    <a:gd name="T7" fmla="*/ 3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6" h="90">
                      <a:moveTo>
                        <a:pt x="5" y="38"/>
                      </a:moveTo>
                      <a:cubicBezTo>
                        <a:pt x="0" y="48"/>
                        <a:pt x="23" y="84"/>
                        <a:pt x="43" y="86"/>
                      </a:cubicBezTo>
                      <a:cubicBezTo>
                        <a:pt x="64" y="90"/>
                        <a:pt x="100" y="72"/>
                        <a:pt x="102" y="52"/>
                      </a:cubicBezTo>
                      <a:cubicBezTo>
                        <a:pt x="106" y="32"/>
                        <a:pt x="31" y="0"/>
                        <a:pt x="5" y="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6" name="ïṧ1îḍè">
                  <a:extLst>
                    <a:ext uri="{FF2B5EF4-FFF2-40B4-BE49-F238E27FC236}">
                      <a16:creationId xmlns:a16="http://schemas.microsoft.com/office/drawing/2014/main" id="{74AB1190-A704-363F-3D87-D226DB4F9AB0}"/>
                    </a:ext>
                  </a:extLst>
                </p:cNvPr>
                <p:cNvSpPr/>
                <p:nvPr/>
              </p:nvSpPr>
              <p:spPr bwMode="auto">
                <a:xfrm>
                  <a:off x="472" y="1436"/>
                  <a:ext cx="66" cy="53"/>
                </a:xfrm>
                <a:custGeom>
                  <a:avLst/>
                  <a:gdLst>
                    <a:gd name="T0" fmla="*/ 79 w 168"/>
                    <a:gd name="T1" fmla="*/ 32 h 136"/>
                    <a:gd name="T2" fmla="*/ 30 w 168"/>
                    <a:gd name="T3" fmla="*/ 103 h 136"/>
                    <a:gd name="T4" fmla="*/ 109 w 168"/>
                    <a:gd name="T5" fmla="*/ 103 h 136"/>
                    <a:gd name="T6" fmla="*/ 151 w 168"/>
                    <a:gd name="T7" fmla="*/ 32 h 136"/>
                    <a:gd name="T8" fmla="*/ 79 w 168"/>
                    <a:gd name="T9" fmla="*/ 3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136">
                      <a:moveTo>
                        <a:pt x="79" y="32"/>
                      </a:moveTo>
                      <a:cubicBezTo>
                        <a:pt x="47" y="56"/>
                        <a:pt x="0" y="76"/>
                        <a:pt x="30" y="103"/>
                      </a:cubicBezTo>
                      <a:cubicBezTo>
                        <a:pt x="61" y="132"/>
                        <a:pt x="72" y="136"/>
                        <a:pt x="109" y="103"/>
                      </a:cubicBezTo>
                      <a:cubicBezTo>
                        <a:pt x="149" y="73"/>
                        <a:pt x="168" y="49"/>
                        <a:pt x="151" y="32"/>
                      </a:cubicBezTo>
                      <a:cubicBezTo>
                        <a:pt x="134" y="15"/>
                        <a:pt x="121" y="0"/>
                        <a:pt x="79" y="3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7" name="îṣlïḓè">
                  <a:extLst>
                    <a:ext uri="{FF2B5EF4-FFF2-40B4-BE49-F238E27FC236}">
                      <a16:creationId xmlns:a16="http://schemas.microsoft.com/office/drawing/2014/main" id="{4B15711B-8AE7-B49F-3939-3D870EE91211}"/>
                    </a:ext>
                  </a:extLst>
                </p:cNvPr>
                <p:cNvSpPr/>
                <p:nvPr/>
              </p:nvSpPr>
              <p:spPr bwMode="auto">
                <a:xfrm>
                  <a:off x="3504" y="1393"/>
                  <a:ext cx="177" cy="313"/>
                </a:xfrm>
                <a:custGeom>
                  <a:avLst/>
                  <a:gdLst>
                    <a:gd name="T0" fmla="*/ 348 w 454"/>
                    <a:gd name="T1" fmla="*/ 447 h 804"/>
                    <a:gd name="T2" fmla="*/ 266 w 454"/>
                    <a:gd name="T3" fmla="*/ 356 h 804"/>
                    <a:gd name="T4" fmla="*/ 205 w 454"/>
                    <a:gd name="T5" fmla="*/ 257 h 804"/>
                    <a:gd name="T6" fmla="*/ 212 w 454"/>
                    <a:gd name="T7" fmla="*/ 151 h 804"/>
                    <a:gd name="T8" fmla="*/ 205 w 454"/>
                    <a:gd name="T9" fmla="*/ 102 h 804"/>
                    <a:gd name="T10" fmla="*/ 115 w 454"/>
                    <a:gd name="T11" fmla="*/ 102 h 804"/>
                    <a:gd name="T12" fmla="*/ 154 w 454"/>
                    <a:gd name="T13" fmla="*/ 53 h 804"/>
                    <a:gd name="T14" fmla="*/ 133 w 454"/>
                    <a:gd name="T15" fmla="*/ 0 h 804"/>
                    <a:gd name="T16" fmla="*/ 41 w 454"/>
                    <a:gd name="T17" fmla="*/ 69 h 804"/>
                    <a:gd name="T18" fmla="*/ 16 w 454"/>
                    <a:gd name="T19" fmla="*/ 143 h 804"/>
                    <a:gd name="T20" fmla="*/ 32 w 454"/>
                    <a:gd name="T21" fmla="*/ 279 h 804"/>
                    <a:gd name="T22" fmla="*/ 69 w 454"/>
                    <a:gd name="T23" fmla="*/ 368 h 804"/>
                    <a:gd name="T24" fmla="*/ 152 w 454"/>
                    <a:gd name="T25" fmla="*/ 385 h 804"/>
                    <a:gd name="T26" fmla="*/ 177 w 454"/>
                    <a:gd name="T27" fmla="*/ 471 h 804"/>
                    <a:gd name="T28" fmla="*/ 93 w 454"/>
                    <a:gd name="T29" fmla="*/ 501 h 804"/>
                    <a:gd name="T30" fmla="*/ 78 w 454"/>
                    <a:gd name="T31" fmla="*/ 607 h 804"/>
                    <a:gd name="T32" fmla="*/ 90 w 454"/>
                    <a:gd name="T33" fmla="*/ 656 h 804"/>
                    <a:gd name="T34" fmla="*/ 64 w 454"/>
                    <a:gd name="T35" fmla="*/ 697 h 804"/>
                    <a:gd name="T36" fmla="*/ 27 w 454"/>
                    <a:gd name="T37" fmla="*/ 783 h 804"/>
                    <a:gd name="T38" fmla="*/ 90 w 454"/>
                    <a:gd name="T39" fmla="*/ 771 h 804"/>
                    <a:gd name="T40" fmla="*/ 195 w 454"/>
                    <a:gd name="T41" fmla="*/ 734 h 804"/>
                    <a:gd name="T42" fmla="*/ 340 w 454"/>
                    <a:gd name="T43" fmla="*/ 709 h 804"/>
                    <a:gd name="T44" fmla="*/ 394 w 454"/>
                    <a:gd name="T45" fmla="*/ 677 h 804"/>
                    <a:gd name="T46" fmla="*/ 422 w 454"/>
                    <a:gd name="T47" fmla="*/ 607 h 804"/>
                    <a:gd name="T48" fmla="*/ 431 w 454"/>
                    <a:gd name="T49" fmla="*/ 533 h 804"/>
                    <a:gd name="T50" fmla="*/ 364 w 454"/>
                    <a:gd name="T51" fmla="*/ 524 h 804"/>
                    <a:gd name="T52" fmla="*/ 348 w 454"/>
                    <a:gd name="T53" fmla="*/ 447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4" h="804">
                      <a:moveTo>
                        <a:pt x="348" y="447"/>
                      </a:moveTo>
                      <a:cubicBezTo>
                        <a:pt x="306" y="415"/>
                        <a:pt x="298" y="405"/>
                        <a:pt x="266" y="356"/>
                      </a:cubicBezTo>
                      <a:cubicBezTo>
                        <a:pt x="232" y="307"/>
                        <a:pt x="221" y="336"/>
                        <a:pt x="205" y="257"/>
                      </a:cubicBezTo>
                      <a:cubicBezTo>
                        <a:pt x="189" y="180"/>
                        <a:pt x="195" y="168"/>
                        <a:pt x="212" y="151"/>
                      </a:cubicBezTo>
                      <a:cubicBezTo>
                        <a:pt x="228" y="136"/>
                        <a:pt x="242" y="102"/>
                        <a:pt x="205" y="102"/>
                      </a:cubicBezTo>
                      <a:cubicBezTo>
                        <a:pt x="167" y="102"/>
                        <a:pt x="115" y="118"/>
                        <a:pt x="115" y="102"/>
                      </a:cubicBezTo>
                      <a:cubicBezTo>
                        <a:pt x="115" y="86"/>
                        <a:pt x="142" y="65"/>
                        <a:pt x="154" y="53"/>
                      </a:cubicBezTo>
                      <a:cubicBezTo>
                        <a:pt x="167" y="40"/>
                        <a:pt x="184" y="0"/>
                        <a:pt x="133" y="0"/>
                      </a:cubicBezTo>
                      <a:cubicBezTo>
                        <a:pt x="85" y="0"/>
                        <a:pt x="56" y="37"/>
                        <a:pt x="41" y="69"/>
                      </a:cubicBezTo>
                      <a:cubicBezTo>
                        <a:pt x="24" y="102"/>
                        <a:pt x="20" y="74"/>
                        <a:pt x="16" y="143"/>
                      </a:cubicBezTo>
                      <a:cubicBezTo>
                        <a:pt x="11" y="213"/>
                        <a:pt x="0" y="242"/>
                        <a:pt x="32" y="279"/>
                      </a:cubicBezTo>
                      <a:cubicBezTo>
                        <a:pt x="64" y="316"/>
                        <a:pt x="41" y="360"/>
                        <a:pt x="69" y="368"/>
                      </a:cubicBezTo>
                      <a:cubicBezTo>
                        <a:pt x="98" y="378"/>
                        <a:pt x="127" y="349"/>
                        <a:pt x="152" y="385"/>
                      </a:cubicBezTo>
                      <a:cubicBezTo>
                        <a:pt x="177" y="422"/>
                        <a:pt x="212" y="443"/>
                        <a:pt x="177" y="471"/>
                      </a:cubicBezTo>
                      <a:cubicBezTo>
                        <a:pt x="138" y="501"/>
                        <a:pt x="93" y="476"/>
                        <a:pt x="93" y="501"/>
                      </a:cubicBezTo>
                      <a:cubicBezTo>
                        <a:pt x="93" y="524"/>
                        <a:pt x="117" y="570"/>
                        <a:pt x="78" y="607"/>
                      </a:cubicBezTo>
                      <a:cubicBezTo>
                        <a:pt x="37" y="644"/>
                        <a:pt x="90" y="656"/>
                        <a:pt x="90" y="656"/>
                      </a:cubicBezTo>
                      <a:cubicBezTo>
                        <a:pt x="90" y="656"/>
                        <a:pt x="85" y="677"/>
                        <a:pt x="64" y="697"/>
                      </a:cubicBezTo>
                      <a:cubicBezTo>
                        <a:pt x="43" y="718"/>
                        <a:pt x="6" y="763"/>
                        <a:pt x="27" y="783"/>
                      </a:cubicBezTo>
                      <a:cubicBezTo>
                        <a:pt x="48" y="804"/>
                        <a:pt x="48" y="783"/>
                        <a:pt x="90" y="771"/>
                      </a:cubicBezTo>
                      <a:cubicBezTo>
                        <a:pt x="130" y="758"/>
                        <a:pt x="121" y="755"/>
                        <a:pt x="195" y="734"/>
                      </a:cubicBezTo>
                      <a:cubicBezTo>
                        <a:pt x="269" y="714"/>
                        <a:pt x="311" y="706"/>
                        <a:pt x="340" y="709"/>
                      </a:cubicBezTo>
                      <a:cubicBezTo>
                        <a:pt x="369" y="714"/>
                        <a:pt x="396" y="714"/>
                        <a:pt x="394" y="677"/>
                      </a:cubicBezTo>
                      <a:cubicBezTo>
                        <a:pt x="390" y="640"/>
                        <a:pt x="401" y="619"/>
                        <a:pt x="422" y="607"/>
                      </a:cubicBezTo>
                      <a:cubicBezTo>
                        <a:pt x="443" y="595"/>
                        <a:pt x="454" y="545"/>
                        <a:pt x="431" y="533"/>
                      </a:cubicBezTo>
                      <a:cubicBezTo>
                        <a:pt x="406" y="521"/>
                        <a:pt x="385" y="550"/>
                        <a:pt x="364" y="524"/>
                      </a:cubicBezTo>
                      <a:cubicBezTo>
                        <a:pt x="343" y="501"/>
                        <a:pt x="369" y="464"/>
                        <a:pt x="348" y="4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8" name="iŝ1ïḓè">
                  <a:extLst>
                    <a:ext uri="{FF2B5EF4-FFF2-40B4-BE49-F238E27FC236}">
                      <a16:creationId xmlns:a16="http://schemas.microsoft.com/office/drawing/2014/main" id="{425CA098-FED6-8313-3C50-0B9F9A5A1325}"/>
                    </a:ext>
                  </a:extLst>
                </p:cNvPr>
                <p:cNvSpPr/>
                <p:nvPr/>
              </p:nvSpPr>
              <p:spPr bwMode="auto">
                <a:xfrm>
                  <a:off x="3402" y="1514"/>
                  <a:ext cx="113" cy="147"/>
                </a:xfrm>
                <a:custGeom>
                  <a:avLst/>
                  <a:gdLst>
                    <a:gd name="T0" fmla="*/ 232 w 290"/>
                    <a:gd name="T1" fmla="*/ 201 h 377"/>
                    <a:gd name="T2" fmla="*/ 245 w 290"/>
                    <a:gd name="T3" fmla="*/ 127 h 377"/>
                    <a:gd name="T4" fmla="*/ 258 w 290"/>
                    <a:gd name="T5" fmla="*/ 44 h 377"/>
                    <a:gd name="T6" fmla="*/ 173 w 290"/>
                    <a:gd name="T7" fmla="*/ 28 h 377"/>
                    <a:gd name="T8" fmla="*/ 124 w 290"/>
                    <a:gd name="T9" fmla="*/ 103 h 377"/>
                    <a:gd name="T10" fmla="*/ 65 w 290"/>
                    <a:gd name="T11" fmla="*/ 131 h 377"/>
                    <a:gd name="T12" fmla="*/ 68 w 290"/>
                    <a:gd name="T13" fmla="*/ 209 h 377"/>
                    <a:gd name="T14" fmla="*/ 86 w 290"/>
                    <a:gd name="T15" fmla="*/ 270 h 377"/>
                    <a:gd name="T16" fmla="*/ 32 w 290"/>
                    <a:gd name="T17" fmla="*/ 316 h 377"/>
                    <a:gd name="T18" fmla="*/ 102 w 290"/>
                    <a:gd name="T19" fmla="*/ 353 h 377"/>
                    <a:gd name="T20" fmla="*/ 232 w 290"/>
                    <a:gd name="T21" fmla="*/ 201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377">
                      <a:moveTo>
                        <a:pt x="232" y="201"/>
                      </a:moveTo>
                      <a:cubicBezTo>
                        <a:pt x="226" y="164"/>
                        <a:pt x="200" y="155"/>
                        <a:pt x="245" y="127"/>
                      </a:cubicBezTo>
                      <a:cubicBezTo>
                        <a:pt x="290" y="98"/>
                        <a:pt x="274" y="61"/>
                        <a:pt x="258" y="44"/>
                      </a:cubicBezTo>
                      <a:cubicBezTo>
                        <a:pt x="242" y="28"/>
                        <a:pt x="205" y="0"/>
                        <a:pt x="173" y="28"/>
                      </a:cubicBezTo>
                      <a:cubicBezTo>
                        <a:pt x="139" y="56"/>
                        <a:pt x="147" y="103"/>
                        <a:pt x="124" y="103"/>
                      </a:cubicBezTo>
                      <a:cubicBezTo>
                        <a:pt x="99" y="103"/>
                        <a:pt x="81" y="103"/>
                        <a:pt x="65" y="131"/>
                      </a:cubicBezTo>
                      <a:cubicBezTo>
                        <a:pt x="48" y="159"/>
                        <a:pt x="53" y="205"/>
                        <a:pt x="68" y="209"/>
                      </a:cubicBezTo>
                      <a:cubicBezTo>
                        <a:pt x="86" y="212"/>
                        <a:pt x="102" y="254"/>
                        <a:pt x="86" y="270"/>
                      </a:cubicBezTo>
                      <a:cubicBezTo>
                        <a:pt x="68" y="286"/>
                        <a:pt x="0" y="279"/>
                        <a:pt x="32" y="316"/>
                      </a:cubicBezTo>
                      <a:cubicBezTo>
                        <a:pt x="65" y="353"/>
                        <a:pt x="48" y="377"/>
                        <a:pt x="102" y="353"/>
                      </a:cubicBezTo>
                      <a:cubicBezTo>
                        <a:pt x="156" y="328"/>
                        <a:pt x="252" y="293"/>
                        <a:pt x="232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9" name="íSļîḑè">
                  <a:extLst>
                    <a:ext uri="{FF2B5EF4-FFF2-40B4-BE49-F238E27FC236}">
                      <a16:creationId xmlns:a16="http://schemas.microsoft.com/office/drawing/2014/main" id="{B2F37505-72B8-8F23-CC5A-C64064886DFD}"/>
                    </a:ext>
                  </a:extLst>
                </p:cNvPr>
                <p:cNvSpPr/>
                <p:nvPr/>
              </p:nvSpPr>
              <p:spPr bwMode="auto">
                <a:xfrm>
                  <a:off x="5521" y="2516"/>
                  <a:ext cx="343" cy="543"/>
                </a:xfrm>
                <a:custGeom>
                  <a:avLst/>
                  <a:gdLst>
                    <a:gd name="T0" fmla="*/ 0 w 878"/>
                    <a:gd name="T1" fmla="*/ 148 h 1394"/>
                    <a:gd name="T2" fmla="*/ 42 w 878"/>
                    <a:gd name="T3" fmla="*/ 296 h 1394"/>
                    <a:gd name="T4" fmla="*/ 83 w 878"/>
                    <a:gd name="T5" fmla="*/ 419 h 1394"/>
                    <a:gd name="T6" fmla="*/ 181 w 878"/>
                    <a:gd name="T7" fmla="*/ 394 h 1394"/>
                    <a:gd name="T8" fmla="*/ 272 w 878"/>
                    <a:gd name="T9" fmla="*/ 582 h 1394"/>
                    <a:gd name="T10" fmla="*/ 287 w 878"/>
                    <a:gd name="T11" fmla="*/ 836 h 1394"/>
                    <a:gd name="T12" fmla="*/ 320 w 878"/>
                    <a:gd name="T13" fmla="*/ 984 h 1394"/>
                    <a:gd name="T14" fmla="*/ 394 w 878"/>
                    <a:gd name="T15" fmla="*/ 1221 h 1394"/>
                    <a:gd name="T16" fmla="*/ 524 w 878"/>
                    <a:gd name="T17" fmla="*/ 1369 h 1394"/>
                    <a:gd name="T18" fmla="*/ 542 w 878"/>
                    <a:gd name="T19" fmla="*/ 1270 h 1394"/>
                    <a:gd name="T20" fmla="*/ 459 w 878"/>
                    <a:gd name="T21" fmla="*/ 1049 h 1394"/>
                    <a:gd name="T22" fmla="*/ 336 w 878"/>
                    <a:gd name="T23" fmla="*/ 770 h 1394"/>
                    <a:gd name="T24" fmla="*/ 394 w 878"/>
                    <a:gd name="T25" fmla="*/ 599 h 1394"/>
                    <a:gd name="T26" fmla="*/ 589 w 878"/>
                    <a:gd name="T27" fmla="*/ 836 h 1394"/>
                    <a:gd name="T28" fmla="*/ 788 w 878"/>
                    <a:gd name="T29" fmla="*/ 779 h 1394"/>
                    <a:gd name="T30" fmla="*/ 828 w 878"/>
                    <a:gd name="T31" fmla="*/ 541 h 1394"/>
                    <a:gd name="T32" fmla="*/ 663 w 878"/>
                    <a:gd name="T33" fmla="*/ 264 h 1394"/>
                    <a:gd name="T34" fmla="*/ 721 w 878"/>
                    <a:gd name="T35" fmla="*/ 99 h 1394"/>
                    <a:gd name="T36" fmla="*/ 828 w 878"/>
                    <a:gd name="T37" fmla="*/ 34 h 1394"/>
                    <a:gd name="T38" fmla="*/ 0 w 878"/>
                    <a:gd name="T39" fmla="*/ 14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8" h="1394">
                      <a:moveTo>
                        <a:pt x="0" y="148"/>
                      </a:moveTo>
                      <a:cubicBezTo>
                        <a:pt x="0" y="214"/>
                        <a:pt x="42" y="246"/>
                        <a:pt x="42" y="296"/>
                      </a:cubicBezTo>
                      <a:cubicBezTo>
                        <a:pt x="42" y="345"/>
                        <a:pt x="33" y="426"/>
                        <a:pt x="83" y="419"/>
                      </a:cubicBezTo>
                      <a:cubicBezTo>
                        <a:pt x="132" y="410"/>
                        <a:pt x="139" y="329"/>
                        <a:pt x="181" y="394"/>
                      </a:cubicBezTo>
                      <a:cubicBezTo>
                        <a:pt x="222" y="459"/>
                        <a:pt x="254" y="500"/>
                        <a:pt x="272" y="582"/>
                      </a:cubicBezTo>
                      <a:cubicBezTo>
                        <a:pt x="287" y="664"/>
                        <a:pt x="312" y="779"/>
                        <a:pt x="287" y="836"/>
                      </a:cubicBezTo>
                      <a:cubicBezTo>
                        <a:pt x="262" y="894"/>
                        <a:pt x="248" y="861"/>
                        <a:pt x="320" y="984"/>
                      </a:cubicBezTo>
                      <a:cubicBezTo>
                        <a:pt x="394" y="1106"/>
                        <a:pt x="362" y="1131"/>
                        <a:pt x="394" y="1221"/>
                      </a:cubicBezTo>
                      <a:cubicBezTo>
                        <a:pt x="426" y="1311"/>
                        <a:pt x="485" y="1345"/>
                        <a:pt x="524" y="1369"/>
                      </a:cubicBezTo>
                      <a:cubicBezTo>
                        <a:pt x="566" y="1394"/>
                        <a:pt x="566" y="1345"/>
                        <a:pt x="542" y="1270"/>
                      </a:cubicBezTo>
                      <a:cubicBezTo>
                        <a:pt x="517" y="1196"/>
                        <a:pt x="517" y="1131"/>
                        <a:pt x="459" y="1049"/>
                      </a:cubicBezTo>
                      <a:cubicBezTo>
                        <a:pt x="403" y="968"/>
                        <a:pt x="312" y="943"/>
                        <a:pt x="336" y="770"/>
                      </a:cubicBezTo>
                      <a:cubicBezTo>
                        <a:pt x="362" y="599"/>
                        <a:pt x="352" y="541"/>
                        <a:pt x="394" y="599"/>
                      </a:cubicBezTo>
                      <a:cubicBezTo>
                        <a:pt x="435" y="656"/>
                        <a:pt x="557" y="787"/>
                        <a:pt x="589" y="836"/>
                      </a:cubicBezTo>
                      <a:cubicBezTo>
                        <a:pt x="623" y="885"/>
                        <a:pt x="697" y="844"/>
                        <a:pt x="788" y="779"/>
                      </a:cubicBezTo>
                      <a:cubicBezTo>
                        <a:pt x="878" y="714"/>
                        <a:pt x="878" y="656"/>
                        <a:pt x="828" y="541"/>
                      </a:cubicBezTo>
                      <a:cubicBezTo>
                        <a:pt x="779" y="426"/>
                        <a:pt x="679" y="311"/>
                        <a:pt x="663" y="264"/>
                      </a:cubicBezTo>
                      <a:cubicBezTo>
                        <a:pt x="647" y="214"/>
                        <a:pt x="673" y="131"/>
                        <a:pt x="721" y="99"/>
                      </a:cubicBezTo>
                      <a:cubicBezTo>
                        <a:pt x="770" y="66"/>
                        <a:pt x="794" y="0"/>
                        <a:pt x="828" y="34"/>
                      </a:cubicBezTo>
                      <a:cubicBezTo>
                        <a:pt x="860" y="66"/>
                        <a:pt x="0" y="148"/>
                        <a:pt x="0" y="1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0" name="ïŝḻíḑé">
                  <a:extLst>
                    <a:ext uri="{FF2B5EF4-FFF2-40B4-BE49-F238E27FC236}">
                      <a16:creationId xmlns:a16="http://schemas.microsoft.com/office/drawing/2014/main" id="{48E84EF1-5864-5D68-116D-896349BDED2A}"/>
                    </a:ext>
                  </a:extLst>
                </p:cNvPr>
                <p:cNvSpPr/>
                <p:nvPr/>
              </p:nvSpPr>
              <p:spPr bwMode="auto">
                <a:xfrm>
                  <a:off x="5539" y="2947"/>
                  <a:ext cx="266" cy="299"/>
                </a:xfrm>
                <a:custGeom>
                  <a:avLst/>
                  <a:gdLst>
                    <a:gd name="T0" fmla="*/ 391 w 681"/>
                    <a:gd name="T1" fmla="*/ 266 h 768"/>
                    <a:gd name="T2" fmla="*/ 237 w 681"/>
                    <a:gd name="T3" fmla="*/ 126 h 768"/>
                    <a:gd name="T4" fmla="*/ 138 w 681"/>
                    <a:gd name="T5" fmla="*/ 35 h 768"/>
                    <a:gd name="T6" fmla="*/ 57 w 681"/>
                    <a:gd name="T7" fmla="*/ 76 h 768"/>
                    <a:gd name="T8" fmla="*/ 242 w 681"/>
                    <a:gd name="T9" fmla="*/ 318 h 768"/>
                    <a:gd name="T10" fmla="*/ 398 w 681"/>
                    <a:gd name="T11" fmla="*/ 612 h 768"/>
                    <a:gd name="T12" fmla="*/ 570 w 681"/>
                    <a:gd name="T13" fmla="*/ 762 h 768"/>
                    <a:gd name="T14" fmla="*/ 617 w 681"/>
                    <a:gd name="T15" fmla="*/ 594 h 768"/>
                    <a:gd name="T16" fmla="*/ 484 w 681"/>
                    <a:gd name="T17" fmla="*/ 380 h 768"/>
                    <a:gd name="T18" fmla="*/ 391 w 681"/>
                    <a:gd name="T19" fmla="*/ 266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1" h="768">
                      <a:moveTo>
                        <a:pt x="391" y="266"/>
                      </a:moveTo>
                      <a:cubicBezTo>
                        <a:pt x="335" y="224"/>
                        <a:pt x="259" y="173"/>
                        <a:pt x="237" y="126"/>
                      </a:cubicBezTo>
                      <a:cubicBezTo>
                        <a:pt x="212" y="81"/>
                        <a:pt x="185" y="40"/>
                        <a:pt x="138" y="35"/>
                      </a:cubicBezTo>
                      <a:cubicBezTo>
                        <a:pt x="92" y="29"/>
                        <a:pt x="0" y="0"/>
                        <a:pt x="57" y="76"/>
                      </a:cubicBezTo>
                      <a:cubicBezTo>
                        <a:pt x="114" y="150"/>
                        <a:pt x="208" y="237"/>
                        <a:pt x="242" y="318"/>
                      </a:cubicBezTo>
                      <a:cubicBezTo>
                        <a:pt x="275" y="398"/>
                        <a:pt x="358" y="520"/>
                        <a:pt x="398" y="612"/>
                      </a:cubicBezTo>
                      <a:cubicBezTo>
                        <a:pt x="438" y="704"/>
                        <a:pt x="518" y="768"/>
                        <a:pt x="570" y="762"/>
                      </a:cubicBezTo>
                      <a:cubicBezTo>
                        <a:pt x="623" y="756"/>
                        <a:pt x="681" y="652"/>
                        <a:pt x="617" y="594"/>
                      </a:cubicBezTo>
                      <a:cubicBezTo>
                        <a:pt x="554" y="538"/>
                        <a:pt x="525" y="445"/>
                        <a:pt x="484" y="380"/>
                      </a:cubicBezTo>
                      <a:cubicBezTo>
                        <a:pt x="444" y="318"/>
                        <a:pt x="415" y="283"/>
                        <a:pt x="391" y="2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1" name="îś1iḑé">
                  <a:extLst>
                    <a:ext uri="{FF2B5EF4-FFF2-40B4-BE49-F238E27FC236}">
                      <a16:creationId xmlns:a16="http://schemas.microsoft.com/office/drawing/2014/main" id="{09730A57-7F76-3EB3-1810-C5D9BB0B92E8}"/>
                    </a:ext>
                  </a:extLst>
                </p:cNvPr>
                <p:cNvSpPr/>
                <p:nvPr/>
              </p:nvSpPr>
              <p:spPr bwMode="auto">
                <a:xfrm>
                  <a:off x="5757" y="3248"/>
                  <a:ext cx="211" cy="83"/>
                </a:xfrm>
                <a:custGeom>
                  <a:avLst/>
                  <a:gdLst>
                    <a:gd name="T0" fmla="*/ 237 w 543"/>
                    <a:gd name="T1" fmla="*/ 52 h 213"/>
                    <a:gd name="T2" fmla="*/ 97 w 543"/>
                    <a:gd name="T3" fmla="*/ 5 h 213"/>
                    <a:gd name="T4" fmla="*/ 79 w 543"/>
                    <a:gd name="T5" fmla="*/ 114 h 213"/>
                    <a:gd name="T6" fmla="*/ 265 w 543"/>
                    <a:gd name="T7" fmla="*/ 144 h 213"/>
                    <a:gd name="T8" fmla="*/ 474 w 543"/>
                    <a:gd name="T9" fmla="*/ 201 h 213"/>
                    <a:gd name="T10" fmla="*/ 474 w 543"/>
                    <a:gd name="T11" fmla="*/ 132 h 213"/>
                    <a:gd name="T12" fmla="*/ 358 w 543"/>
                    <a:gd name="T13" fmla="*/ 40 h 213"/>
                    <a:gd name="T14" fmla="*/ 237 w 543"/>
                    <a:gd name="T15" fmla="*/ 5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3" h="213">
                      <a:moveTo>
                        <a:pt x="237" y="52"/>
                      </a:moveTo>
                      <a:cubicBezTo>
                        <a:pt x="188" y="52"/>
                        <a:pt x="138" y="11"/>
                        <a:pt x="97" y="5"/>
                      </a:cubicBezTo>
                      <a:cubicBezTo>
                        <a:pt x="57" y="0"/>
                        <a:pt x="0" y="86"/>
                        <a:pt x="79" y="114"/>
                      </a:cubicBezTo>
                      <a:cubicBezTo>
                        <a:pt x="160" y="144"/>
                        <a:pt x="190" y="127"/>
                        <a:pt x="265" y="144"/>
                      </a:cubicBezTo>
                      <a:cubicBezTo>
                        <a:pt x="339" y="161"/>
                        <a:pt x="444" y="190"/>
                        <a:pt x="474" y="201"/>
                      </a:cubicBezTo>
                      <a:cubicBezTo>
                        <a:pt x="502" y="213"/>
                        <a:pt x="543" y="156"/>
                        <a:pt x="474" y="132"/>
                      </a:cubicBezTo>
                      <a:cubicBezTo>
                        <a:pt x="402" y="109"/>
                        <a:pt x="419" y="58"/>
                        <a:pt x="358" y="40"/>
                      </a:cubicBezTo>
                      <a:cubicBezTo>
                        <a:pt x="292" y="22"/>
                        <a:pt x="281" y="52"/>
                        <a:pt x="237" y="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2" name="ïšḷîdé">
                  <a:extLst>
                    <a:ext uri="{FF2B5EF4-FFF2-40B4-BE49-F238E27FC236}">
                      <a16:creationId xmlns:a16="http://schemas.microsoft.com/office/drawing/2014/main" id="{1B66DFC8-B9CF-449B-EE2E-C6C352D4DF4D}"/>
                    </a:ext>
                  </a:extLst>
                </p:cNvPr>
                <p:cNvSpPr/>
                <p:nvPr/>
              </p:nvSpPr>
              <p:spPr bwMode="auto">
                <a:xfrm>
                  <a:off x="5835" y="2916"/>
                  <a:ext cx="212" cy="295"/>
                </a:xfrm>
                <a:custGeom>
                  <a:avLst/>
                  <a:gdLst>
                    <a:gd name="T0" fmla="*/ 213 w 542"/>
                    <a:gd name="T1" fmla="*/ 670 h 757"/>
                    <a:gd name="T2" fmla="*/ 393 w 542"/>
                    <a:gd name="T3" fmla="*/ 670 h 757"/>
                    <a:gd name="T4" fmla="*/ 479 w 542"/>
                    <a:gd name="T5" fmla="*/ 491 h 757"/>
                    <a:gd name="T6" fmla="*/ 490 w 542"/>
                    <a:gd name="T7" fmla="*/ 405 h 757"/>
                    <a:gd name="T8" fmla="*/ 484 w 542"/>
                    <a:gd name="T9" fmla="*/ 267 h 757"/>
                    <a:gd name="T10" fmla="*/ 520 w 542"/>
                    <a:gd name="T11" fmla="*/ 168 h 757"/>
                    <a:gd name="T12" fmla="*/ 501 w 542"/>
                    <a:gd name="T13" fmla="*/ 53 h 757"/>
                    <a:gd name="T14" fmla="*/ 415 w 542"/>
                    <a:gd name="T15" fmla="*/ 41 h 757"/>
                    <a:gd name="T16" fmla="*/ 341 w 542"/>
                    <a:gd name="T17" fmla="*/ 162 h 757"/>
                    <a:gd name="T18" fmla="*/ 247 w 542"/>
                    <a:gd name="T19" fmla="*/ 243 h 757"/>
                    <a:gd name="T20" fmla="*/ 161 w 542"/>
                    <a:gd name="T21" fmla="*/ 301 h 757"/>
                    <a:gd name="T22" fmla="*/ 97 w 542"/>
                    <a:gd name="T23" fmla="*/ 330 h 757"/>
                    <a:gd name="T24" fmla="*/ 21 w 542"/>
                    <a:gd name="T25" fmla="*/ 364 h 757"/>
                    <a:gd name="T26" fmla="*/ 52 w 542"/>
                    <a:gd name="T27" fmla="*/ 550 h 757"/>
                    <a:gd name="T28" fmla="*/ 213 w 542"/>
                    <a:gd name="T29" fmla="*/ 67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2" h="757">
                      <a:moveTo>
                        <a:pt x="213" y="670"/>
                      </a:moveTo>
                      <a:cubicBezTo>
                        <a:pt x="311" y="663"/>
                        <a:pt x="316" y="757"/>
                        <a:pt x="393" y="670"/>
                      </a:cubicBezTo>
                      <a:cubicBezTo>
                        <a:pt x="467" y="584"/>
                        <a:pt x="495" y="567"/>
                        <a:pt x="479" y="491"/>
                      </a:cubicBezTo>
                      <a:cubicBezTo>
                        <a:pt x="462" y="416"/>
                        <a:pt x="443" y="422"/>
                        <a:pt x="490" y="405"/>
                      </a:cubicBezTo>
                      <a:cubicBezTo>
                        <a:pt x="536" y="387"/>
                        <a:pt x="506" y="313"/>
                        <a:pt x="484" y="267"/>
                      </a:cubicBezTo>
                      <a:cubicBezTo>
                        <a:pt x="462" y="220"/>
                        <a:pt x="495" y="192"/>
                        <a:pt x="520" y="168"/>
                      </a:cubicBezTo>
                      <a:cubicBezTo>
                        <a:pt x="542" y="145"/>
                        <a:pt x="531" y="105"/>
                        <a:pt x="501" y="53"/>
                      </a:cubicBezTo>
                      <a:cubicBezTo>
                        <a:pt x="472" y="0"/>
                        <a:pt x="448" y="17"/>
                        <a:pt x="415" y="41"/>
                      </a:cubicBezTo>
                      <a:cubicBezTo>
                        <a:pt x="379" y="64"/>
                        <a:pt x="393" y="145"/>
                        <a:pt x="341" y="162"/>
                      </a:cubicBezTo>
                      <a:cubicBezTo>
                        <a:pt x="289" y="179"/>
                        <a:pt x="289" y="231"/>
                        <a:pt x="247" y="243"/>
                      </a:cubicBezTo>
                      <a:cubicBezTo>
                        <a:pt x="206" y="254"/>
                        <a:pt x="166" y="254"/>
                        <a:pt x="161" y="301"/>
                      </a:cubicBezTo>
                      <a:cubicBezTo>
                        <a:pt x="156" y="347"/>
                        <a:pt x="143" y="341"/>
                        <a:pt x="97" y="330"/>
                      </a:cubicBezTo>
                      <a:cubicBezTo>
                        <a:pt x="52" y="318"/>
                        <a:pt x="46" y="318"/>
                        <a:pt x="21" y="364"/>
                      </a:cubicBezTo>
                      <a:cubicBezTo>
                        <a:pt x="0" y="410"/>
                        <a:pt x="16" y="463"/>
                        <a:pt x="52" y="550"/>
                      </a:cubicBezTo>
                      <a:cubicBezTo>
                        <a:pt x="85" y="636"/>
                        <a:pt x="132" y="675"/>
                        <a:pt x="213" y="67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3" name="íSḷîḍè">
                  <a:extLst>
                    <a:ext uri="{FF2B5EF4-FFF2-40B4-BE49-F238E27FC236}">
                      <a16:creationId xmlns:a16="http://schemas.microsoft.com/office/drawing/2014/main" id="{4DBC43E1-EA5F-BE60-CFD1-31DA861AF1F2}"/>
                    </a:ext>
                  </a:extLst>
                </p:cNvPr>
                <p:cNvSpPr/>
                <p:nvPr/>
              </p:nvSpPr>
              <p:spPr bwMode="auto">
                <a:xfrm>
                  <a:off x="6000" y="3316"/>
                  <a:ext cx="55" cy="30"/>
                </a:xfrm>
                <a:custGeom>
                  <a:avLst/>
                  <a:gdLst>
                    <a:gd name="T0" fmla="*/ 80 w 143"/>
                    <a:gd name="T1" fmla="*/ 63 h 77"/>
                    <a:gd name="T2" fmla="*/ 6 w 143"/>
                    <a:gd name="T3" fmla="*/ 28 h 77"/>
                    <a:gd name="T4" fmla="*/ 69 w 143"/>
                    <a:gd name="T5" fmla="*/ 11 h 77"/>
                    <a:gd name="T6" fmla="*/ 80 w 143"/>
                    <a:gd name="T7" fmla="*/ 6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3" h="77">
                      <a:moveTo>
                        <a:pt x="80" y="63"/>
                      </a:moveTo>
                      <a:cubicBezTo>
                        <a:pt x="54" y="77"/>
                        <a:pt x="11" y="58"/>
                        <a:pt x="6" y="28"/>
                      </a:cubicBezTo>
                      <a:cubicBezTo>
                        <a:pt x="0" y="0"/>
                        <a:pt x="46" y="11"/>
                        <a:pt x="69" y="11"/>
                      </a:cubicBezTo>
                      <a:cubicBezTo>
                        <a:pt x="91" y="11"/>
                        <a:pt x="143" y="28"/>
                        <a:pt x="80" y="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4" name="ïṧlîďe">
                  <a:extLst>
                    <a:ext uri="{FF2B5EF4-FFF2-40B4-BE49-F238E27FC236}">
                      <a16:creationId xmlns:a16="http://schemas.microsoft.com/office/drawing/2014/main" id="{FC969F58-8502-1C21-2C85-E9FF3870C984}"/>
                    </a:ext>
                  </a:extLst>
                </p:cNvPr>
                <p:cNvSpPr/>
                <p:nvPr/>
              </p:nvSpPr>
              <p:spPr bwMode="auto">
                <a:xfrm>
                  <a:off x="6131" y="3297"/>
                  <a:ext cx="111" cy="70"/>
                </a:xfrm>
                <a:custGeom>
                  <a:avLst/>
                  <a:gdLst>
                    <a:gd name="T0" fmla="*/ 41 w 284"/>
                    <a:gd name="T1" fmla="*/ 138 h 179"/>
                    <a:gd name="T2" fmla="*/ 163 w 284"/>
                    <a:gd name="T3" fmla="*/ 47 h 179"/>
                    <a:gd name="T4" fmla="*/ 221 w 284"/>
                    <a:gd name="T5" fmla="*/ 52 h 179"/>
                    <a:gd name="T6" fmla="*/ 99 w 284"/>
                    <a:gd name="T7" fmla="*/ 138 h 179"/>
                    <a:gd name="T8" fmla="*/ 41 w 284"/>
                    <a:gd name="T9" fmla="*/ 13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79">
                      <a:moveTo>
                        <a:pt x="41" y="138"/>
                      </a:moveTo>
                      <a:cubicBezTo>
                        <a:pt x="94" y="86"/>
                        <a:pt x="105" y="63"/>
                        <a:pt x="163" y="47"/>
                      </a:cubicBezTo>
                      <a:cubicBezTo>
                        <a:pt x="221" y="29"/>
                        <a:pt x="284" y="0"/>
                        <a:pt x="221" y="52"/>
                      </a:cubicBezTo>
                      <a:cubicBezTo>
                        <a:pt x="157" y="103"/>
                        <a:pt x="132" y="110"/>
                        <a:pt x="99" y="138"/>
                      </a:cubicBezTo>
                      <a:cubicBezTo>
                        <a:pt x="63" y="168"/>
                        <a:pt x="0" y="179"/>
                        <a:pt x="41" y="1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5" name="islîḓé">
                  <a:extLst>
                    <a:ext uri="{FF2B5EF4-FFF2-40B4-BE49-F238E27FC236}">
                      <a16:creationId xmlns:a16="http://schemas.microsoft.com/office/drawing/2014/main" id="{759AE4ED-F802-7D45-C2FB-E26370FBBD07}"/>
                    </a:ext>
                  </a:extLst>
                </p:cNvPr>
                <p:cNvSpPr/>
                <p:nvPr/>
              </p:nvSpPr>
              <p:spPr bwMode="auto">
                <a:xfrm>
                  <a:off x="6047" y="3340"/>
                  <a:ext cx="43" cy="22"/>
                </a:xfrm>
                <a:custGeom>
                  <a:avLst/>
                  <a:gdLst>
                    <a:gd name="T0" fmla="*/ 53 w 112"/>
                    <a:gd name="T1" fmla="*/ 45 h 57"/>
                    <a:gd name="T2" fmla="*/ 23 w 112"/>
                    <a:gd name="T3" fmla="*/ 10 h 57"/>
                    <a:gd name="T4" fmla="*/ 78 w 112"/>
                    <a:gd name="T5" fmla="*/ 14 h 57"/>
                    <a:gd name="T6" fmla="*/ 106 w 112"/>
                    <a:gd name="T7" fmla="*/ 47 h 57"/>
                    <a:gd name="T8" fmla="*/ 53 w 112"/>
                    <a:gd name="T9" fmla="*/ 4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57">
                      <a:moveTo>
                        <a:pt x="53" y="45"/>
                      </a:moveTo>
                      <a:cubicBezTo>
                        <a:pt x="37" y="35"/>
                        <a:pt x="0" y="13"/>
                        <a:pt x="23" y="10"/>
                      </a:cubicBezTo>
                      <a:cubicBezTo>
                        <a:pt x="48" y="9"/>
                        <a:pt x="63" y="0"/>
                        <a:pt x="78" y="14"/>
                      </a:cubicBezTo>
                      <a:cubicBezTo>
                        <a:pt x="91" y="27"/>
                        <a:pt x="112" y="37"/>
                        <a:pt x="106" y="47"/>
                      </a:cubicBezTo>
                      <a:cubicBezTo>
                        <a:pt x="101" y="57"/>
                        <a:pt x="64" y="52"/>
                        <a:pt x="53" y="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6" name="íś1íḍè">
                  <a:extLst>
                    <a:ext uri="{FF2B5EF4-FFF2-40B4-BE49-F238E27FC236}">
                      <a16:creationId xmlns:a16="http://schemas.microsoft.com/office/drawing/2014/main" id="{9EA955D9-FCDB-68C6-5187-811CC184E797}"/>
                    </a:ext>
                  </a:extLst>
                </p:cNvPr>
                <p:cNvSpPr/>
                <p:nvPr/>
              </p:nvSpPr>
              <p:spPr bwMode="auto">
                <a:xfrm>
                  <a:off x="6065" y="3310"/>
                  <a:ext cx="76" cy="23"/>
                </a:xfrm>
                <a:custGeom>
                  <a:avLst/>
                  <a:gdLst>
                    <a:gd name="T0" fmla="*/ 32 w 195"/>
                    <a:gd name="T1" fmla="*/ 37 h 58"/>
                    <a:gd name="T2" fmla="*/ 107 w 195"/>
                    <a:gd name="T3" fmla="*/ 52 h 58"/>
                    <a:gd name="T4" fmla="*/ 149 w 195"/>
                    <a:gd name="T5" fmla="*/ 34 h 58"/>
                    <a:gd name="T6" fmla="*/ 165 w 195"/>
                    <a:gd name="T7" fmla="*/ 15 h 58"/>
                    <a:gd name="T8" fmla="*/ 90 w 195"/>
                    <a:gd name="T9" fmla="*/ 7 h 58"/>
                    <a:gd name="T10" fmla="*/ 23 w 195"/>
                    <a:gd name="T11" fmla="*/ 6 h 58"/>
                    <a:gd name="T12" fmla="*/ 32 w 195"/>
                    <a:gd name="T13" fmla="*/ 3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58">
                      <a:moveTo>
                        <a:pt x="32" y="37"/>
                      </a:moveTo>
                      <a:cubicBezTo>
                        <a:pt x="49" y="39"/>
                        <a:pt x="89" y="58"/>
                        <a:pt x="107" y="52"/>
                      </a:cubicBezTo>
                      <a:cubicBezTo>
                        <a:pt x="128" y="46"/>
                        <a:pt x="134" y="34"/>
                        <a:pt x="149" y="34"/>
                      </a:cubicBezTo>
                      <a:cubicBezTo>
                        <a:pt x="163" y="36"/>
                        <a:pt x="195" y="19"/>
                        <a:pt x="165" y="15"/>
                      </a:cubicBezTo>
                      <a:cubicBezTo>
                        <a:pt x="139" y="12"/>
                        <a:pt x="113" y="12"/>
                        <a:pt x="90" y="7"/>
                      </a:cubicBezTo>
                      <a:cubicBezTo>
                        <a:pt x="65" y="2"/>
                        <a:pt x="45" y="0"/>
                        <a:pt x="23" y="6"/>
                      </a:cubicBezTo>
                      <a:cubicBezTo>
                        <a:pt x="0" y="14"/>
                        <a:pt x="7" y="36"/>
                        <a:pt x="32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7" name="íS1ídê">
                  <a:extLst>
                    <a:ext uri="{FF2B5EF4-FFF2-40B4-BE49-F238E27FC236}">
                      <a16:creationId xmlns:a16="http://schemas.microsoft.com/office/drawing/2014/main" id="{B3923CB3-1CBC-9BB7-337E-2B809E2BE4EF}"/>
                    </a:ext>
                  </a:extLst>
                </p:cNvPr>
                <p:cNvSpPr/>
                <p:nvPr/>
              </p:nvSpPr>
              <p:spPr bwMode="auto">
                <a:xfrm>
                  <a:off x="6039" y="3059"/>
                  <a:ext cx="160" cy="179"/>
                </a:xfrm>
                <a:custGeom>
                  <a:avLst/>
                  <a:gdLst>
                    <a:gd name="T0" fmla="*/ 26 w 411"/>
                    <a:gd name="T1" fmla="*/ 414 h 460"/>
                    <a:gd name="T2" fmla="*/ 16 w 411"/>
                    <a:gd name="T3" fmla="*/ 327 h 460"/>
                    <a:gd name="T4" fmla="*/ 37 w 411"/>
                    <a:gd name="T5" fmla="*/ 222 h 460"/>
                    <a:gd name="T6" fmla="*/ 58 w 411"/>
                    <a:gd name="T7" fmla="*/ 117 h 460"/>
                    <a:gd name="T8" fmla="*/ 131 w 411"/>
                    <a:gd name="T9" fmla="*/ 29 h 460"/>
                    <a:gd name="T10" fmla="*/ 306 w 411"/>
                    <a:gd name="T11" fmla="*/ 26 h 460"/>
                    <a:gd name="T12" fmla="*/ 348 w 411"/>
                    <a:gd name="T13" fmla="*/ 47 h 460"/>
                    <a:gd name="T14" fmla="*/ 217 w 411"/>
                    <a:gd name="T15" fmla="*/ 71 h 460"/>
                    <a:gd name="T16" fmla="*/ 105 w 411"/>
                    <a:gd name="T17" fmla="*/ 117 h 460"/>
                    <a:gd name="T18" fmla="*/ 206 w 411"/>
                    <a:gd name="T19" fmla="*/ 167 h 460"/>
                    <a:gd name="T20" fmla="*/ 206 w 411"/>
                    <a:gd name="T21" fmla="*/ 226 h 460"/>
                    <a:gd name="T22" fmla="*/ 179 w 411"/>
                    <a:gd name="T23" fmla="*/ 310 h 460"/>
                    <a:gd name="T24" fmla="*/ 238 w 411"/>
                    <a:gd name="T25" fmla="*/ 414 h 460"/>
                    <a:gd name="T26" fmla="*/ 151 w 411"/>
                    <a:gd name="T27" fmla="*/ 394 h 460"/>
                    <a:gd name="T28" fmla="*/ 117 w 411"/>
                    <a:gd name="T29" fmla="*/ 335 h 460"/>
                    <a:gd name="T30" fmla="*/ 79 w 411"/>
                    <a:gd name="T31" fmla="*/ 451 h 460"/>
                    <a:gd name="T32" fmla="*/ 26 w 411"/>
                    <a:gd name="T33" fmla="*/ 414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1" h="460">
                      <a:moveTo>
                        <a:pt x="26" y="414"/>
                      </a:moveTo>
                      <a:cubicBezTo>
                        <a:pt x="37" y="382"/>
                        <a:pt x="33" y="364"/>
                        <a:pt x="16" y="327"/>
                      </a:cubicBezTo>
                      <a:cubicBezTo>
                        <a:pt x="0" y="288"/>
                        <a:pt x="33" y="251"/>
                        <a:pt x="37" y="222"/>
                      </a:cubicBezTo>
                      <a:cubicBezTo>
                        <a:pt x="42" y="192"/>
                        <a:pt x="54" y="172"/>
                        <a:pt x="58" y="117"/>
                      </a:cubicBezTo>
                      <a:cubicBezTo>
                        <a:pt x="64" y="63"/>
                        <a:pt x="30" y="26"/>
                        <a:pt x="131" y="29"/>
                      </a:cubicBezTo>
                      <a:cubicBezTo>
                        <a:pt x="230" y="33"/>
                        <a:pt x="272" y="51"/>
                        <a:pt x="306" y="26"/>
                      </a:cubicBezTo>
                      <a:cubicBezTo>
                        <a:pt x="338" y="0"/>
                        <a:pt x="411" y="0"/>
                        <a:pt x="348" y="47"/>
                      </a:cubicBezTo>
                      <a:cubicBezTo>
                        <a:pt x="285" y="93"/>
                        <a:pt x="280" y="80"/>
                        <a:pt x="217" y="71"/>
                      </a:cubicBezTo>
                      <a:cubicBezTo>
                        <a:pt x="156" y="63"/>
                        <a:pt x="100" y="71"/>
                        <a:pt x="105" y="117"/>
                      </a:cubicBezTo>
                      <a:cubicBezTo>
                        <a:pt x="109" y="163"/>
                        <a:pt x="179" y="172"/>
                        <a:pt x="206" y="167"/>
                      </a:cubicBezTo>
                      <a:cubicBezTo>
                        <a:pt x="230" y="163"/>
                        <a:pt x="248" y="197"/>
                        <a:pt x="206" y="226"/>
                      </a:cubicBezTo>
                      <a:cubicBezTo>
                        <a:pt x="164" y="256"/>
                        <a:pt x="143" y="285"/>
                        <a:pt x="179" y="310"/>
                      </a:cubicBezTo>
                      <a:cubicBezTo>
                        <a:pt x="217" y="335"/>
                        <a:pt x="290" y="376"/>
                        <a:pt x="238" y="414"/>
                      </a:cubicBezTo>
                      <a:cubicBezTo>
                        <a:pt x="188" y="451"/>
                        <a:pt x="168" y="448"/>
                        <a:pt x="151" y="394"/>
                      </a:cubicBezTo>
                      <a:cubicBezTo>
                        <a:pt x="133" y="339"/>
                        <a:pt x="133" y="276"/>
                        <a:pt x="117" y="335"/>
                      </a:cubicBezTo>
                      <a:cubicBezTo>
                        <a:pt x="100" y="394"/>
                        <a:pt x="121" y="451"/>
                        <a:pt x="79" y="451"/>
                      </a:cubicBezTo>
                      <a:cubicBezTo>
                        <a:pt x="37" y="451"/>
                        <a:pt x="10" y="460"/>
                        <a:pt x="26" y="41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8" name="îŝḻiḋé">
                  <a:extLst>
                    <a:ext uri="{FF2B5EF4-FFF2-40B4-BE49-F238E27FC236}">
                      <a16:creationId xmlns:a16="http://schemas.microsoft.com/office/drawing/2014/main" id="{F74844A3-38CB-FF9C-FF1E-156A8ECBCA3E}"/>
                    </a:ext>
                  </a:extLst>
                </p:cNvPr>
                <p:cNvSpPr/>
                <p:nvPr/>
              </p:nvSpPr>
              <p:spPr bwMode="auto">
                <a:xfrm>
                  <a:off x="6298" y="3107"/>
                  <a:ext cx="407" cy="275"/>
                </a:xfrm>
                <a:custGeom>
                  <a:avLst/>
                  <a:gdLst>
                    <a:gd name="T0" fmla="*/ 19 w 1042"/>
                    <a:gd name="T1" fmla="*/ 72 h 707"/>
                    <a:gd name="T2" fmla="*/ 65 w 1042"/>
                    <a:gd name="T3" fmla="*/ 18 h 707"/>
                    <a:gd name="T4" fmla="*/ 168 w 1042"/>
                    <a:gd name="T5" fmla="*/ 50 h 707"/>
                    <a:gd name="T6" fmla="*/ 193 w 1042"/>
                    <a:gd name="T7" fmla="*/ 151 h 707"/>
                    <a:gd name="T8" fmla="*/ 266 w 1042"/>
                    <a:gd name="T9" fmla="*/ 159 h 707"/>
                    <a:gd name="T10" fmla="*/ 336 w 1042"/>
                    <a:gd name="T11" fmla="*/ 80 h 707"/>
                    <a:gd name="T12" fmla="*/ 452 w 1042"/>
                    <a:gd name="T13" fmla="*/ 101 h 707"/>
                    <a:gd name="T14" fmla="*/ 630 w 1042"/>
                    <a:gd name="T15" fmla="*/ 193 h 707"/>
                    <a:gd name="T16" fmla="*/ 783 w 1042"/>
                    <a:gd name="T17" fmla="*/ 285 h 707"/>
                    <a:gd name="T18" fmla="*/ 893 w 1042"/>
                    <a:gd name="T19" fmla="*/ 418 h 707"/>
                    <a:gd name="T20" fmla="*/ 901 w 1042"/>
                    <a:gd name="T21" fmla="*/ 514 h 707"/>
                    <a:gd name="T22" fmla="*/ 1030 w 1042"/>
                    <a:gd name="T23" fmla="*/ 644 h 707"/>
                    <a:gd name="T24" fmla="*/ 993 w 1042"/>
                    <a:gd name="T25" fmla="*/ 677 h 707"/>
                    <a:gd name="T26" fmla="*/ 877 w 1042"/>
                    <a:gd name="T27" fmla="*/ 623 h 707"/>
                    <a:gd name="T28" fmla="*/ 775 w 1042"/>
                    <a:gd name="T29" fmla="*/ 514 h 707"/>
                    <a:gd name="T30" fmla="*/ 674 w 1042"/>
                    <a:gd name="T31" fmla="*/ 514 h 707"/>
                    <a:gd name="T32" fmla="*/ 588 w 1042"/>
                    <a:gd name="T33" fmla="*/ 565 h 707"/>
                    <a:gd name="T34" fmla="*/ 482 w 1042"/>
                    <a:gd name="T35" fmla="*/ 514 h 707"/>
                    <a:gd name="T36" fmla="*/ 425 w 1042"/>
                    <a:gd name="T37" fmla="*/ 472 h 707"/>
                    <a:gd name="T38" fmla="*/ 387 w 1042"/>
                    <a:gd name="T39" fmla="*/ 361 h 707"/>
                    <a:gd name="T40" fmla="*/ 287 w 1042"/>
                    <a:gd name="T41" fmla="*/ 280 h 707"/>
                    <a:gd name="T42" fmla="*/ 177 w 1042"/>
                    <a:gd name="T43" fmla="*/ 210 h 707"/>
                    <a:gd name="T44" fmla="*/ 61 w 1042"/>
                    <a:gd name="T45" fmla="*/ 151 h 707"/>
                    <a:gd name="T46" fmla="*/ 19 w 1042"/>
                    <a:gd name="T47" fmla="*/ 7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42" h="707">
                      <a:moveTo>
                        <a:pt x="19" y="72"/>
                      </a:moveTo>
                      <a:cubicBezTo>
                        <a:pt x="0" y="47"/>
                        <a:pt x="19" y="30"/>
                        <a:pt x="65" y="18"/>
                      </a:cubicBezTo>
                      <a:cubicBezTo>
                        <a:pt x="111" y="5"/>
                        <a:pt x="168" y="0"/>
                        <a:pt x="168" y="50"/>
                      </a:cubicBezTo>
                      <a:cubicBezTo>
                        <a:pt x="168" y="101"/>
                        <a:pt x="161" y="114"/>
                        <a:pt x="193" y="151"/>
                      </a:cubicBezTo>
                      <a:cubicBezTo>
                        <a:pt x="227" y="189"/>
                        <a:pt x="240" y="193"/>
                        <a:pt x="266" y="159"/>
                      </a:cubicBezTo>
                      <a:cubicBezTo>
                        <a:pt x="289" y="126"/>
                        <a:pt x="294" y="84"/>
                        <a:pt x="336" y="80"/>
                      </a:cubicBezTo>
                      <a:cubicBezTo>
                        <a:pt x="377" y="75"/>
                        <a:pt x="408" y="84"/>
                        <a:pt x="452" y="101"/>
                      </a:cubicBezTo>
                      <a:cubicBezTo>
                        <a:pt x="499" y="117"/>
                        <a:pt x="575" y="171"/>
                        <a:pt x="630" y="193"/>
                      </a:cubicBezTo>
                      <a:cubicBezTo>
                        <a:pt x="683" y="213"/>
                        <a:pt x="746" y="238"/>
                        <a:pt x="783" y="285"/>
                      </a:cubicBezTo>
                      <a:cubicBezTo>
                        <a:pt x="822" y="331"/>
                        <a:pt x="916" y="393"/>
                        <a:pt x="893" y="418"/>
                      </a:cubicBezTo>
                      <a:cubicBezTo>
                        <a:pt x="867" y="443"/>
                        <a:pt x="859" y="485"/>
                        <a:pt x="901" y="514"/>
                      </a:cubicBezTo>
                      <a:cubicBezTo>
                        <a:pt x="943" y="544"/>
                        <a:pt x="1018" y="623"/>
                        <a:pt x="1030" y="644"/>
                      </a:cubicBezTo>
                      <a:cubicBezTo>
                        <a:pt x="1042" y="665"/>
                        <a:pt x="1042" y="707"/>
                        <a:pt x="993" y="677"/>
                      </a:cubicBezTo>
                      <a:cubicBezTo>
                        <a:pt x="943" y="649"/>
                        <a:pt x="901" y="662"/>
                        <a:pt x="877" y="623"/>
                      </a:cubicBezTo>
                      <a:cubicBezTo>
                        <a:pt x="851" y="586"/>
                        <a:pt x="841" y="539"/>
                        <a:pt x="775" y="514"/>
                      </a:cubicBezTo>
                      <a:cubicBezTo>
                        <a:pt x="709" y="490"/>
                        <a:pt x="672" y="482"/>
                        <a:pt x="674" y="514"/>
                      </a:cubicBezTo>
                      <a:cubicBezTo>
                        <a:pt x="678" y="548"/>
                        <a:pt x="646" y="565"/>
                        <a:pt x="588" y="565"/>
                      </a:cubicBezTo>
                      <a:cubicBezTo>
                        <a:pt x="529" y="565"/>
                        <a:pt x="520" y="532"/>
                        <a:pt x="482" y="514"/>
                      </a:cubicBezTo>
                      <a:cubicBezTo>
                        <a:pt x="446" y="499"/>
                        <a:pt x="452" y="548"/>
                        <a:pt x="425" y="472"/>
                      </a:cubicBezTo>
                      <a:cubicBezTo>
                        <a:pt x="394" y="398"/>
                        <a:pt x="387" y="403"/>
                        <a:pt x="387" y="361"/>
                      </a:cubicBezTo>
                      <a:cubicBezTo>
                        <a:pt x="387" y="319"/>
                        <a:pt x="331" y="310"/>
                        <a:pt x="287" y="280"/>
                      </a:cubicBezTo>
                      <a:cubicBezTo>
                        <a:pt x="240" y="252"/>
                        <a:pt x="240" y="243"/>
                        <a:pt x="177" y="210"/>
                      </a:cubicBezTo>
                      <a:cubicBezTo>
                        <a:pt x="114" y="176"/>
                        <a:pt x="42" y="184"/>
                        <a:pt x="61" y="151"/>
                      </a:cubicBezTo>
                      <a:cubicBezTo>
                        <a:pt x="77" y="117"/>
                        <a:pt x="35" y="97"/>
                        <a:pt x="19" y="7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9" name="îślîḍê">
                  <a:extLst>
                    <a:ext uri="{FF2B5EF4-FFF2-40B4-BE49-F238E27FC236}">
                      <a16:creationId xmlns:a16="http://schemas.microsoft.com/office/drawing/2014/main" id="{D3A584C1-A309-54E9-1C65-80823D72F39D}"/>
                    </a:ext>
                  </a:extLst>
                </p:cNvPr>
                <p:cNvSpPr/>
                <p:nvPr/>
              </p:nvSpPr>
              <p:spPr bwMode="auto">
                <a:xfrm>
                  <a:off x="6659" y="3188"/>
                  <a:ext cx="96" cy="68"/>
                </a:xfrm>
                <a:custGeom>
                  <a:avLst/>
                  <a:gdLst>
                    <a:gd name="T0" fmla="*/ 92 w 246"/>
                    <a:gd name="T1" fmla="*/ 171 h 175"/>
                    <a:gd name="T2" fmla="*/ 204 w 246"/>
                    <a:gd name="T3" fmla="*/ 91 h 175"/>
                    <a:gd name="T4" fmla="*/ 221 w 246"/>
                    <a:gd name="T5" fmla="*/ 37 h 175"/>
                    <a:gd name="T6" fmla="*/ 166 w 246"/>
                    <a:gd name="T7" fmla="*/ 45 h 175"/>
                    <a:gd name="T8" fmla="*/ 105 w 246"/>
                    <a:gd name="T9" fmla="*/ 99 h 175"/>
                    <a:gd name="T10" fmla="*/ 23 w 246"/>
                    <a:gd name="T11" fmla="*/ 133 h 175"/>
                    <a:gd name="T12" fmla="*/ 92 w 246"/>
                    <a:gd name="T13" fmla="*/ 17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175">
                      <a:moveTo>
                        <a:pt x="92" y="171"/>
                      </a:moveTo>
                      <a:cubicBezTo>
                        <a:pt x="116" y="168"/>
                        <a:pt x="191" y="108"/>
                        <a:pt x="204" y="91"/>
                      </a:cubicBezTo>
                      <a:cubicBezTo>
                        <a:pt x="216" y="74"/>
                        <a:pt x="246" y="74"/>
                        <a:pt x="221" y="37"/>
                      </a:cubicBezTo>
                      <a:cubicBezTo>
                        <a:pt x="195" y="0"/>
                        <a:pt x="200" y="3"/>
                        <a:pt x="166" y="45"/>
                      </a:cubicBezTo>
                      <a:cubicBezTo>
                        <a:pt x="132" y="87"/>
                        <a:pt x="146" y="91"/>
                        <a:pt x="105" y="99"/>
                      </a:cubicBezTo>
                      <a:cubicBezTo>
                        <a:pt x="63" y="108"/>
                        <a:pt x="50" y="129"/>
                        <a:pt x="23" y="133"/>
                      </a:cubicBezTo>
                      <a:cubicBezTo>
                        <a:pt x="0" y="138"/>
                        <a:pt x="42" y="175"/>
                        <a:pt x="9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0" name="îşľïďè">
                  <a:extLst>
                    <a:ext uri="{FF2B5EF4-FFF2-40B4-BE49-F238E27FC236}">
                      <a16:creationId xmlns:a16="http://schemas.microsoft.com/office/drawing/2014/main" id="{6A0F7620-E66D-26EB-3AF6-0C85BE5E6E3A}"/>
                    </a:ext>
                  </a:extLst>
                </p:cNvPr>
                <p:cNvSpPr/>
                <p:nvPr/>
              </p:nvSpPr>
              <p:spPr bwMode="auto">
                <a:xfrm>
                  <a:off x="6782" y="3237"/>
                  <a:ext cx="44" cy="52"/>
                </a:xfrm>
                <a:custGeom>
                  <a:avLst/>
                  <a:gdLst>
                    <a:gd name="T0" fmla="*/ 50 w 112"/>
                    <a:gd name="T1" fmla="*/ 104 h 134"/>
                    <a:gd name="T2" fmla="*/ 13 w 112"/>
                    <a:gd name="T3" fmla="*/ 46 h 134"/>
                    <a:gd name="T4" fmla="*/ 37 w 112"/>
                    <a:gd name="T5" fmla="*/ 42 h 134"/>
                    <a:gd name="T6" fmla="*/ 104 w 112"/>
                    <a:gd name="T7" fmla="*/ 109 h 134"/>
                    <a:gd name="T8" fmla="*/ 50 w 112"/>
                    <a:gd name="T9" fmla="*/ 10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34">
                      <a:moveTo>
                        <a:pt x="50" y="104"/>
                      </a:moveTo>
                      <a:cubicBezTo>
                        <a:pt x="21" y="92"/>
                        <a:pt x="16" y="79"/>
                        <a:pt x="13" y="46"/>
                      </a:cubicBezTo>
                      <a:cubicBezTo>
                        <a:pt x="9" y="13"/>
                        <a:pt x="0" y="0"/>
                        <a:pt x="37" y="42"/>
                      </a:cubicBezTo>
                      <a:cubicBezTo>
                        <a:pt x="75" y="84"/>
                        <a:pt x="112" y="84"/>
                        <a:pt x="104" y="109"/>
                      </a:cubicBezTo>
                      <a:cubicBezTo>
                        <a:pt x="97" y="134"/>
                        <a:pt x="88" y="121"/>
                        <a:pt x="50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1" name="ís1iḋê">
                  <a:extLst>
                    <a:ext uri="{FF2B5EF4-FFF2-40B4-BE49-F238E27FC236}">
                      <a16:creationId xmlns:a16="http://schemas.microsoft.com/office/drawing/2014/main" id="{17FB9397-52D4-0B71-B39A-655611A8D290}"/>
                    </a:ext>
                  </a:extLst>
                </p:cNvPr>
                <p:cNvSpPr/>
                <p:nvPr/>
              </p:nvSpPr>
              <p:spPr bwMode="auto">
                <a:xfrm>
                  <a:off x="6969" y="3645"/>
                  <a:ext cx="75" cy="68"/>
                </a:xfrm>
                <a:custGeom>
                  <a:avLst/>
                  <a:gdLst>
                    <a:gd name="T0" fmla="*/ 58 w 192"/>
                    <a:gd name="T1" fmla="*/ 105 h 175"/>
                    <a:gd name="T2" fmla="*/ 153 w 192"/>
                    <a:gd name="T3" fmla="*/ 172 h 175"/>
                    <a:gd name="T4" fmla="*/ 153 w 192"/>
                    <a:gd name="T5" fmla="*/ 126 h 175"/>
                    <a:gd name="T6" fmla="*/ 74 w 192"/>
                    <a:gd name="T7" fmla="*/ 63 h 175"/>
                    <a:gd name="T8" fmla="*/ 11 w 192"/>
                    <a:gd name="T9" fmla="*/ 4 h 175"/>
                    <a:gd name="T10" fmla="*/ 58 w 192"/>
                    <a:gd name="T11" fmla="*/ 10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75">
                      <a:moveTo>
                        <a:pt x="58" y="105"/>
                      </a:moveTo>
                      <a:cubicBezTo>
                        <a:pt x="108" y="155"/>
                        <a:pt x="121" y="167"/>
                        <a:pt x="153" y="172"/>
                      </a:cubicBezTo>
                      <a:cubicBezTo>
                        <a:pt x="187" y="175"/>
                        <a:pt x="192" y="147"/>
                        <a:pt x="153" y="126"/>
                      </a:cubicBezTo>
                      <a:cubicBezTo>
                        <a:pt x="116" y="105"/>
                        <a:pt x="113" y="105"/>
                        <a:pt x="74" y="63"/>
                      </a:cubicBezTo>
                      <a:cubicBezTo>
                        <a:pt x="37" y="21"/>
                        <a:pt x="24" y="0"/>
                        <a:pt x="11" y="4"/>
                      </a:cubicBezTo>
                      <a:cubicBezTo>
                        <a:pt x="0" y="9"/>
                        <a:pt x="29" y="75"/>
                        <a:pt x="58" y="1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2" name="íšļiḋè">
                  <a:extLst>
                    <a:ext uri="{FF2B5EF4-FFF2-40B4-BE49-F238E27FC236}">
                      <a16:creationId xmlns:a16="http://schemas.microsoft.com/office/drawing/2014/main" id="{388DAA60-E5DC-6165-E3CF-6BBFAC299654}"/>
                    </a:ext>
                  </a:extLst>
                </p:cNvPr>
                <p:cNvSpPr/>
                <p:nvPr/>
              </p:nvSpPr>
              <p:spPr bwMode="auto">
                <a:xfrm>
                  <a:off x="7151" y="4019"/>
                  <a:ext cx="143" cy="213"/>
                </a:xfrm>
                <a:custGeom>
                  <a:avLst/>
                  <a:gdLst>
                    <a:gd name="T0" fmla="*/ 113 w 367"/>
                    <a:gd name="T1" fmla="*/ 196 h 548"/>
                    <a:gd name="T2" fmla="*/ 71 w 367"/>
                    <a:gd name="T3" fmla="*/ 114 h 548"/>
                    <a:gd name="T4" fmla="*/ 22 w 367"/>
                    <a:gd name="T5" fmla="*/ 21 h 548"/>
                    <a:gd name="T6" fmla="*/ 88 w 367"/>
                    <a:gd name="T7" fmla="*/ 51 h 548"/>
                    <a:gd name="T8" fmla="*/ 143 w 367"/>
                    <a:gd name="T9" fmla="*/ 139 h 548"/>
                    <a:gd name="T10" fmla="*/ 167 w 367"/>
                    <a:gd name="T11" fmla="*/ 218 h 548"/>
                    <a:gd name="T12" fmla="*/ 222 w 367"/>
                    <a:gd name="T13" fmla="*/ 277 h 548"/>
                    <a:gd name="T14" fmla="*/ 307 w 367"/>
                    <a:gd name="T15" fmla="*/ 280 h 548"/>
                    <a:gd name="T16" fmla="*/ 343 w 367"/>
                    <a:gd name="T17" fmla="*/ 314 h 548"/>
                    <a:gd name="T18" fmla="*/ 267 w 367"/>
                    <a:gd name="T19" fmla="*/ 401 h 548"/>
                    <a:gd name="T20" fmla="*/ 225 w 367"/>
                    <a:gd name="T21" fmla="*/ 494 h 548"/>
                    <a:gd name="T22" fmla="*/ 165 w 367"/>
                    <a:gd name="T23" fmla="*/ 536 h 548"/>
                    <a:gd name="T24" fmla="*/ 148 w 367"/>
                    <a:gd name="T25" fmla="*/ 477 h 548"/>
                    <a:gd name="T26" fmla="*/ 104 w 367"/>
                    <a:gd name="T27" fmla="*/ 385 h 548"/>
                    <a:gd name="T28" fmla="*/ 125 w 367"/>
                    <a:gd name="T29" fmla="*/ 347 h 548"/>
                    <a:gd name="T30" fmla="*/ 113 w 367"/>
                    <a:gd name="T31" fmla="*/ 196 h 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548">
                      <a:moveTo>
                        <a:pt x="113" y="196"/>
                      </a:moveTo>
                      <a:cubicBezTo>
                        <a:pt x="81" y="176"/>
                        <a:pt x="101" y="151"/>
                        <a:pt x="71" y="114"/>
                      </a:cubicBezTo>
                      <a:cubicBezTo>
                        <a:pt x="41" y="75"/>
                        <a:pt x="0" y="42"/>
                        <a:pt x="22" y="21"/>
                      </a:cubicBezTo>
                      <a:cubicBezTo>
                        <a:pt x="41" y="0"/>
                        <a:pt x="50" y="21"/>
                        <a:pt x="88" y="51"/>
                      </a:cubicBezTo>
                      <a:cubicBezTo>
                        <a:pt x="125" y="80"/>
                        <a:pt x="143" y="101"/>
                        <a:pt x="143" y="139"/>
                      </a:cubicBezTo>
                      <a:cubicBezTo>
                        <a:pt x="143" y="176"/>
                        <a:pt x="156" y="213"/>
                        <a:pt x="167" y="218"/>
                      </a:cubicBezTo>
                      <a:cubicBezTo>
                        <a:pt x="180" y="222"/>
                        <a:pt x="198" y="255"/>
                        <a:pt x="222" y="277"/>
                      </a:cubicBezTo>
                      <a:cubicBezTo>
                        <a:pt x="246" y="297"/>
                        <a:pt x="272" y="310"/>
                        <a:pt x="307" y="280"/>
                      </a:cubicBezTo>
                      <a:cubicBezTo>
                        <a:pt x="340" y="250"/>
                        <a:pt x="367" y="264"/>
                        <a:pt x="343" y="314"/>
                      </a:cubicBezTo>
                      <a:cubicBezTo>
                        <a:pt x="319" y="364"/>
                        <a:pt x="286" y="368"/>
                        <a:pt x="267" y="401"/>
                      </a:cubicBezTo>
                      <a:cubicBezTo>
                        <a:pt x="251" y="436"/>
                        <a:pt x="230" y="460"/>
                        <a:pt x="225" y="494"/>
                      </a:cubicBezTo>
                      <a:cubicBezTo>
                        <a:pt x="222" y="527"/>
                        <a:pt x="188" y="548"/>
                        <a:pt x="165" y="536"/>
                      </a:cubicBezTo>
                      <a:cubicBezTo>
                        <a:pt x="138" y="524"/>
                        <a:pt x="160" y="502"/>
                        <a:pt x="148" y="477"/>
                      </a:cubicBezTo>
                      <a:cubicBezTo>
                        <a:pt x="135" y="452"/>
                        <a:pt x="135" y="394"/>
                        <a:pt x="104" y="385"/>
                      </a:cubicBezTo>
                      <a:cubicBezTo>
                        <a:pt x="76" y="376"/>
                        <a:pt x="97" y="368"/>
                        <a:pt x="125" y="347"/>
                      </a:cubicBezTo>
                      <a:cubicBezTo>
                        <a:pt x="156" y="326"/>
                        <a:pt x="148" y="218"/>
                        <a:pt x="113" y="1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3" name="iṩḷíďe">
                  <a:extLst>
                    <a:ext uri="{FF2B5EF4-FFF2-40B4-BE49-F238E27FC236}">
                      <a16:creationId xmlns:a16="http://schemas.microsoft.com/office/drawing/2014/main" id="{71B0B424-3D9D-45A7-181A-F7622ABA31ED}"/>
                    </a:ext>
                  </a:extLst>
                </p:cNvPr>
                <p:cNvSpPr/>
                <p:nvPr/>
              </p:nvSpPr>
              <p:spPr bwMode="auto">
                <a:xfrm>
                  <a:off x="7020" y="4190"/>
                  <a:ext cx="173" cy="202"/>
                </a:xfrm>
                <a:custGeom>
                  <a:avLst/>
                  <a:gdLst>
                    <a:gd name="T0" fmla="*/ 393 w 443"/>
                    <a:gd name="T1" fmla="*/ 205 h 518"/>
                    <a:gd name="T2" fmla="*/ 347 w 443"/>
                    <a:gd name="T3" fmla="*/ 288 h 518"/>
                    <a:gd name="T4" fmla="*/ 263 w 443"/>
                    <a:gd name="T5" fmla="*/ 363 h 518"/>
                    <a:gd name="T6" fmla="*/ 151 w 443"/>
                    <a:gd name="T7" fmla="*/ 501 h 518"/>
                    <a:gd name="T8" fmla="*/ 37 w 443"/>
                    <a:gd name="T9" fmla="*/ 464 h 518"/>
                    <a:gd name="T10" fmla="*/ 30 w 443"/>
                    <a:gd name="T11" fmla="*/ 405 h 518"/>
                    <a:gd name="T12" fmla="*/ 137 w 443"/>
                    <a:gd name="T13" fmla="*/ 292 h 518"/>
                    <a:gd name="T14" fmla="*/ 277 w 443"/>
                    <a:gd name="T15" fmla="*/ 183 h 518"/>
                    <a:gd name="T16" fmla="*/ 317 w 443"/>
                    <a:gd name="T17" fmla="*/ 84 h 518"/>
                    <a:gd name="T18" fmla="*/ 363 w 443"/>
                    <a:gd name="T19" fmla="*/ 37 h 518"/>
                    <a:gd name="T20" fmla="*/ 443 w 443"/>
                    <a:gd name="T21" fmla="*/ 79 h 518"/>
                    <a:gd name="T22" fmla="*/ 393 w 443"/>
                    <a:gd name="T23" fmla="*/ 20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3" h="518">
                      <a:moveTo>
                        <a:pt x="393" y="205"/>
                      </a:moveTo>
                      <a:cubicBezTo>
                        <a:pt x="369" y="228"/>
                        <a:pt x="389" y="255"/>
                        <a:pt x="347" y="288"/>
                      </a:cubicBezTo>
                      <a:cubicBezTo>
                        <a:pt x="305" y="321"/>
                        <a:pt x="284" y="313"/>
                        <a:pt x="263" y="363"/>
                      </a:cubicBezTo>
                      <a:cubicBezTo>
                        <a:pt x="242" y="413"/>
                        <a:pt x="213" y="518"/>
                        <a:pt x="151" y="501"/>
                      </a:cubicBezTo>
                      <a:cubicBezTo>
                        <a:pt x="87" y="484"/>
                        <a:pt x="50" y="460"/>
                        <a:pt x="37" y="464"/>
                      </a:cubicBezTo>
                      <a:cubicBezTo>
                        <a:pt x="26" y="467"/>
                        <a:pt x="0" y="455"/>
                        <a:pt x="30" y="405"/>
                      </a:cubicBezTo>
                      <a:cubicBezTo>
                        <a:pt x="58" y="355"/>
                        <a:pt x="58" y="304"/>
                        <a:pt x="137" y="292"/>
                      </a:cubicBezTo>
                      <a:cubicBezTo>
                        <a:pt x="218" y="279"/>
                        <a:pt x="263" y="234"/>
                        <a:pt x="277" y="183"/>
                      </a:cubicBezTo>
                      <a:cubicBezTo>
                        <a:pt x="289" y="133"/>
                        <a:pt x="317" y="116"/>
                        <a:pt x="317" y="84"/>
                      </a:cubicBezTo>
                      <a:cubicBezTo>
                        <a:pt x="317" y="50"/>
                        <a:pt x="334" y="0"/>
                        <a:pt x="363" y="37"/>
                      </a:cubicBezTo>
                      <a:cubicBezTo>
                        <a:pt x="393" y="75"/>
                        <a:pt x="443" y="42"/>
                        <a:pt x="443" y="79"/>
                      </a:cubicBezTo>
                      <a:cubicBezTo>
                        <a:pt x="443" y="116"/>
                        <a:pt x="435" y="163"/>
                        <a:pt x="393" y="2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4" name="ísḻîdè">
                  <a:extLst>
                    <a:ext uri="{FF2B5EF4-FFF2-40B4-BE49-F238E27FC236}">
                      <a16:creationId xmlns:a16="http://schemas.microsoft.com/office/drawing/2014/main" id="{092930F0-9ACB-6195-1E97-93A22D41F552}"/>
                    </a:ext>
                  </a:extLst>
                </p:cNvPr>
                <p:cNvSpPr/>
                <p:nvPr/>
              </p:nvSpPr>
              <p:spPr bwMode="auto">
                <a:xfrm>
                  <a:off x="6556" y="4193"/>
                  <a:ext cx="99" cy="106"/>
                </a:xfrm>
                <a:custGeom>
                  <a:avLst/>
                  <a:gdLst>
                    <a:gd name="T0" fmla="*/ 124 w 253"/>
                    <a:gd name="T1" fmla="*/ 49 h 272"/>
                    <a:gd name="T2" fmla="*/ 203 w 253"/>
                    <a:gd name="T3" fmla="*/ 58 h 272"/>
                    <a:gd name="T4" fmla="*/ 253 w 253"/>
                    <a:gd name="T5" fmla="*/ 63 h 272"/>
                    <a:gd name="T6" fmla="*/ 225 w 253"/>
                    <a:gd name="T7" fmla="*/ 196 h 272"/>
                    <a:gd name="T8" fmla="*/ 144 w 253"/>
                    <a:gd name="T9" fmla="*/ 238 h 272"/>
                    <a:gd name="T10" fmla="*/ 82 w 253"/>
                    <a:gd name="T11" fmla="*/ 129 h 272"/>
                    <a:gd name="T12" fmla="*/ 124 w 253"/>
                    <a:gd name="T13" fmla="*/ 4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3" h="272">
                      <a:moveTo>
                        <a:pt x="124" y="49"/>
                      </a:moveTo>
                      <a:cubicBezTo>
                        <a:pt x="166" y="67"/>
                        <a:pt x="170" y="82"/>
                        <a:pt x="203" y="58"/>
                      </a:cubicBezTo>
                      <a:cubicBezTo>
                        <a:pt x="238" y="33"/>
                        <a:pt x="253" y="7"/>
                        <a:pt x="253" y="63"/>
                      </a:cubicBezTo>
                      <a:cubicBezTo>
                        <a:pt x="253" y="116"/>
                        <a:pt x="245" y="163"/>
                        <a:pt x="225" y="196"/>
                      </a:cubicBezTo>
                      <a:cubicBezTo>
                        <a:pt x="203" y="230"/>
                        <a:pt x="179" y="272"/>
                        <a:pt x="144" y="238"/>
                      </a:cubicBezTo>
                      <a:cubicBezTo>
                        <a:pt x="111" y="205"/>
                        <a:pt x="102" y="158"/>
                        <a:pt x="82" y="129"/>
                      </a:cubicBezTo>
                      <a:cubicBezTo>
                        <a:pt x="63" y="100"/>
                        <a:pt x="0" y="0"/>
                        <a:pt x="124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5" name="íṧḷíďè">
                  <a:extLst>
                    <a:ext uri="{FF2B5EF4-FFF2-40B4-BE49-F238E27FC236}">
                      <a16:creationId xmlns:a16="http://schemas.microsoft.com/office/drawing/2014/main" id="{92F25187-F083-3374-781A-4FACCD78AEA2}"/>
                    </a:ext>
                  </a:extLst>
                </p:cNvPr>
                <p:cNvSpPr/>
                <p:nvPr/>
              </p:nvSpPr>
              <p:spPr bwMode="auto">
                <a:xfrm>
                  <a:off x="6189" y="3176"/>
                  <a:ext cx="37" cy="23"/>
                </a:xfrm>
                <a:custGeom>
                  <a:avLst/>
                  <a:gdLst>
                    <a:gd name="T0" fmla="*/ 68 w 95"/>
                    <a:gd name="T1" fmla="*/ 42 h 57"/>
                    <a:gd name="T2" fmla="*/ 21 w 95"/>
                    <a:gd name="T3" fmla="*/ 34 h 57"/>
                    <a:gd name="T4" fmla="*/ 42 w 95"/>
                    <a:gd name="T5" fmla="*/ 9 h 57"/>
                    <a:gd name="T6" fmla="*/ 84 w 95"/>
                    <a:gd name="T7" fmla="*/ 14 h 57"/>
                    <a:gd name="T8" fmla="*/ 68 w 95"/>
                    <a:gd name="T9" fmla="*/ 4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57">
                      <a:moveTo>
                        <a:pt x="68" y="42"/>
                      </a:moveTo>
                      <a:cubicBezTo>
                        <a:pt x="47" y="57"/>
                        <a:pt x="42" y="34"/>
                        <a:pt x="21" y="34"/>
                      </a:cubicBezTo>
                      <a:cubicBezTo>
                        <a:pt x="0" y="34"/>
                        <a:pt x="21" y="17"/>
                        <a:pt x="42" y="9"/>
                      </a:cubicBezTo>
                      <a:cubicBezTo>
                        <a:pt x="63" y="0"/>
                        <a:pt x="72" y="0"/>
                        <a:pt x="84" y="14"/>
                      </a:cubicBezTo>
                      <a:cubicBezTo>
                        <a:pt x="95" y="26"/>
                        <a:pt x="84" y="29"/>
                        <a:pt x="68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6" name="iṡlîdê">
                  <a:extLst>
                    <a:ext uri="{FF2B5EF4-FFF2-40B4-BE49-F238E27FC236}">
                      <a16:creationId xmlns:a16="http://schemas.microsoft.com/office/drawing/2014/main" id="{043812F3-2ED4-7475-3798-625346DD6ECF}"/>
                    </a:ext>
                  </a:extLst>
                </p:cNvPr>
                <p:cNvSpPr/>
                <p:nvPr/>
              </p:nvSpPr>
              <p:spPr bwMode="auto">
                <a:xfrm>
                  <a:off x="6224" y="3173"/>
                  <a:ext cx="74" cy="24"/>
                </a:xfrm>
                <a:custGeom>
                  <a:avLst/>
                  <a:gdLst>
                    <a:gd name="T0" fmla="*/ 65 w 188"/>
                    <a:gd name="T1" fmla="*/ 37 h 62"/>
                    <a:gd name="T2" fmla="*/ 46 w 188"/>
                    <a:gd name="T3" fmla="*/ 8 h 62"/>
                    <a:gd name="T4" fmla="*/ 135 w 188"/>
                    <a:gd name="T5" fmla="*/ 8 h 62"/>
                    <a:gd name="T6" fmla="*/ 151 w 188"/>
                    <a:gd name="T7" fmla="*/ 50 h 62"/>
                    <a:gd name="T8" fmla="*/ 65 w 188"/>
                    <a:gd name="T9" fmla="*/ 37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62">
                      <a:moveTo>
                        <a:pt x="65" y="37"/>
                      </a:moveTo>
                      <a:cubicBezTo>
                        <a:pt x="27" y="46"/>
                        <a:pt x="0" y="17"/>
                        <a:pt x="46" y="8"/>
                      </a:cubicBezTo>
                      <a:cubicBezTo>
                        <a:pt x="93" y="0"/>
                        <a:pt x="102" y="4"/>
                        <a:pt x="135" y="8"/>
                      </a:cubicBezTo>
                      <a:cubicBezTo>
                        <a:pt x="168" y="13"/>
                        <a:pt x="188" y="62"/>
                        <a:pt x="151" y="50"/>
                      </a:cubicBezTo>
                      <a:cubicBezTo>
                        <a:pt x="114" y="37"/>
                        <a:pt x="98" y="29"/>
                        <a:pt x="65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7" name="ïṩľiḑè">
                  <a:extLst>
                    <a:ext uri="{FF2B5EF4-FFF2-40B4-BE49-F238E27FC236}">
                      <a16:creationId xmlns:a16="http://schemas.microsoft.com/office/drawing/2014/main" id="{61AE6489-67E0-50AE-A833-15BD28217AE9}"/>
                    </a:ext>
                  </a:extLst>
                </p:cNvPr>
                <p:cNvSpPr/>
                <p:nvPr/>
              </p:nvSpPr>
              <p:spPr bwMode="auto">
                <a:xfrm>
                  <a:off x="7223" y="3638"/>
                  <a:ext cx="44" cy="29"/>
                </a:xfrm>
                <a:custGeom>
                  <a:avLst/>
                  <a:gdLst>
                    <a:gd name="T0" fmla="*/ 76 w 113"/>
                    <a:gd name="T1" fmla="*/ 76 h 76"/>
                    <a:gd name="T2" fmla="*/ 47 w 113"/>
                    <a:gd name="T3" fmla="*/ 29 h 76"/>
                    <a:gd name="T4" fmla="*/ 111 w 113"/>
                    <a:gd name="T5" fmla="*/ 29 h 76"/>
                    <a:gd name="T6" fmla="*/ 76 w 113"/>
                    <a:gd name="T7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76">
                      <a:moveTo>
                        <a:pt x="76" y="76"/>
                      </a:moveTo>
                      <a:cubicBezTo>
                        <a:pt x="54" y="76"/>
                        <a:pt x="0" y="46"/>
                        <a:pt x="47" y="29"/>
                      </a:cubicBezTo>
                      <a:cubicBezTo>
                        <a:pt x="92" y="13"/>
                        <a:pt x="106" y="0"/>
                        <a:pt x="111" y="29"/>
                      </a:cubicBezTo>
                      <a:cubicBezTo>
                        <a:pt x="113" y="59"/>
                        <a:pt x="92" y="76"/>
                        <a:pt x="76" y="7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8" name="iṩḻïḍê">
                  <a:extLst>
                    <a:ext uri="{FF2B5EF4-FFF2-40B4-BE49-F238E27FC236}">
                      <a16:creationId xmlns:a16="http://schemas.microsoft.com/office/drawing/2014/main" id="{BDCB1C5B-95D1-52A0-0758-FB5CA13C33C1}"/>
                    </a:ext>
                  </a:extLst>
                </p:cNvPr>
                <p:cNvSpPr/>
                <p:nvPr/>
              </p:nvSpPr>
              <p:spPr bwMode="auto">
                <a:xfrm>
                  <a:off x="7263" y="3603"/>
                  <a:ext cx="34" cy="27"/>
                </a:xfrm>
                <a:custGeom>
                  <a:avLst/>
                  <a:gdLst>
                    <a:gd name="T0" fmla="*/ 4 w 88"/>
                    <a:gd name="T1" fmla="*/ 51 h 68"/>
                    <a:gd name="T2" fmla="*/ 79 w 88"/>
                    <a:gd name="T3" fmla="*/ 5 h 68"/>
                    <a:gd name="T4" fmla="*/ 65 w 88"/>
                    <a:gd name="T5" fmla="*/ 51 h 68"/>
                    <a:gd name="T6" fmla="*/ 4 w 88"/>
                    <a:gd name="T7" fmla="*/ 5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8">
                      <a:moveTo>
                        <a:pt x="4" y="51"/>
                      </a:moveTo>
                      <a:cubicBezTo>
                        <a:pt x="11" y="16"/>
                        <a:pt x="69" y="0"/>
                        <a:pt x="79" y="5"/>
                      </a:cubicBezTo>
                      <a:cubicBezTo>
                        <a:pt x="88" y="9"/>
                        <a:pt x="88" y="43"/>
                        <a:pt x="65" y="51"/>
                      </a:cubicBezTo>
                      <a:cubicBezTo>
                        <a:pt x="46" y="59"/>
                        <a:pt x="0" y="68"/>
                        <a:pt x="4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9" name="i$1iḑé">
                  <a:extLst>
                    <a:ext uri="{FF2B5EF4-FFF2-40B4-BE49-F238E27FC236}">
                      <a16:creationId xmlns:a16="http://schemas.microsoft.com/office/drawing/2014/main" id="{165439F0-5398-B674-8BF5-4EF2C598A37E}"/>
                    </a:ext>
                  </a:extLst>
                </p:cNvPr>
                <p:cNvSpPr/>
                <p:nvPr/>
              </p:nvSpPr>
              <p:spPr bwMode="auto">
                <a:xfrm>
                  <a:off x="7024" y="3475"/>
                  <a:ext cx="19" cy="36"/>
                </a:xfrm>
                <a:custGeom>
                  <a:avLst/>
                  <a:gdLst>
                    <a:gd name="T0" fmla="*/ 15 w 48"/>
                    <a:gd name="T1" fmla="*/ 55 h 92"/>
                    <a:gd name="T2" fmla="*/ 32 w 48"/>
                    <a:gd name="T3" fmla="*/ 0 h 92"/>
                    <a:gd name="T4" fmla="*/ 48 w 48"/>
                    <a:gd name="T5" fmla="*/ 37 h 92"/>
                    <a:gd name="T6" fmla="*/ 15 w 48"/>
                    <a:gd name="T7" fmla="*/ 5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92">
                      <a:moveTo>
                        <a:pt x="15" y="55"/>
                      </a:moveTo>
                      <a:cubicBezTo>
                        <a:pt x="0" y="24"/>
                        <a:pt x="22" y="0"/>
                        <a:pt x="32" y="0"/>
                      </a:cubicBezTo>
                      <a:cubicBezTo>
                        <a:pt x="38" y="0"/>
                        <a:pt x="48" y="13"/>
                        <a:pt x="48" y="37"/>
                      </a:cubicBezTo>
                      <a:cubicBezTo>
                        <a:pt x="48" y="64"/>
                        <a:pt x="32" y="92"/>
                        <a:pt x="15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0" name="îš1îḓè">
                  <a:extLst>
                    <a:ext uri="{FF2B5EF4-FFF2-40B4-BE49-F238E27FC236}">
                      <a16:creationId xmlns:a16="http://schemas.microsoft.com/office/drawing/2014/main" id="{C3F10EF1-C58B-402C-2964-FBE75A403F56}"/>
                    </a:ext>
                  </a:extLst>
                </p:cNvPr>
                <p:cNvSpPr/>
                <p:nvPr/>
              </p:nvSpPr>
              <p:spPr bwMode="auto">
                <a:xfrm>
                  <a:off x="6889" y="3323"/>
                  <a:ext cx="41" cy="15"/>
                </a:xfrm>
                <a:custGeom>
                  <a:avLst/>
                  <a:gdLst>
                    <a:gd name="T0" fmla="*/ 58 w 105"/>
                    <a:gd name="T1" fmla="*/ 37 h 37"/>
                    <a:gd name="T2" fmla="*/ 26 w 105"/>
                    <a:gd name="T3" fmla="*/ 0 h 37"/>
                    <a:gd name="T4" fmla="*/ 94 w 105"/>
                    <a:gd name="T5" fmla="*/ 20 h 37"/>
                    <a:gd name="T6" fmla="*/ 58 w 105"/>
                    <a:gd name="T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37">
                      <a:moveTo>
                        <a:pt x="58" y="37"/>
                      </a:moveTo>
                      <a:cubicBezTo>
                        <a:pt x="31" y="29"/>
                        <a:pt x="0" y="0"/>
                        <a:pt x="26" y="0"/>
                      </a:cubicBezTo>
                      <a:cubicBezTo>
                        <a:pt x="52" y="0"/>
                        <a:pt x="79" y="5"/>
                        <a:pt x="94" y="20"/>
                      </a:cubicBezTo>
                      <a:cubicBezTo>
                        <a:pt x="105" y="37"/>
                        <a:pt x="58" y="37"/>
                        <a:pt x="58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1" name="isḻiḋê">
                  <a:extLst>
                    <a:ext uri="{FF2B5EF4-FFF2-40B4-BE49-F238E27FC236}">
                      <a16:creationId xmlns:a16="http://schemas.microsoft.com/office/drawing/2014/main" id="{CDD56E84-E527-02EF-7BF1-3640E95A99C2}"/>
                    </a:ext>
                  </a:extLst>
                </p:cNvPr>
                <p:cNvSpPr/>
                <p:nvPr/>
              </p:nvSpPr>
              <p:spPr bwMode="auto">
                <a:xfrm>
                  <a:off x="6923" y="3363"/>
                  <a:ext cx="21" cy="17"/>
                </a:xfrm>
                <a:custGeom>
                  <a:avLst/>
                  <a:gdLst>
                    <a:gd name="T0" fmla="*/ 3 w 54"/>
                    <a:gd name="T1" fmla="*/ 12 h 45"/>
                    <a:gd name="T2" fmla="*/ 49 w 54"/>
                    <a:gd name="T3" fmla="*/ 45 h 45"/>
                    <a:gd name="T4" fmla="*/ 37 w 54"/>
                    <a:gd name="T5" fmla="*/ 12 h 45"/>
                    <a:gd name="T6" fmla="*/ 3 w 54"/>
                    <a:gd name="T7" fmla="*/ 1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45">
                      <a:moveTo>
                        <a:pt x="3" y="12"/>
                      </a:moveTo>
                      <a:cubicBezTo>
                        <a:pt x="12" y="38"/>
                        <a:pt x="49" y="45"/>
                        <a:pt x="49" y="45"/>
                      </a:cubicBezTo>
                      <a:cubicBezTo>
                        <a:pt x="49" y="45"/>
                        <a:pt x="54" y="20"/>
                        <a:pt x="37" y="12"/>
                      </a:cubicBezTo>
                      <a:cubicBezTo>
                        <a:pt x="20" y="3"/>
                        <a:pt x="0" y="0"/>
                        <a:pt x="3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07" name="iṣľïḑè">
                <a:extLst>
                  <a:ext uri="{FF2B5EF4-FFF2-40B4-BE49-F238E27FC236}">
                    <a16:creationId xmlns:a16="http://schemas.microsoft.com/office/drawing/2014/main" id="{C90603D5-B1A7-9738-0DF6-35EB262E9109}"/>
                  </a:ext>
                </a:extLst>
              </p:cNvPr>
              <p:cNvSpPr/>
              <p:nvPr/>
            </p:nvSpPr>
            <p:spPr bwMode="auto">
              <a:xfrm>
                <a:off x="9469544" y="4610622"/>
                <a:ext cx="17983" cy="23603"/>
              </a:xfrm>
              <a:custGeom>
                <a:avLst/>
                <a:gdLst>
                  <a:gd name="T0" fmla="*/ 39 w 39"/>
                  <a:gd name="T1" fmla="*/ 29 h 54"/>
                  <a:gd name="T2" fmla="*/ 13 w 39"/>
                  <a:gd name="T3" fmla="*/ 7 h 54"/>
                  <a:gd name="T4" fmla="*/ 18 w 39"/>
                  <a:gd name="T5" fmla="*/ 41 h 54"/>
                  <a:gd name="T6" fmla="*/ 39 w 39"/>
                  <a:gd name="T7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4">
                    <a:moveTo>
                      <a:pt x="39" y="29"/>
                    </a:moveTo>
                    <a:cubicBezTo>
                      <a:pt x="39" y="11"/>
                      <a:pt x="24" y="0"/>
                      <a:pt x="13" y="7"/>
                    </a:cubicBezTo>
                    <a:cubicBezTo>
                      <a:pt x="0" y="16"/>
                      <a:pt x="0" y="29"/>
                      <a:pt x="18" y="41"/>
                    </a:cubicBezTo>
                    <a:cubicBezTo>
                      <a:pt x="34" y="54"/>
                      <a:pt x="39" y="41"/>
                      <a:pt x="39" y="2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8" name="î$ļíḍé">
                <a:extLst>
                  <a:ext uri="{FF2B5EF4-FFF2-40B4-BE49-F238E27FC236}">
                    <a16:creationId xmlns:a16="http://schemas.microsoft.com/office/drawing/2014/main" id="{AE642C55-0025-DEFE-037D-0BC855D07AAF}"/>
                  </a:ext>
                </a:extLst>
              </p:cNvPr>
              <p:cNvSpPr/>
              <p:nvPr/>
            </p:nvSpPr>
            <p:spPr bwMode="auto">
              <a:xfrm>
                <a:off x="8760329" y="4297038"/>
                <a:ext cx="48330" cy="83172"/>
              </a:xfrm>
              <a:custGeom>
                <a:avLst/>
                <a:gdLst>
                  <a:gd name="T0" fmla="*/ 37 w 110"/>
                  <a:gd name="T1" fmla="*/ 142 h 189"/>
                  <a:gd name="T2" fmla="*/ 33 w 110"/>
                  <a:gd name="T3" fmla="*/ 42 h 189"/>
                  <a:gd name="T4" fmla="*/ 79 w 110"/>
                  <a:gd name="T5" fmla="*/ 54 h 189"/>
                  <a:gd name="T6" fmla="*/ 84 w 110"/>
                  <a:gd name="T7" fmla="*/ 142 h 189"/>
                  <a:gd name="T8" fmla="*/ 37 w 110"/>
                  <a:gd name="T9" fmla="*/ 14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37" y="142"/>
                    </a:moveTo>
                    <a:cubicBezTo>
                      <a:pt x="22" y="109"/>
                      <a:pt x="0" y="84"/>
                      <a:pt x="33" y="42"/>
                    </a:cubicBezTo>
                    <a:cubicBezTo>
                      <a:pt x="68" y="0"/>
                      <a:pt x="63" y="12"/>
                      <a:pt x="79" y="54"/>
                    </a:cubicBezTo>
                    <a:cubicBezTo>
                      <a:pt x="98" y="96"/>
                      <a:pt x="110" y="109"/>
                      <a:pt x="84" y="142"/>
                    </a:cubicBezTo>
                    <a:cubicBezTo>
                      <a:pt x="58" y="177"/>
                      <a:pt x="58" y="189"/>
                      <a:pt x="37" y="1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9" name="íṥľïḋé">
                <a:extLst>
                  <a:ext uri="{FF2B5EF4-FFF2-40B4-BE49-F238E27FC236}">
                    <a16:creationId xmlns:a16="http://schemas.microsoft.com/office/drawing/2014/main" id="{E06286DF-D025-C7A8-856E-D8B77C7C2437}"/>
                  </a:ext>
                </a:extLst>
              </p:cNvPr>
              <p:cNvSpPr/>
              <p:nvPr/>
            </p:nvSpPr>
            <p:spPr bwMode="auto">
              <a:xfrm>
                <a:off x="8647934" y="4083487"/>
                <a:ext cx="101156" cy="118015"/>
              </a:xfrm>
              <a:custGeom>
                <a:avLst/>
                <a:gdLst>
                  <a:gd name="T0" fmla="*/ 195 w 232"/>
                  <a:gd name="T1" fmla="*/ 218 h 272"/>
                  <a:gd name="T2" fmla="*/ 205 w 232"/>
                  <a:gd name="T3" fmla="*/ 163 h 272"/>
                  <a:gd name="T4" fmla="*/ 221 w 232"/>
                  <a:gd name="T5" fmla="*/ 59 h 272"/>
                  <a:gd name="T6" fmla="*/ 170 w 232"/>
                  <a:gd name="T7" fmla="*/ 37 h 272"/>
                  <a:gd name="T8" fmla="*/ 58 w 232"/>
                  <a:gd name="T9" fmla="*/ 79 h 272"/>
                  <a:gd name="T10" fmla="*/ 53 w 232"/>
                  <a:gd name="T11" fmla="*/ 146 h 272"/>
                  <a:gd name="T12" fmla="*/ 111 w 232"/>
                  <a:gd name="T13" fmla="*/ 188 h 272"/>
                  <a:gd name="T14" fmla="*/ 158 w 232"/>
                  <a:gd name="T15" fmla="*/ 251 h 272"/>
                  <a:gd name="T16" fmla="*/ 195 w 232"/>
                  <a:gd name="T17" fmla="*/ 218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72">
                    <a:moveTo>
                      <a:pt x="195" y="218"/>
                    </a:moveTo>
                    <a:cubicBezTo>
                      <a:pt x="189" y="198"/>
                      <a:pt x="193" y="193"/>
                      <a:pt x="205" y="163"/>
                    </a:cubicBezTo>
                    <a:cubicBezTo>
                      <a:pt x="216" y="134"/>
                      <a:pt x="232" y="83"/>
                      <a:pt x="221" y="59"/>
                    </a:cubicBezTo>
                    <a:cubicBezTo>
                      <a:pt x="207" y="34"/>
                      <a:pt x="216" y="0"/>
                      <a:pt x="170" y="37"/>
                    </a:cubicBezTo>
                    <a:cubicBezTo>
                      <a:pt x="124" y="76"/>
                      <a:pt x="105" y="59"/>
                      <a:pt x="58" y="79"/>
                    </a:cubicBezTo>
                    <a:cubicBezTo>
                      <a:pt x="11" y="101"/>
                      <a:pt x="0" y="143"/>
                      <a:pt x="53" y="146"/>
                    </a:cubicBezTo>
                    <a:cubicBezTo>
                      <a:pt x="109" y="151"/>
                      <a:pt x="124" y="151"/>
                      <a:pt x="111" y="188"/>
                    </a:cubicBezTo>
                    <a:cubicBezTo>
                      <a:pt x="100" y="227"/>
                      <a:pt x="137" y="230"/>
                      <a:pt x="158" y="251"/>
                    </a:cubicBezTo>
                    <a:cubicBezTo>
                      <a:pt x="179" y="272"/>
                      <a:pt x="207" y="251"/>
                      <a:pt x="195" y="21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0" name="íšḷíďe">
                <a:extLst>
                  <a:ext uri="{FF2B5EF4-FFF2-40B4-BE49-F238E27FC236}">
                    <a16:creationId xmlns:a16="http://schemas.microsoft.com/office/drawing/2014/main" id="{6DD89EA4-6514-6C5A-100B-9B5D866CBAAC}"/>
                  </a:ext>
                </a:extLst>
              </p:cNvPr>
              <p:cNvSpPr/>
              <p:nvPr/>
            </p:nvSpPr>
            <p:spPr bwMode="auto">
              <a:xfrm>
                <a:off x="8587241" y="3819359"/>
                <a:ext cx="109024" cy="170841"/>
              </a:xfrm>
              <a:custGeom>
                <a:avLst/>
                <a:gdLst>
                  <a:gd name="T0" fmla="*/ 99 w 249"/>
                  <a:gd name="T1" fmla="*/ 251 h 389"/>
                  <a:gd name="T2" fmla="*/ 144 w 249"/>
                  <a:gd name="T3" fmla="*/ 130 h 389"/>
                  <a:gd name="T4" fmla="*/ 144 w 249"/>
                  <a:gd name="T5" fmla="*/ 46 h 389"/>
                  <a:gd name="T6" fmla="*/ 109 w 249"/>
                  <a:gd name="T7" fmla="*/ 4 h 389"/>
                  <a:gd name="T8" fmla="*/ 53 w 249"/>
                  <a:gd name="T9" fmla="*/ 50 h 389"/>
                  <a:gd name="T10" fmla="*/ 49 w 249"/>
                  <a:gd name="T11" fmla="*/ 155 h 389"/>
                  <a:gd name="T12" fmla="*/ 20 w 249"/>
                  <a:gd name="T13" fmla="*/ 197 h 389"/>
                  <a:gd name="T14" fmla="*/ 65 w 249"/>
                  <a:gd name="T15" fmla="*/ 314 h 389"/>
                  <a:gd name="T16" fmla="*/ 117 w 249"/>
                  <a:gd name="T17" fmla="*/ 335 h 389"/>
                  <a:gd name="T18" fmla="*/ 205 w 249"/>
                  <a:gd name="T19" fmla="*/ 356 h 389"/>
                  <a:gd name="T20" fmla="*/ 243 w 249"/>
                  <a:gd name="T21" fmla="*/ 343 h 389"/>
                  <a:gd name="T22" fmla="*/ 175 w 249"/>
                  <a:gd name="T23" fmla="*/ 288 h 389"/>
                  <a:gd name="T24" fmla="*/ 99 w 249"/>
                  <a:gd name="T25" fmla="*/ 25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9" h="389">
                    <a:moveTo>
                      <a:pt x="99" y="251"/>
                    </a:moveTo>
                    <a:cubicBezTo>
                      <a:pt x="96" y="205"/>
                      <a:pt x="117" y="167"/>
                      <a:pt x="144" y="130"/>
                    </a:cubicBezTo>
                    <a:cubicBezTo>
                      <a:pt x="175" y="92"/>
                      <a:pt x="149" y="88"/>
                      <a:pt x="144" y="46"/>
                    </a:cubicBezTo>
                    <a:cubicBezTo>
                      <a:pt x="141" y="4"/>
                      <a:pt x="149" y="9"/>
                      <a:pt x="109" y="4"/>
                    </a:cubicBezTo>
                    <a:cubicBezTo>
                      <a:pt x="65" y="0"/>
                      <a:pt x="62" y="25"/>
                      <a:pt x="53" y="50"/>
                    </a:cubicBezTo>
                    <a:cubicBezTo>
                      <a:pt x="44" y="76"/>
                      <a:pt x="49" y="138"/>
                      <a:pt x="49" y="155"/>
                    </a:cubicBezTo>
                    <a:cubicBezTo>
                      <a:pt x="49" y="172"/>
                      <a:pt x="0" y="155"/>
                      <a:pt x="20" y="197"/>
                    </a:cubicBezTo>
                    <a:cubicBezTo>
                      <a:pt x="42" y="239"/>
                      <a:pt x="53" y="277"/>
                      <a:pt x="65" y="314"/>
                    </a:cubicBezTo>
                    <a:cubicBezTo>
                      <a:pt x="79" y="351"/>
                      <a:pt x="86" y="338"/>
                      <a:pt x="117" y="335"/>
                    </a:cubicBezTo>
                    <a:cubicBezTo>
                      <a:pt x="144" y="330"/>
                      <a:pt x="170" y="323"/>
                      <a:pt x="205" y="356"/>
                    </a:cubicBezTo>
                    <a:cubicBezTo>
                      <a:pt x="238" y="389"/>
                      <a:pt x="249" y="372"/>
                      <a:pt x="243" y="343"/>
                    </a:cubicBezTo>
                    <a:cubicBezTo>
                      <a:pt x="233" y="314"/>
                      <a:pt x="207" y="284"/>
                      <a:pt x="175" y="288"/>
                    </a:cubicBezTo>
                    <a:cubicBezTo>
                      <a:pt x="141" y="293"/>
                      <a:pt x="104" y="293"/>
                      <a:pt x="99" y="2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1" name="ïsḷidè">
                <a:extLst>
                  <a:ext uri="{FF2B5EF4-FFF2-40B4-BE49-F238E27FC236}">
                    <a16:creationId xmlns:a16="http://schemas.microsoft.com/office/drawing/2014/main" id="{C8CBFF9D-C871-4267-2B11-2FC01F8ED61B}"/>
                  </a:ext>
                </a:extLst>
              </p:cNvPr>
              <p:cNvSpPr/>
              <p:nvPr/>
            </p:nvSpPr>
            <p:spPr bwMode="auto">
              <a:xfrm>
                <a:off x="8696264" y="3982332"/>
                <a:ext cx="35966" cy="92164"/>
              </a:xfrm>
              <a:custGeom>
                <a:avLst/>
                <a:gdLst>
                  <a:gd name="T0" fmla="*/ 40 w 82"/>
                  <a:gd name="T1" fmla="*/ 126 h 210"/>
                  <a:gd name="T2" fmla="*/ 26 w 82"/>
                  <a:gd name="T3" fmla="*/ 75 h 210"/>
                  <a:gd name="T4" fmla="*/ 35 w 82"/>
                  <a:gd name="T5" fmla="*/ 30 h 210"/>
                  <a:gd name="T6" fmla="*/ 77 w 82"/>
                  <a:gd name="T7" fmla="*/ 63 h 210"/>
                  <a:gd name="T8" fmla="*/ 77 w 82"/>
                  <a:gd name="T9" fmla="*/ 197 h 210"/>
                  <a:gd name="T10" fmla="*/ 40 w 82"/>
                  <a:gd name="T11" fmla="*/ 12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10">
                    <a:moveTo>
                      <a:pt x="40" y="126"/>
                    </a:moveTo>
                    <a:cubicBezTo>
                      <a:pt x="40" y="105"/>
                      <a:pt x="40" y="96"/>
                      <a:pt x="26" y="75"/>
                    </a:cubicBezTo>
                    <a:cubicBezTo>
                      <a:pt x="13" y="54"/>
                      <a:pt x="0" y="33"/>
                      <a:pt x="35" y="30"/>
                    </a:cubicBezTo>
                    <a:cubicBezTo>
                      <a:pt x="68" y="26"/>
                      <a:pt x="77" y="0"/>
                      <a:pt x="77" y="63"/>
                    </a:cubicBezTo>
                    <a:cubicBezTo>
                      <a:pt x="77" y="126"/>
                      <a:pt x="73" y="184"/>
                      <a:pt x="77" y="197"/>
                    </a:cubicBezTo>
                    <a:cubicBezTo>
                      <a:pt x="82" y="210"/>
                      <a:pt x="40" y="176"/>
                      <a:pt x="40" y="12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2" name="îşliḓê">
                <a:extLst>
                  <a:ext uri="{FF2B5EF4-FFF2-40B4-BE49-F238E27FC236}">
                    <a16:creationId xmlns:a16="http://schemas.microsoft.com/office/drawing/2014/main" id="{5B4FD4A9-ED07-5844-75DE-D6632C5CF2D6}"/>
                  </a:ext>
                </a:extLst>
              </p:cNvPr>
              <p:cNvSpPr/>
              <p:nvPr/>
            </p:nvSpPr>
            <p:spPr bwMode="auto">
              <a:xfrm>
                <a:off x="8632199" y="4011555"/>
                <a:ext cx="66314" cy="87668"/>
              </a:xfrm>
              <a:custGeom>
                <a:avLst/>
                <a:gdLst>
                  <a:gd name="T0" fmla="*/ 13 w 150"/>
                  <a:gd name="T1" fmla="*/ 92 h 200"/>
                  <a:gd name="T2" fmla="*/ 45 w 150"/>
                  <a:gd name="T3" fmla="*/ 29 h 200"/>
                  <a:gd name="T4" fmla="*/ 124 w 150"/>
                  <a:gd name="T5" fmla="*/ 89 h 200"/>
                  <a:gd name="T6" fmla="*/ 103 w 150"/>
                  <a:gd name="T7" fmla="*/ 168 h 200"/>
                  <a:gd name="T8" fmla="*/ 37 w 150"/>
                  <a:gd name="T9" fmla="*/ 163 h 200"/>
                  <a:gd name="T10" fmla="*/ 13 w 150"/>
                  <a:gd name="T11" fmla="*/ 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200">
                    <a:moveTo>
                      <a:pt x="13" y="92"/>
                    </a:moveTo>
                    <a:cubicBezTo>
                      <a:pt x="13" y="50"/>
                      <a:pt x="0" y="0"/>
                      <a:pt x="45" y="29"/>
                    </a:cubicBezTo>
                    <a:cubicBezTo>
                      <a:pt x="92" y="59"/>
                      <a:pt x="101" y="71"/>
                      <a:pt x="124" y="89"/>
                    </a:cubicBezTo>
                    <a:cubicBezTo>
                      <a:pt x="150" y="104"/>
                      <a:pt x="124" y="134"/>
                      <a:pt x="103" y="168"/>
                    </a:cubicBezTo>
                    <a:cubicBezTo>
                      <a:pt x="82" y="200"/>
                      <a:pt x="40" y="192"/>
                      <a:pt x="37" y="163"/>
                    </a:cubicBezTo>
                    <a:cubicBezTo>
                      <a:pt x="34" y="134"/>
                      <a:pt x="13" y="121"/>
                      <a:pt x="1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3" name="îśļîḑè">
                <a:extLst>
                  <a:ext uri="{FF2B5EF4-FFF2-40B4-BE49-F238E27FC236}">
                    <a16:creationId xmlns:a16="http://schemas.microsoft.com/office/drawing/2014/main" id="{8D3172AB-33CD-6B54-72AF-4F6CFD424F20}"/>
                  </a:ext>
                </a:extLst>
              </p:cNvPr>
              <p:cNvSpPr/>
              <p:nvPr/>
            </p:nvSpPr>
            <p:spPr bwMode="auto">
              <a:xfrm>
                <a:off x="8527672" y="4035158"/>
                <a:ext cx="64066" cy="92164"/>
              </a:xfrm>
              <a:custGeom>
                <a:avLst/>
                <a:gdLst>
                  <a:gd name="T0" fmla="*/ 93 w 146"/>
                  <a:gd name="T1" fmla="*/ 130 h 209"/>
                  <a:gd name="T2" fmla="*/ 125 w 146"/>
                  <a:gd name="T3" fmla="*/ 83 h 209"/>
                  <a:gd name="T4" fmla="*/ 146 w 146"/>
                  <a:gd name="T5" fmla="*/ 37 h 209"/>
                  <a:gd name="T6" fmla="*/ 114 w 146"/>
                  <a:gd name="T7" fmla="*/ 34 h 209"/>
                  <a:gd name="T8" fmla="*/ 72 w 146"/>
                  <a:gd name="T9" fmla="*/ 95 h 209"/>
                  <a:gd name="T10" fmla="*/ 4 w 146"/>
                  <a:gd name="T11" fmla="*/ 175 h 209"/>
                  <a:gd name="T12" fmla="*/ 39 w 146"/>
                  <a:gd name="T13" fmla="*/ 184 h 209"/>
                  <a:gd name="T14" fmla="*/ 93 w 146"/>
                  <a:gd name="T15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09">
                    <a:moveTo>
                      <a:pt x="93" y="130"/>
                    </a:moveTo>
                    <a:cubicBezTo>
                      <a:pt x="104" y="108"/>
                      <a:pt x="104" y="91"/>
                      <a:pt x="125" y="83"/>
                    </a:cubicBezTo>
                    <a:cubicBezTo>
                      <a:pt x="146" y="75"/>
                      <a:pt x="146" y="66"/>
                      <a:pt x="146" y="37"/>
                    </a:cubicBezTo>
                    <a:cubicBezTo>
                      <a:pt x="146" y="7"/>
                      <a:pt x="130" y="0"/>
                      <a:pt x="114" y="34"/>
                    </a:cubicBezTo>
                    <a:cubicBezTo>
                      <a:pt x="98" y="66"/>
                      <a:pt x="83" y="58"/>
                      <a:pt x="72" y="95"/>
                    </a:cubicBezTo>
                    <a:cubicBezTo>
                      <a:pt x="58" y="133"/>
                      <a:pt x="9" y="145"/>
                      <a:pt x="4" y="175"/>
                    </a:cubicBezTo>
                    <a:cubicBezTo>
                      <a:pt x="0" y="205"/>
                      <a:pt x="4" y="209"/>
                      <a:pt x="39" y="184"/>
                    </a:cubicBezTo>
                    <a:cubicBezTo>
                      <a:pt x="72" y="158"/>
                      <a:pt x="76" y="163"/>
                      <a:pt x="93" y="13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4" name="iśľîde">
                <a:extLst>
                  <a:ext uri="{FF2B5EF4-FFF2-40B4-BE49-F238E27FC236}">
                    <a16:creationId xmlns:a16="http://schemas.microsoft.com/office/drawing/2014/main" id="{889E9D67-3B08-E9E5-D56B-FFF5F28DB88A}"/>
                  </a:ext>
                </a:extLst>
              </p:cNvPr>
              <p:cNvSpPr/>
              <p:nvPr/>
            </p:nvSpPr>
            <p:spPr bwMode="auto">
              <a:xfrm>
                <a:off x="8333227" y="3778897"/>
                <a:ext cx="69685" cy="64066"/>
              </a:xfrm>
              <a:custGeom>
                <a:avLst/>
                <a:gdLst>
                  <a:gd name="T0" fmla="*/ 14 w 159"/>
                  <a:gd name="T1" fmla="*/ 109 h 147"/>
                  <a:gd name="T2" fmla="*/ 64 w 159"/>
                  <a:gd name="T3" fmla="*/ 142 h 147"/>
                  <a:gd name="T4" fmla="*/ 130 w 159"/>
                  <a:gd name="T5" fmla="*/ 92 h 147"/>
                  <a:gd name="T6" fmla="*/ 117 w 159"/>
                  <a:gd name="T7" fmla="*/ 5 h 147"/>
                  <a:gd name="T8" fmla="*/ 34 w 159"/>
                  <a:gd name="T9" fmla="*/ 38 h 147"/>
                  <a:gd name="T10" fmla="*/ 14 w 159"/>
                  <a:gd name="T11" fmla="*/ 10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47">
                    <a:moveTo>
                      <a:pt x="14" y="109"/>
                    </a:moveTo>
                    <a:cubicBezTo>
                      <a:pt x="22" y="138"/>
                      <a:pt x="31" y="147"/>
                      <a:pt x="64" y="142"/>
                    </a:cubicBezTo>
                    <a:cubicBezTo>
                      <a:pt x="96" y="138"/>
                      <a:pt x="122" y="122"/>
                      <a:pt x="130" y="92"/>
                    </a:cubicBezTo>
                    <a:cubicBezTo>
                      <a:pt x="138" y="63"/>
                      <a:pt x="159" y="0"/>
                      <a:pt x="117" y="5"/>
                    </a:cubicBezTo>
                    <a:cubicBezTo>
                      <a:pt x="75" y="8"/>
                      <a:pt x="64" y="26"/>
                      <a:pt x="34" y="38"/>
                    </a:cubicBezTo>
                    <a:cubicBezTo>
                      <a:pt x="6" y="50"/>
                      <a:pt x="0" y="67"/>
                      <a:pt x="14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5" name="i$ḻiḓè">
                <a:extLst>
                  <a:ext uri="{FF2B5EF4-FFF2-40B4-BE49-F238E27FC236}">
                    <a16:creationId xmlns:a16="http://schemas.microsoft.com/office/drawing/2014/main" id="{9956248E-C1F7-A9AE-3342-901A3D843C6F}"/>
                  </a:ext>
                </a:extLst>
              </p:cNvPr>
              <p:cNvSpPr/>
              <p:nvPr/>
            </p:nvSpPr>
            <p:spPr bwMode="auto">
              <a:xfrm>
                <a:off x="8610844" y="3612552"/>
                <a:ext cx="47206" cy="107899"/>
              </a:xfrm>
              <a:custGeom>
                <a:avLst/>
                <a:gdLst>
                  <a:gd name="T0" fmla="*/ 5 w 110"/>
                  <a:gd name="T1" fmla="*/ 163 h 247"/>
                  <a:gd name="T2" fmla="*/ 26 w 110"/>
                  <a:gd name="T3" fmla="*/ 67 h 247"/>
                  <a:gd name="T4" fmla="*/ 73 w 110"/>
                  <a:gd name="T5" fmla="*/ 3 h 247"/>
                  <a:gd name="T6" fmla="*/ 96 w 110"/>
                  <a:gd name="T7" fmla="*/ 50 h 247"/>
                  <a:gd name="T8" fmla="*/ 68 w 110"/>
                  <a:gd name="T9" fmla="*/ 171 h 247"/>
                  <a:gd name="T10" fmla="*/ 5 w 110"/>
                  <a:gd name="T11" fmla="*/ 1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47">
                    <a:moveTo>
                      <a:pt x="5" y="163"/>
                    </a:moveTo>
                    <a:cubicBezTo>
                      <a:pt x="0" y="138"/>
                      <a:pt x="5" y="91"/>
                      <a:pt x="26" y="67"/>
                    </a:cubicBezTo>
                    <a:cubicBezTo>
                      <a:pt x="46" y="42"/>
                      <a:pt x="58" y="8"/>
                      <a:pt x="73" y="3"/>
                    </a:cubicBezTo>
                    <a:cubicBezTo>
                      <a:pt x="85" y="0"/>
                      <a:pt x="110" y="3"/>
                      <a:pt x="96" y="50"/>
                    </a:cubicBezTo>
                    <a:cubicBezTo>
                      <a:pt x="85" y="96"/>
                      <a:pt x="64" y="138"/>
                      <a:pt x="68" y="171"/>
                    </a:cubicBezTo>
                    <a:cubicBezTo>
                      <a:pt x="73" y="205"/>
                      <a:pt x="17" y="247"/>
                      <a:pt x="5" y="1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6" name="iŝḷíďè">
                <a:extLst>
                  <a:ext uri="{FF2B5EF4-FFF2-40B4-BE49-F238E27FC236}">
                    <a16:creationId xmlns:a16="http://schemas.microsoft.com/office/drawing/2014/main" id="{978B063B-12F3-B6E5-9C00-CA842F9CCF50}"/>
                  </a:ext>
                </a:extLst>
              </p:cNvPr>
              <p:cNvSpPr/>
              <p:nvPr/>
            </p:nvSpPr>
            <p:spPr bwMode="auto">
              <a:xfrm>
                <a:off x="8814279" y="3091038"/>
                <a:ext cx="296723" cy="323698"/>
              </a:xfrm>
              <a:custGeom>
                <a:avLst/>
                <a:gdLst>
                  <a:gd name="T0" fmla="*/ 21 w 679"/>
                  <a:gd name="T1" fmla="*/ 643 h 739"/>
                  <a:gd name="T2" fmla="*/ 47 w 679"/>
                  <a:gd name="T3" fmla="*/ 526 h 739"/>
                  <a:gd name="T4" fmla="*/ 154 w 679"/>
                  <a:gd name="T5" fmla="*/ 459 h 739"/>
                  <a:gd name="T6" fmla="*/ 243 w 679"/>
                  <a:gd name="T7" fmla="*/ 425 h 739"/>
                  <a:gd name="T8" fmla="*/ 343 w 679"/>
                  <a:gd name="T9" fmla="*/ 405 h 739"/>
                  <a:gd name="T10" fmla="*/ 416 w 679"/>
                  <a:gd name="T11" fmla="*/ 317 h 739"/>
                  <a:gd name="T12" fmla="*/ 516 w 679"/>
                  <a:gd name="T13" fmla="*/ 217 h 739"/>
                  <a:gd name="T14" fmla="*/ 566 w 679"/>
                  <a:gd name="T15" fmla="*/ 82 h 739"/>
                  <a:gd name="T16" fmla="*/ 590 w 679"/>
                  <a:gd name="T17" fmla="*/ 3 h 739"/>
                  <a:gd name="T18" fmla="*/ 653 w 679"/>
                  <a:gd name="T19" fmla="*/ 49 h 739"/>
                  <a:gd name="T20" fmla="*/ 645 w 679"/>
                  <a:gd name="T21" fmla="*/ 183 h 739"/>
                  <a:gd name="T22" fmla="*/ 606 w 679"/>
                  <a:gd name="T23" fmla="*/ 254 h 739"/>
                  <a:gd name="T24" fmla="*/ 603 w 679"/>
                  <a:gd name="T25" fmla="*/ 380 h 739"/>
                  <a:gd name="T26" fmla="*/ 495 w 679"/>
                  <a:gd name="T27" fmla="*/ 501 h 739"/>
                  <a:gd name="T28" fmla="*/ 381 w 679"/>
                  <a:gd name="T29" fmla="*/ 497 h 739"/>
                  <a:gd name="T30" fmla="*/ 334 w 679"/>
                  <a:gd name="T31" fmla="*/ 568 h 739"/>
                  <a:gd name="T32" fmla="*/ 290 w 679"/>
                  <a:gd name="T33" fmla="*/ 555 h 739"/>
                  <a:gd name="T34" fmla="*/ 268 w 679"/>
                  <a:gd name="T35" fmla="*/ 526 h 739"/>
                  <a:gd name="T36" fmla="*/ 236 w 679"/>
                  <a:gd name="T37" fmla="*/ 585 h 739"/>
                  <a:gd name="T38" fmla="*/ 168 w 679"/>
                  <a:gd name="T39" fmla="*/ 623 h 739"/>
                  <a:gd name="T40" fmla="*/ 163 w 679"/>
                  <a:gd name="T41" fmla="*/ 555 h 739"/>
                  <a:gd name="T42" fmla="*/ 142 w 679"/>
                  <a:gd name="T43" fmla="*/ 539 h 739"/>
                  <a:gd name="T44" fmla="*/ 100 w 679"/>
                  <a:gd name="T45" fmla="*/ 573 h 739"/>
                  <a:gd name="T46" fmla="*/ 110 w 679"/>
                  <a:gd name="T47" fmla="*/ 669 h 739"/>
                  <a:gd name="T48" fmla="*/ 47 w 679"/>
                  <a:gd name="T49" fmla="*/ 735 h 739"/>
                  <a:gd name="T50" fmla="*/ 26 w 679"/>
                  <a:gd name="T51" fmla="*/ 689 h 739"/>
                  <a:gd name="T52" fmla="*/ 21 w 679"/>
                  <a:gd name="T53" fmla="*/ 643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9" h="739">
                    <a:moveTo>
                      <a:pt x="21" y="643"/>
                    </a:moveTo>
                    <a:cubicBezTo>
                      <a:pt x="11" y="603"/>
                      <a:pt x="0" y="539"/>
                      <a:pt x="47" y="526"/>
                    </a:cubicBezTo>
                    <a:cubicBezTo>
                      <a:pt x="94" y="513"/>
                      <a:pt x="121" y="492"/>
                      <a:pt x="154" y="459"/>
                    </a:cubicBezTo>
                    <a:cubicBezTo>
                      <a:pt x="189" y="425"/>
                      <a:pt x="189" y="430"/>
                      <a:pt x="243" y="425"/>
                    </a:cubicBezTo>
                    <a:cubicBezTo>
                      <a:pt x="297" y="422"/>
                      <a:pt x="326" y="447"/>
                      <a:pt x="343" y="405"/>
                    </a:cubicBezTo>
                    <a:cubicBezTo>
                      <a:pt x="359" y="363"/>
                      <a:pt x="376" y="350"/>
                      <a:pt x="416" y="317"/>
                    </a:cubicBezTo>
                    <a:cubicBezTo>
                      <a:pt x="453" y="284"/>
                      <a:pt x="485" y="259"/>
                      <a:pt x="516" y="217"/>
                    </a:cubicBezTo>
                    <a:cubicBezTo>
                      <a:pt x="544" y="175"/>
                      <a:pt x="566" y="121"/>
                      <a:pt x="566" y="82"/>
                    </a:cubicBezTo>
                    <a:cubicBezTo>
                      <a:pt x="566" y="45"/>
                      <a:pt x="561" y="7"/>
                      <a:pt x="590" y="3"/>
                    </a:cubicBezTo>
                    <a:cubicBezTo>
                      <a:pt x="621" y="0"/>
                      <a:pt x="637" y="7"/>
                      <a:pt x="653" y="49"/>
                    </a:cubicBezTo>
                    <a:cubicBezTo>
                      <a:pt x="669" y="91"/>
                      <a:pt x="679" y="163"/>
                      <a:pt x="645" y="183"/>
                    </a:cubicBezTo>
                    <a:cubicBezTo>
                      <a:pt x="611" y="205"/>
                      <a:pt x="606" y="208"/>
                      <a:pt x="606" y="254"/>
                    </a:cubicBezTo>
                    <a:cubicBezTo>
                      <a:pt x="606" y="301"/>
                      <a:pt x="603" y="359"/>
                      <a:pt x="603" y="380"/>
                    </a:cubicBezTo>
                    <a:cubicBezTo>
                      <a:pt x="603" y="401"/>
                      <a:pt x="569" y="492"/>
                      <a:pt x="495" y="501"/>
                    </a:cubicBezTo>
                    <a:cubicBezTo>
                      <a:pt x="418" y="509"/>
                      <a:pt x="390" y="489"/>
                      <a:pt x="381" y="497"/>
                    </a:cubicBezTo>
                    <a:cubicBezTo>
                      <a:pt x="374" y="506"/>
                      <a:pt x="364" y="546"/>
                      <a:pt x="334" y="568"/>
                    </a:cubicBezTo>
                    <a:cubicBezTo>
                      <a:pt x="305" y="588"/>
                      <a:pt x="292" y="576"/>
                      <a:pt x="290" y="555"/>
                    </a:cubicBezTo>
                    <a:cubicBezTo>
                      <a:pt x="284" y="534"/>
                      <a:pt x="263" y="501"/>
                      <a:pt x="268" y="526"/>
                    </a:cubicBezTo>
                    <a:cubicBezTo>
                      <a:pt x="273" y="551"/>
                      <a:pt x="263" y="568"/>
                      <a:pt x="236" y="585"/>
                    </a:cubicBezTo>
                    <a:cubicBezTo>
                      <a:pt x="205" y="601"/>
                      <a:pt x="180" y="656"/>
                      <a:pt x="168" y="623"/>
                    </a:cubicBezTo>
                    <a:cubicBezTo>
                      <a:pt x="154" y="588"/>
                      <a:pt x="142" y="564"/>
                      <a:pt x="163" y="555"/>
                    </a:cubicBezTo>
                    <a:cubicBezTo>
                      <a:pt x="184" y="546"/>
                      <a:pt x="173" y="531"/>
                      <a:pt x="142" y="539"/>
                    </a:cubicBezTo>
                    <a:cubicBezTo>
                      <a:pt x="115" y="546"/>
                      <a:pt x="84" y="546"/>
                      <a:pt x="100" y="573"/>
                    </a:cubicBezTo>
                    <a:cubicBezTo>
                      <a:pt x="117" y="597"/>
                      <a:pt x="117" y="635"/>
                      <a:pt x="110" y="669"/>
                    </a:cubicBezTo>
                    <a:cubicBezTo>
                      <a:pt x="100" y="702"/>
                      <a:pt x="94" y="739"/>
                      <a:pt x="47" y="735"/>
                    </a:cubicBezTo>
                    <a:cubicBezTo>
                      <a:pt x="0" y="731"/>
                      <a:pt x="19" y="711"/>
                      <a:pt x="26" y="689"/>
                    </a:cubicBezTo>
                    <a:cubicBezTo>
                      <a:pt x="33" y="669"/>
                      <a:pt x="26" y="660"/>
                      <a:pt x="21" y="64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7" name="ïṣ1iḓé">
                <a:extLst>
                  <a:ext uri="{FF2B5EF4-FFF2-40B4-BE49-F238E27FC236}">
                    <a16:creationId xmlns:a16="http://schemas.microsoft.com/office/drawing/2014/main" id="{1C48C1FE-F3B1-A4A3-A5AB-9679E2439857}"/>
                  </a:ext>
                </a:extLst>
              </p:cNvPr>
              <p:cNvSpPr/>
              <p:nvPr/>
            </p:nvSpPr>
            <p:spPr bwMode="auto">
              <a:xfrm>
                <a:off x="9050309" y="2929189"/>
                <a:ext cx="146114" cy="141618"/>
              </a:xfrm>
              <a:custGeom>
                <a:avLst/>
                <a:gdLst>
                  <a:gd name="T0" fmla="*/ 66 w 334"/>
                  <a:gd name="T1" fmla="*/ 285 h 322"/>
                  <a:gd name="T2" fmla="*/ 97 w 334"/>
                  <a:gd name="T3" fmla="*/ 264 h 322"/>
                  <a:gd name="T4" fmla="*/ 147 w 334"/>
                  <a:gd name="T5" fmla="*/ 288 h 322"/>
                  <a:gd name="T6" fmla="*/ 209 w 334"/>
                  <a:gd name="T7" fmla="*/ 273 h 322"/>
                  <a:gd name="T8" fmla="*/ 260 w 334"/>
                  <a:gd name="T9" fmla="*/ 231 h 322"/>
                  <a:gd name="T10" fmla="*/ 318 w 334"/>
                  <a:gd name="T11" fmla="*/ 201 h 322"/>
                  <a:gd name="T12" fmla="*/ 260 w 334"/>
                  <a:gd name="T13" fmla="*/ 143 h 322"/>
                  <a:gd name="T14" fmla="*/ 176 w 334"/>
                  <a:gd name="T15" fmla="*/ 117 h 322"/>
                  <a:gd name="T16" fmla="*/ 102 w 334"/>
                  <a:gd name="T17" fmla="*/ 17 h 322"/>
                  <a:gd name="T18" fmla="*/ 102 w 334"/>
                  <a:gd name="T19" fmla="*/ 93 h 322"/>
                  <a:gd name="T20" fmla="*/ 105 w 334"/>
                  <a:gd name="T21" fmla="*/ 185 h 322"/>
                  <a:gd name="T22" fmla="*/ 81 w 334"/>
                  <a:gd name="T23" fmla="*/ 218 h 322"/>
                  <a:gd name="T24" fmla="*/ 29 w 334"/>
                  <a:gd name="T25" fmla="*/ 239 h 322"/>
                  <a:gd name="T26" fmla="*/ 8 w 334"/>
                  <a:gd name="T27" fmla="*/ 293 h 322"/>
                  <a:gd name="T28" fmla="*/ 55 w 334"/>
                  <a:gd name="T29" fmla="*/ 318 h 322"/>
                  <a:gd name="T30" fmla="*/ 66 w 334"/>
                  <a:gd name="T31" fmla="*/ 28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4" h="322">
                    <a:moveTo>
                      <a:pt x="66" y="285"/>
                    </a:moveTo>
                    <a:cubicBezTo>
                      <a:pt x="61" y="278"/>
                      <a:pt x="97" y="264"/>
                      <a:pt x="97" y="264"/>
                    </a:cubicBezTo>
                    <a:cubicBezTo>
                      <a:pt x="97" y="264"/>
                      <a:pt x="120" y="280"/>
                      <a:pt x="147" y="288"/>
                    </a:cubicBezTo>
                    <a:cubicBezTo>
                      <a:pt x="171" y="297"/>
                      <a:pt x="197" y="301"/>
                      <a:pt x="209" y="273"/>
                    </a:cubicBezTo>
                    <a:cubicBezTo>
                      <a:pt x="223" y="243"/>
                      <a:pt x="218" y="231"/>
                      <a:pt x="260" y="231"/>
                    </a:cubicBezTo>
                    <a:cubicBezTo>
                      <a:pt x="302" y="231"/>
                      <a:pt x="334" y="231"/>
                      <a:pt x="318" y="201"/>
                    </a:cubicBezTo>
                    <a:cubicBezTo>
                      <a:pt x="302" y="172"/>
                      <a:pt x="325" y="135"/>
                      <a:pt x="260" y="143"/>
                    </a:cubicBezTo>
                    <a:cubicBezTo>
                      <a:pt x="192" y="150"/>
                      <a:pt x="209" y="164"/>
                      <a:pt x="176" y="117"/>
                    </a:cubicBezTo>
                    <a:cubicBezTo>
                      <a:pt x="142" y="71"/>
                      <a:pt x="125" y="0"/>
                      <a:pt x="102" y="17"/>
                    </a:cubicBezTo>
                    <a:cubicBezTo>
                      <a:pt x="76" y="34"/>
                      <a:pt x="83" y="51"/>
                      <a:pt x="102" y="93"/>
                    </a:cubicBezTo>
                    <a:cubicBezTo>
                      <a:pt x="118" y="135"/>
                      <a:pt x="120" y="167"/>
                      <a:pt x="105" y="185"/>
                    </a:cubicBezTo>
                    <a:cubicBezTo>
                      <a:pt x="87" y="201"/>
                      <a:pt x="105" y="209"/>
                      <a:pt x="81" y="218"/>
                    </a:cubicBezTo>
                    <a:cubicBezTo>
                      <a:pt x="55" y="226"/>
                      <a:pt x="50" y="218"/>
                      <a:pt x="29" y="239"/>
                    </a:cubicBezTo>
                    <a:cubicBezTo>
                      <a:pt x="8" y="259"/>
                      <a:pt x="0" y="280"/>
                      <a:pt x="8" y="293"/>
                    </a:cubicBezTo>
                    <a:cubicBezTo>
                      <a:pt x="18" y="306"/>
                      <a:pt x="34" y="322"/>
                      <a:pt x="55" y="318"/>
                    </a:cubicBezTo>
                    <a:cubicBezTo>
                      <a:pt x="76" y="313"/>
                      <a:pt x="76" y="297"/>
                      <a:pt x="66" y="2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8" name="iṡḷîḋê">
                <a:extLst>
                  <a:ext uri="{FF2B5EF4-FFF2-40B4-BE49-F238E27FC236}">
                    <a16:creationId xmlns:a16="http://schemas.microsoft.com/office/drawing/2014/main" id="{334532C2-8A5B-8065-2349-FE2AA64D54C5}"/>
                  </a:ext>
                </a:extLst>
              </p:cNvPr>
              <p:cNvSpPr/>
              <p:nvPr/>
            </p:nvSpPr>
            <p:spPr bwMode="auto">
              <a:xfrm>
                <a:off x="9099763" y="2645953"/>
                <a:ext cx="80925" cy="289980"/>
              </a:xfrm>
              <a:custGeom>
                <a:avLst/>
                <a:gdLst>
                  <a:gd name="T0" fmla="*/ 34 w 184"/>
                  <a:gd name="T1" fmla="*/ 536 h 662"/>
                  <a:gd name="T2" fmla="*/ 34 w 184"/>
                  <a:gd name="T3" fmla="*/ 422 h 662"/>
                  <a:gd name="T4" fmla="*/ 37 w 184"/>
                  <a:gd name="T5" fmla="*/ 264 h 662"/>
                  <a:gd name="T6" fmla="*/ 21 w 184"/>
                  <a:gd name="T7" fmla="*/ 156 h 662"/>
                  <a:gd name="T8" fmla="*/ 47 w 184"/>
                  <a:gd name="T9" fmla="*/ 84 h 662"/>
                  <a:gd name="T10" fmla="*/ 84 w 184"/>
                  <a:gd name="T11" fmla="*/ 5 h 662"/>
                  <a:gd name="T12" fmla="*/ 113 w 184"/>
                  <a:gd name="T13" fmla="*/ 122 h 662"/>
                  <a:gd name="T14" fmla="*/ 110 w 184"/>
                  <a:gd name="T15" fmla="*/ 259 h 662"/>
                  <a:gd name="T16" fmla="*/ 131 w 184"/>
                  <a:gd name="T17" fmla="*/ 364 h 662"/>
                  <a:gd name="T18" fmla="*/ 71 w 184"/>
                  <a:gd name="T19" fmla="*/ 485 h 662"/>
                  <a:gd name="T20" fmla="*/ 89 w 184"/>
                  <a:gd name="T21" fmla="*/ 598 h 662"/>
                  <a:gd name="T22" fmla="*/ 63 w 184"/>
                  <a:gd name="T23" fmla="*/ 611 h 662"/>
                  <a:gd name="T24" fmla="*/ 21 w 184"/>
                  <a:gd name="T25" fmla="*/ 606 h 662"/>
                  <a:gd name="T26" fmla="*/ 34 w 184"/>
                  <a:gd name="T27" fmla="*/ 536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662">
                    <a:moveTo>
                      <a:pt x="34" y="536"/>
                    </a:moveTo>
                    <a:cubicBezTo>
                      <a:pt x="34" y="506"/>
                      <a:pt x="34" y="472"/>
                      <a:pt x="34" y="422"/>
                    </a:cubicBezTo>
                    <a:cubicBezTo>
                      <a:pt x="34" y="373"/>
                      <a:pt x="49" y="306"/>
                      <a:pt x="37" y="264"/>
                    </a:cubicBezTo>
                    <a:cubicBezTo>
                      <a:pt x="26" y="222"/>
                      <a:pt x="5" y="205"/>
                      <a:pt x="21" y="156"/>
                    </a:cubicBezTo>
                    <a:cubicBezTo>
                      <a:pt x="37" y="105"/>
                      <a:pt x="37" y="114"/>
                      <a:pt x="47" y="84"/>
                    </a:cubicBezTo>
                    <a:cubicBezTo>
                      <a:pt x="54" y="55"/>
                      <a:pt x="63" y="8"/>
                      <a:pt x="84" y="5"/>
                    </a:cubicBezTo>
                    <a:cubicBezTo>
                      <a:pt x="105" y="0"/>
                      <a:pt x="105" y="92"/>
                      <a:pt x="113" y="122"/>
                    </a:cubicBezTo>
                    <a:cubicBezTo>
                      <a:pt x="121" y="151"/>
                      <a:pt x="89" y="210"/>
                      <a:pt x="110" y="259"/>
                    </a:cubicBezTo>
                    <a:cubicBezTo>
                      <a:pt x="131" y="310"/>
                      <a:pt x="184" y="347"/>
                      <a:pt x="131" y="364"/>
                    </a:cubicBezTo>
                    <a:cubicBezTo>
                      <a:pt x="76" y="380"/>
                      <a:pt x="76" y="435"/>
                      <a:pt x="71" y="485"/>
                    </a:cubicBezTo>
                    <a:cubicBezTo>
                      <a:pt x="68" y="536"/>
                      <a:pt x="76" y="573"/>
                      <a:pt x="89" y="598"/>
                    </a:cubicBezTo>
                    <a:cubicBezTo>
                      <a:pt x="100" y="623"/>
                      <a:pt x="71" y="628"/>
                      <a:pt x="63" y="611"/>
                    </a:cubicBezTo>
                    <a:cubicBezTo>
                      <a:pt x="54" y="593"/>
                      <a:pt x="0" y="662"/>
                      <a:pt x="21" y="606"/>
                    </a:cubicBezTo>
                    <a:cubicBezTo>
                      <a:pt x="42" y="553"/>
                      <a:pt x="34" y="560"/>
                      <a:pt x="34" y="53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9" name="išlíḋé">
                <a:extLst>
                  <a:ext uri="{FF2B5EF4-FFF2-40B4-BE49-F238E27FC236}">
                    <a16:creationId xmlns:a16="http://schemas.microsoft.com/office/drawing/2014/main" id="{CF12AFC4-FDD5-6AD2-B981-86579FFE2557}"/>
                  </a:ext>
                </a:extLst>
              </p:cNvPr>
              <p:cNvSpPr/>
              <p:nvPr/>
            </p:nvSpPr>
            <p:spPr bwMode="auto">
              <a:xfrm>
                <a:off x="5298556" y="2133430"/>
                <a:ext cx="270873" cy="150610"/>
              </a:xfrm>
              <a:custGeom>
                <a:avLst/>
                <a:gdLst>
                  <a:gd name="T0" fmla="*/ 395 w 617"/>
                  <a:gd name="T1" fmla="*/ 298 h 343"/>
                  <a:gd name="T2" fmla="*/ 546 w 617"/>
                  <a:gd name="T3" fmla="*/ 215 h 343"/>
                  <a:gd name="T4" fmla="*/ 578 w 617"/>
                  <a:gd name="T5" fmla="*/ 121 h 343"/>
                  <a:gd name="T6" fmla="*/ 462 w 617"/>
                  <a:gd name="T7" fmla="*/ 39 h 343"/>
                  <a:gd name="T8" fmla="*/ 358 w 617"/>
                  <a:gd name="T9" fmla="*/ 72 h 343"/>
                  <a:gd name="T10" fmla="*/ 222 w 617"/>
                  <a:gd name="T11" fmla="*/ 69 h 343"/>
                  <a:gd name="T12" fmla="*/ 176 w 617"/>
                  <a:gd name="T13" fmla="*/ 76 h 343"/>
                  <a:gd name="T14" fmla="*/ 109 w 617"/>
                  <a:gd name="T15" fmla="*/ 46 h 343"/>
                  <a:gd name="T16" fmla="*/ 45 w 617"/>
                  <a:gd name="T17" fmla="*/ 133 h 343"/>
                  <a:gd name="T18" fmla="*/ 72 w 617"/>
                  <a:gd name="T19" fmla="*/ 185 h 343"/>
                  <a:gd name="T20" fmla="*/ 124 w 617"/>
                  <a:gd name="T21" fmla="*/ 230 h 343"/>
                  <a:gd name="T22" fmla="*/ 180 w 617"/>
                  <a:gd name="T23" fmla="*/ 324 h 343"/>
                  <a:gd name="T24" fmla="*/ 395 w 617"/>
                  <a:gd name="T25" fmla="*/ 298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7" h="343">
                    <a:moveTo>
                      <a:pt x="395" y="298"/>
                    </a:moveTo>
                    <a:cubicBezTo>
                      <a:pt x="450" y="259"/>
                      <a:pt x="507" y="230"/>
                      <a:pt x="546" y="215"/>
                    </a:cubicBezTo>
                    <a:cubicBezTo>
                      <a:pt x="583" y="200"/>
                      <a:pt x="617" y="148"/>
                      <a:pt x="578" y="121"/>
                    </a:cubicBezTo>
                    <a:cubicBezTo>
                      <a:pt x="541" y="96"/>
                      <a:pt x="496" y="15"/>
                      <a:pt x="462" y="39"/>
                    </a:cubicBezTo>
                    <a:cubicBezTo>
                      <a:pt x="428" y="61"/>
                      <a:pt x="411" y="87"/>
                      <a:pt x="358" y="72"/>
                    </a:cubicBezTo>
                    <a:cubicBezTo>
                      <a:pt x="304" y="57"/>
                      <a:pt x="237" y="27"/>
                      <a:pt x="222" y="69"/>
                    </a:cubicBezTo>
                    <a:cubicBezTo>
                      <a:pt x="208" y="110"/>
                      <a:pt x="184" y="121"/>
                      <a:pt x="176" y="76"/>
                    </a:cubicBezTo>
                    <a:cubicBezTo>
                      <a:pt x="169" y="31"/>
                      <a:pt x="151" y="0"/>
                      <a:pt x="109" y="46"/>
                    </a:cubicBezTo>
                    <a:cubicBezTo>
                      <a:pt x="68" y="92"/>
                      <a:pt x="0" y="114"/>
                      <a:pt x="45" y="133"/>
                    </a:cubicBezTo>
                    <a:cubicBezTo>
                      <a:pt x="90" y="151"/>
                      <a:pt x="101" y="185"/>
                      <a:pt x="72" y="185"/>
                    </a:cubicBezTo>
                    <a:cubicBezTo>
                      <a:pt x="42" y="185"/>
                      <a:pt x="105" y="215"/>
                      <a:pt x="124" y="230"/>
                    </a:cubicBezTo>
                    <a:cubicBezTo>
                      <a:pt x="143" y="245"/>
                      <a:pt x="101" y="313"/>
                      <a:pt x="180" y="324"/>
                    </a:cubicBezTo>
                    <a:cubicBezTo>
                      <a:pt x="259" y="336"/>
                      <a:pt x="332" y="343"/>
                      <a:pt x="395" y="2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0" name="îsḻîdê">
                <a:extLst>
                  <a:ext uri="{FF2B5EF4-FFF2-40B4-BE49-F238E27FC236}">
                    <a16:creationId xmlns:a16="http://schemas.microsoft.com/office/drawing/2014/main" id="{44FE5FDF-51AB-16EC-6E6A-76072F78DE49}"/>
                  </a:ext>
                </a:extLst>
              </p:cNvPr>
              <p:cNvSpPr/>
              <p:nvPr/>
            </p:nvSpPr>
            <p:spPr bwMode="auto">
              <a:xfrm>
                <a:off x="6115670" y="1396117"/>
                <a:ext cx="295600" cy="338310"/>
              </a:xfrm>
              <a:custGeom>
                <a:avLst/>
                <a:gdLst>
                  <a:gd name="T0" fmla="*/ 227 w 675"/>
                  <a:gd name="T1" fmla="*/ 766 h 772"/>
                  <a:gd name="T2" fmla="*/ 283 w 675"/>
                  <a:gd name="T3" fmla="*/ 675 h 772"/>
                  <a:gd name="T4" fmla="*/ 358 w 675"/>
                  <a:gd name="T5" fmla="*/ 473 h 772"/>
                  <a:gd name="T6" fmla="*/ 394 w 675"/>
                  <a:gd name="T7" fmla="*/ 532 h 772"/>
                  <a:gd name="T8" fmla="*/ 477 w 675"/>
                  <a:gd name="T9" fmla="*/ 636 h 772"/>
                  <a:gd name="T10" fmla="*/ 512 w 675"/>
                  <a:gd name="T11" fmla="*/ 512 h 772"/>
                  <a:gd name="T12" fmla="*/ 426 w 675"/>
                  <a:gd name="T13" fmla="*/ 333 h 772"/>
                  <a:gd name="T14" fmla="*/ 432 w 675"/>
                  <a:gd name="T15" fmla="*/ 234 h 772"/>
                  <a:gd name="T16" fmla="*/ 532 w 675"/>
                  <a:gd name="T17" fmla="*/ 270 h 772"/>
                  <a:gd name="T18" fmla="*/ 603 w 675"/>
                  <a:gd name="T19" fmla="*/ 91 h 772"/>
                  <a:gd name="T20" fmla="*/ 385 w 675"/>
                  <a:gd name="T21" fmla="*/ 31 h 772"/>
                  <a:gd name="T22" fmla="*/ 233 w 675"/>
                  <a:gd name="T23" fmla="*/ 115 h 772"/>
                  <a:gd name="T24" fmla="*/ 84 w 675"/>
                  <a:gd name="T25" fmla="*/ 98 h 772"/>
                  <a:gd name="T26" fmla="*/ 36 w 675"/>
                  <a:gd name="T27" fmla="*/ 337 h 772"/>
                  <a:gd name="T28" fmla="*/ 134 w 675"/>
                  <a:gd name="T29" fmla="*/ 480 h 772"/>
                  <a:gd name="T30" fmla="*/ 147 w 675"/>
                  <a:gd name="T31" fmla="*/ 639 h 772"/>
                  <a:gd name="T32" fmla="*/ 227 w 675"/>
                  <a:gd name="T33" fmla="*/ 76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5" h="772">
                    <a:moveTo>
                      <a:pt x="227" y="766"/>
                    </a:moveTo>
                    <a:cubicBezTo>
                      <a:pt x="237" y="772"/>
                      <a:pt x="269" y="730"/>
                      <a:pt x="283" y="675"/>
                    </a:cubicBezTo>
                    <a:cubicBezTo>
                      <a:pt x="292" y="619"/>
                      <a:pt x="337" y="496"/>
                      <a:pt x="358" y="473"/>
                    </a:cubicBezTo>
                    <a:cubicBezTo>
                      <a:pt x="378" y="449"/>
                      <a:pt x="401" y="449"/>
                      <a:pt x="394" y="532"/>
                    </a:cubicBezTo>
                    <a:cubicBezTo>
                      <a:pt x="385" y="616"/>
                      <a:pt x="426" y="639"/>
                      <a:pt x="477" y="636"/>
                    </a:cubicBezTo>
                    <a:cubicBezTo>
                      <a:pt x="528" y="631"/>
                      <a:pt x="548" y="576"/>
                      <a:pt x="512" y="512"/>
                    </a:cubicBezTo>
                    <a:cubicBezTo>
                      <a:pt x="477" y="449"/>
                      <a:pt x="448" y="381"/>
                      <a:pt x="426" y="333"/>
                    </a:cubicBezTo>
                    <a:cubicBezTo>
                      <a:pt x="401" y="286"/>
                      <a:pt x="401" y="242"/>
                      <a:pt x="432" y="234"/>
                    </a:cubicBezTo>
                    <a:cubicBezTo>
                      <a:pt x="464" y="226"/>
                      <a:pt x="464" y="349"/>
                      <a:pt x="532" y="270"/>
                    </a:cubicBezTo>
                    <a:cubicBezTo>
                      <a:pt x="600" y="190"/>
                      <a:pt x="675" y="130"/>
                      <a:pt x="603" y="91"/>
                    </a:cubicBezTo>
                    <a:cubicBezTo>
                      <a:pt x="532" y="51"/>
                      <a:pt x="458" y="0"/>
                      <a:pt x="385" y="31"/>
                    </a:cubicBezTo>
                    <a:cubicBezTo>
                      <a:pt x="315" y="63"/>
                      <a:pt x="315" y="127"/>
                      <a:pt x="233" y="115"/>
                    </a:cubicBezTo>
                    <a:cubicBezTo>
                      <a:pt x="154" y="102"/>
                      <a:pt x="122" y="4"/>
                      <a:pt x="84" y="98"/>
                    </a:cubicBezTo>
                    <a:cubicBezTo>
                      <a:pt x="43" y="194"/>
                      <a:pt x="0" y="286"/>
                      <a:pt x="36" y="337"/>
                    </a:cubicBezTo>
                    <a:cubicBezTo>
                      <a:pt x="70" y="389"/>
                      <a:pt x="147" y="417"/>
                      <a:pt x="134" y="480"/>
                    </a:cubicBezTo>
                    <a:cubicBezTo>
                      <a:pt x="122" y="544"/>
                      <a:pt x="116" y="576"/>
                      <a:pt x="147" y="639"/>
                    </a:cubicBezTo>
                    <a:cubicBezTo>
                      <a:pt x="179" y="703"/>
                      <a:pt x="201" y="755"/>
                      <a:pt x="227" y="7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1" name="îṡlïde">
                <a:extLst>
                  <a:ext uri="{FF2B5EF4-FFF2-40B4-BE49-F238E27FC236}">
                    <a16:creationId xmlns:a16="http://schemas.microsoft.com/office/drawing/2014/main" id="{55C31BF3-A487-72AF-AD70-74DA10AA2DFF}"/>
                  </a:ext>
                </a:extLst>
              </p:cNvPr>
              <p:cNvSpPr/>
              <p:nvPr/>
            </p:nvSpPr>
            <p:spPr bwMode="auto">
              <a:xfrm>
                <a:off x="7032815" y="1642263"/>
                <a:ext cx="423730" cy="324823"/>
              </a:xfrm>
              <a:custGeom>
                <a:avLst/>
                <a:gdLst>
                  <a:gd name="T0" fmla="*/ 298 w 967"/>
                  <a:gd name="T1" fmla="*/ 663 h 741"/>
                  <a:gd name="T2" fmla="*/ 256 w 967"/>
                  <a:gd name="T3" fmla="*/ 545 h 741"/>
                  <a:gd name="T4" fmla="*/ 367 w 967"/>
                  <a:gd name="T5" fmla="*/ 417 h 741"/>
                  <a:gd name="T6" fmla="*/ 467 w 967"/>
                  <a:gd name="T7" fmla="*/ 315 h 741"/>
                  <a:gd name="T8" fmla="*/ 733 w 967"/>
                  <a:gd name="T9" fmla="*/ 192 h 741"/>
                  <a:gd name="T10" fmla="*/ 940 w 967"/>
                  <a:gd name="T11" fmla="*/ 109 h 741"/>
                  <a:gd name="T12" fmla="*/ 866 w 967"/>
                  <a:gd name="T13" fmla="*/ 13 h 741"/>
                  <a:gd name="T14" fmla="*/ 751 w 967"/>
                  <a:gd name="T15" fmla="*/ 92 h 741"/>
                  <a:gd name="T16" fmla="*/ 535 w 967"/>
                  <a:gd name="T17" fmla="*/ 128 h 741"/>
                  <a:gd name="T18" fmla="*/ 343 w 967"/>
                  <a:gd name="T19" fmla="*/ 215 h 741"/>
                  <a:gd name="T20" fmla="*/ 219 w 967"/>
                  <a:gd name="T21" fmla="*/ 380 h 741"/>
                  <a:gd name="T22" fmla="*/ 114 w 967"/>
                  <a:gd name="T23" fmla="*/ 489 h 741"/>
                  <a:gd name="T24" fmla="*/ 59 w 967"/>
                  <a:gd name="T25" fmla="*/ 627 h 741"/>
                  <a:gd name="T26" fmla="*/ 224 w 967"/>
                  <a:gd name="T27" fmla="*/ 709 h 741"/>
                  <a:gd name="T28" fmla="*/ 372 w 967"/>
                  <a:gd name="T29" fmla="*/ 723 h 741"/>
                  <a:gd name="T30" fmla="*/ 298 w 967"/>
                  <a:gd name="T31" fmla="*/ 66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7" h="741">
                    <a:moveTo>
                      <a:pt x="298" y="663"/>
                    </a:moveTo>
                    <a:cubicBezTo>
                      <a:pt x="277" y="652"/>
                      <a:pt x="212" y="617"/>
                      <a:pt x="256" y="545"/>
                    </a:cubicBezTo>
                    <a:cubicBezTo>
                      <a:pt x="303" y="471"/>
                      <a:pt x="310" y="467"/>
                      <a:pt x="367" y="417"/>
                    </a:cubicBezTo>
                    <a:cubicBezTo>
                      <a:pt x="420" y="366"/>
                      <a:pt x="361" y="375"/>
                      <a:pt x="467" y="315"/>
                    </a:cubicBezTo>
                    <a:cubicBezTo>
                      <a:pt x="572" y="256"/>
                      <a:pt x="631" y="224"/>
                      <a:pt x="733" y="192"/>
                    </a:cubicBezTo>
                    <a:cubicBezTo>
                      <a:pt x="834" y="160"/>
                      <a:pt x="910" y="183"/>
                      <a:pt x="940" y="109"/>
                    </a:cubicBezTo>
                    <a:cubicBezTo>
                      <a:pt x="967" y="37"/>
                      <a:pt x="930" y="0"/>
                      <a:pt x="866" y="13"/>
                    </a:cubicBezTo>
                    <a:cubicBezTo>
                      <a:pt x="802" y="27"/>
                      <a:pt x="851" y="82"/>
                      <a:pt x="751" y="92"/>
                    </a:cubicBezTo>
                    <a:cubicBezTo>
                      <a:pt x="651" y="101"/>
                      <a:pt x="572" y="124"/>
                      <a:pt x="535" y="128"/>
                    </a:cubicBezTo>
                    <a:cubicBezTo>
                      <a:pt x="499" y="133"/>
                      <a:pt x="407" y="183"/>
                      <a:pt x="343" y="215"/>
                    </a:cubicBezTo>
                    <a:cubicBezTo>
                      <a:pt x="278" y="247"/>
                      <a:pt x="256" y="343"/>
                      <a:pt x="219" y="380"/>
                    </a:cubicBezTo>
                    <a:cubicBezTo>
                      <a:pt x="183" y="417"/>
                      <a:pt x="166" y="471"/>
                      <a:pt x="114" y="489"/>
                    </a:cubicBezTo>
                    <a:cubicBezTo>
                      <a:pt x="64" y="508"/>
                      <a:pt x="0" y="599"/>
                      <a:pt x="59" y="627"/>
                    </a:cubicBezTo>
                    <a:cubicBezTo>
                      <a:pt x="119" y="654"/>
                      <a:pt x="141" y="686"/>
                      <a:pt x="224" y="709"/>
                    </a:cubicBezTo>
                    <a:cubicBezTo>
                      <a:pt x="308" y="732"/>
                      <a:pt x="367" y="741"/>
                      <a:pt x="372" y="723"/>
                    </a:cubicBezTo>
                    <a:cubicBezTo>
                      <a:pt x="375" y="705"/>
                      <a:pt x="330" y="681"/>
                      <a:pt x="298" y="6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2" name="isľiḓê">
                <a:extLst>
                  <a:ext uri="{FF2B5EF4-FFF2-40B4-BE49-F238E27FC236}">
                    <a16:creationId xmlns:a16="http://schemas.microsoft.com/office/drawing/2014/main" id="{C2075E1E-654C-AB59-626C-C61D277DDDDB}"/>
                  </a:ext>
                </a:extLst>
              </p:cNvPr>
              <p:cNvSpPr/>
              <p:nvPr/>
            </p:nvSpPr>
            <p:spPr bwMode="auto">
              <a:xfrm>
                <a:off x="6805777" y="1389374"/>
                <a:ext cx="245022" cy="130378"/>
              </a:xfrm>
              <a:custGeom>
                <a:avLst/>
                <a:gdLst>
                  <a:gd name="T0" fmla="*/ 395 w 559"/>
                  <a:gd name="T1" fmla="*/ 247 h 298"/>
                  <a:gd name="T2" fmla="*/ 500 w 559"/>
                  <a:gd name="T3" fmla="*/ 201 h 298"/>
                  <a:gd name="T4" fmla="*/ 545 w 559"/>
                  <a:gd name="T5" fmla="*/ 115 h 298"/>
                  <a:gd name="T6" fmla="*/ 505 w 559"/>
                  <a:gd name="T7" fmla="*/ 46 h 298"/>
                  <a:gd name="T8" fmla="*/ 400 w 559"/>
                  <a:gd name="T9" fmla="*/ 110 h 298"/>
                  <a:gd name="T10" fmla="*/ 212 w 559"/>
                  <a:gd name="T11" fmla="*/ 64 h 298"/>
                  <a:gd name="T12" fmla="*/ 60 w 559"/>
                  <a:gd name="T13" fmla="*/ 155 h 298"/>
                  <a:gd name="T14" fmla="*/ 197 w 559"/>
                  <a:gd name="T15" fmla="*/ 196 h 298"/>
                  <a:gd name="T16" fmla="*/ 244 w 559"/>
                  <a:gd name="T17" fmla="*/ 160 h 298"/>
                  <a:gd name="T18" fmla="*/ 316 w 559"/>
                  <a:gd name="T19" fmla="*/ 164 h 298"/>
                  <a:gd name="T20" fmla="*/ 395 w 559"/>
                  <a:gd name="T21" fmla="*/ 24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298">
                    <a:moveTo>
                      <a:pt x="395" y="247"/>
                    </a:moveTo>
                    <a:cubicBezTo>
                      <a:pt x="446" y="221"/>
                      <a:pt x="446" y="224"/>
                      <a:pt x="500" y="201"/>
                    </a:cubicBezTo>
                    <a:cubicBezTo>
                      <a:pt x="555" y="179"/>
                      <a:pt x="550" y="160"/>
                      <a:pt x="545" y="115"/>
                    </a:cubicBezTo>
                    <a:cubicBezTo>
                      <a:pt x="542" y="68"/>
                      <a:pt x="559" y="0"/>
                      <a:pt x="505" y="46"/>
                    </a:cubicBezTo>
                    <a:cubicBezTo>
                      <a:pt x="451" y="91"/>
                      <a:pt x="446" y="137"/>
                      <a:pt x="400" y="110"/>
                    </a:cubicBezTo>
                    <a:cubicBezTo>
                      <a:pt x="353" y="83"/>
                      <a:pt x="293" y="32"/>
                      <a:pt x="212" y="64"/>
                    </a:cubicBezTo>
                    <a:cubicBezTo>
                      <a:pt x="130" y="96"/>
                      <a:pt x="0" y="128"/>
                      <a:pt x="60" y="155"/>
                    </a:cubicBezTo>
                    <a:cubicBezTo>
                      <a:pt x="121" y="182"/>
                      <a:pt x="170" y="187"/>
                      <a:pt x="197" y="196"/>
                    </a:cubicBezTo>
                    <a:cubicBezTo>
                      <a:pt x="226" y="206"/>
                      <a:pt x="207" y="187"/>
                      <a:pt x="244" y="160"/>
                    </a:cubicBezTo>
                    <a:cubicBezTo>
                      <a:pt x="279" y="132"/>
                      <a:pt x="326" y="132"/>
                      <a:pt x="316" y="164"/>
                    </a:cubicBezTo>
                    <a:cubicBezTo>
                      <a:pt x="307" y="196"/>
                      <a:pt x="298" y="298"/>
                      <a:pt x="395" y="2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3" name="ísľïḍê">
                <a:extLst>
                  <a:ext uri="{FF2B5EF4-FFF2-40B4-BE49-F238E27FC236}">
                    <a16:creationId xmlns:a16="http://schemas.microsoft.com/office/drawing/2014/main" id="{A4BAC07D-07CD-EC8F-60EE-CF75903F974C}"/>
                  </a:ext>
                </a:extLst>
              </p:cNvPr>
              <p:cNvSpPr/>
              <p:nvPr/>
            </p:nvSpPr>
            <p:spPr bwMode="auto">
              <a:xfrm>
                <a:off x="7017080" y="1504017"/>
                <a:ext cx="32595" cy="29223"/>
              </a:xfrm>
              <a:custGeom>
                <a:avLst/>
                <a:gdLst>
                  <a:gd name="T0" fmla="*/ 39 w 75"/>
                  <a:gd name="T1" fmla="*/ 55 h 66"/>
                  <a:gd name="T2" fmla="*/ 49 w 75"/>
                  <a:gd name="T3" fmla="*/ 0 h 66"/>
                  <a:gd name="T4" fmla="*/ 0 w 75"/>
                  <a:gd name="T5" fmla="*/ 28 h 66"/>
                  <a:gd name="T6" fmla="*/ 39 w 75"/>
                  <a:gd name="T7" fmla="*/ 5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66">
                    <a:moveTo>
                      <a:pt x="39" y="55"/>
                    </a:moveTo>
                    <a:cubicBezTo>
                      <a:pt x="75" y="66"/>
                      <a:pt x="67" y="0"/>
                      <a:pt x="49" y="0"/>
                    </a:cubicBezTo>
                    <a:cubicBezTo>
                      <a:pt x="32" y="0"/>
                      <a:pt x="0" y="0"/>
                      <a:pt x="0" y="28"/>
                    </a:cubicBezTo>
                    <a:cubicBezTo>
                      <a:pt x="0" y="55"/>
                      <a:pt x="27" y="50"/>
                      <a:pt x="39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4" name="íṥḻïdê">
                <a:extLst>
                  <a:ext uri="{FF2B5EF4-FFF2-40B4-BE49-F238E27FC236}">
                    <a16:creationId xmlns:a16="http://schemas.microsoft.com/office/drawing/2014/main" id="{32A55200-C64D-8C2F-6F14-BCEE36595B56}"/>
                  </a:ext>
                </a:extLst>
              </p:cNvPr>
              <p:cNvSpPr/>
              <p:nvPr/>
            </p:nvSpPr>
            <p:spPr bwMode="auto">
              <a:xfrm>
                <a:off x="7066534" y="1465802"/>
                <a:ext cx="34843" cy="41587"/>
              </a:xfrm>
              <a:custGeom>
                <a:avLst/>
                <a:gdLst>
                  <a:gd name="T0" fmla="*/ 24 w 79"/>
                  <a:gd name="T1" fmla="*/ 83 h 94"/>
                  <a:gd name="T2" fmla="*/ 74 w 79"/>
                  <a:gd name="T3" fmla="*/ 45 h 94"/>
                  <a:gd name="T4" fmla="*/ 32 w 79"/>
                  <a:gd name="T5" fmla="*/ 5 h 94"/>
                  <a:gd name="T6" fmla="*/ 24 w 79"/>
                  <a:gd name="T7" fmla="*/ 8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24" y="83"/>
                    </a:moveTo>
                    <a:cubicBezTo>
                      <a:pt x="43" y="94"/>
                      <a:pt x="69" y="73"/>
                      <a:pt x="74" y="45"/>
                    </a:cubicBezTo>
                    <a:cubicBezTo>
                      <a:pt x="79" y="18"/>
                      <a:pt x="59" y="0"/>
                      <a:pt x="32" y="5"/>
                    </a:cubicBezTo>
                    <a:cubicBezTo>
                      <a:pt x="5" y="8"/>
                      <a:pt x="0" y="69"/>
                      <a:pt x="24" y="8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5" name="išľiḑê">
                <a:extLst>
                  <a:ext uri="{FF2B5EF4-FFF2-40B4-BE49-F238E27FC236}">
                    <a16:creationId xmlns:a16="http://schemas.microsoft.com/office/drawing/2014/main" id="{3F3D829B-008B-B202-1FD9-E00553ED6FAE}"/>
                  </a:ext>
                </a:extLst>
              </p:cNvPr>
              <p:cNvSpPr/>
              <p:nvPr/>
            </p:nvSpPr>
            <p:spPr bwMode="auto">
              <a:xfrm>
                <a:off x="7232878" y="1373638"/>
                <a:ext cx="73057" cy="102280"/>
              </a:xfrm>
              <a:custGeom>
                <a:avLst/>
                <a:gdLst>
                  <a:gd name="T0" fmla="*/ 78 w 167"/>
                  <a:gd name="T1" fmla="*/ 233 h 233"/>
                  <a:gd name="T2" fmla="*/ 147 w 167"/>
                  <a:gd name="T3" fmla="*/ 184 h 233"/>
                  <a:gd name="T4" fmla="*/ 147 w 167"/>
                  <a:gd name="T5" fmla="*/ 88 h 233"/>
                  <a:gd name="T6" fmla="*/ 103 w 167"/>
                  <a:gd name="T7" fmla="*/ 0 h 233"/>
                  <a:gd name="T8" fmla="*/ 57 w 167"/>
                  <a:gd name="T9" fmla="*/ 88 h 233"/>
                  <a:gd name="T10" fmla="*/ 10 w 167"/>
                  <a:gd name="T11" fmla="*/ 174 h 233"/>
                  <a:gd name="T12" fmla="*/ 78 w 167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233">
                    <a:moveTo>
                      <a:pt x="78" y="233"/>
                    </a:moveTo>
                    <a:cubicBezTo>
                      <a:pt x="130" y="233"/>
                      <a:pt x="167" y="233"/>
                      <a:pt x="147" y="184"/>
                    </a:cubicBezTo>
                    <a:cubicBezTo>
                      <a:pt x="130" y="133"/>
                      <a:pt x="147" y="105"/>
                      <a:pt x="147" y="88"/>
                    </a:cubicBezTo>
                    <a:cubicBezTo>
                      <a:pt x="147" y="69"/>
                      <a:pt x="147" y="0"/>
                      <a:pt x="103" y="0"/>
                    </a:cubicBezTo>
                    <a:cubicBezTo>
                      <a:pt x="57" y="0"/>
                      <a:pt x="83" y="64"/>
                      <a:pt x="57" y="88"/>
                    </a:cubicBezTo>
                    <a:cubicBezTo>
                      <a:pt x="29" y="110"/>
                      <a:pt x="20" y="115"/>
                      <a:pt x="10" y="174"/>
                    </a:cubicBezTo>
                    <a:cubicBezTo>
                      <a:pt x="0" y="233"/>
                      <a:pt x="29" y="233"/>
                      <a:pt x="78" y="23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6" name="íśļíḍè">
                <a:extLst>
                  <a:ext uri="{FF2B5EF4-FFF2-40B4-BE49-F238E27FC236}">
                    <a16:creationId xmlns:a16="http://schemas.microsoft.com/office/drawing/2014/main" id="{6BA0D1BD-A08C-36B0-4E8F-E9D2BB89EC6B}"/>
                  </a:ext>
                </a:extLst>
              </p:cNvPr>
              <p:cNvSpPr/>
              <p:nvPr/>
            </p:nvSpPr>
            <p:spPr bwMode="auto">
              <a:xfrm>
                <a:off x="7305935" y="1330928"/>
                <a:ext cx="69685" cy="102280"/>
              </a:xfrm>
              <a:custGeom>
                <a:avLst/>
                <a:gdLst>
                  <a:gd name="T0" fmla="*/ 34 w 159"/>
                  <a:gd name="T1" fmla="*/ 201 h 232"/>
                  <a:gd name="T2" fmla="*/ 109 w 159"/>
                  <a:gd name="T3" fmla="*/ 197 h 232"/>
                  <a:gd name="T4" fmla="*/ 132 w 159"/>
                  <a:gd name="T5" fmla="*/ 133 h 232"/>
                  <a:gd name="T6" fmla="*/ 96 w 159"/>
                  <a:gd name="T7" fmla="*/ 5 h 232"/>
                  <a:gd name="T8" fmla="*/ 27 w 159"/>
                  <a:gd name="T9" fmla="*/ 64 h 232"/>
                  <a:gd name="T10" fmla="*/ 34 w 159"/>
                  <a:gd name="T11" fmla="*/ 2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232">
                    <a:moveTo>
                      <a:pt x="34" y="201"/>
                    </a:moveTo>
                    <a:cubicBezTo>
                      <a:pt x="48" y="232"/>
                      <a:pt x="59" y="216"/>
                      <a:pt x="109" y="197"/>
                    </a:cubicBezTo>
                    <a:cubicBezTo>
                      <a:pt x="159" y="179"/>
                      <a:pt x="137" y="211"/>
                      <a:pt x="132" y="133"/>
                    </a:cubicBezTo>
                    <a:cubicBezTo>
                      <a:pt x="127" y="56"/>
                      <a:pt x="137" y="0"/>
                      <a:pt x="96" y="5"/>
                    </a:cubicBezTo>
                    <a:cubicBezTo>
                      <a:pt x="53" y="9"/>
                      <a:pt x="53" y="32"/>
                      <a:pt x="27" y="64"/>
                    </a:cubicBezTo>
                    <a:cubicBezTo>
                      <a:pt x="0" y="96"/>
                      <a:pt x="17" y="155"/>
                      <a:pt x="34" y="2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7" name="í$lïḍe">
                <a:extLst>
                  <a:ext uri="{FF2B5EF4-FFF2-40B4-BE49-F238E27FC236}">
                    <a16:creationId xmlns:a16="http://schemas.microsoft.com/office/drawing/2014/main" id="{F268CBA5-99AD-4A22-8764-D797F83002AE}"/>
                  </a:ext>
                </a:extLst>
              </p:cNvPr>
              <p:cNvSpPr/>
              <p:nvPr/>
            </p:nvSpPr>
            <p:spPr bwMode="auto">
              <a:xfrm>
                <a:off x="7220515" y="1504017"/>
                <a:ext cx="37091" cy="23603"/>
              </a:xfrm>
              <a:custGeom>
                <a:avLst/>
                <a:gdLst>
                  <a:gd name="T0" fmla="*/ 66 w 84"/>
                  <a:gd name="T1" fmla="*/ 0 h 55"/>
                  <a:gd name="T2" fmla="*/ 5 w 84"/>
                  <a:gd name="T3" fmla="*/ 18 h 55"/>
                  <a:gd name="T4" fmla="*/ 52 w 84"/>
                  <a:gd name="T5" fmla="*/ 55 h 55"/>
                  <a:gd name="T6" fmla="*/ 66 w 84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55">
                    <a:moveTo>
                      <a:pt x="66" y="0"/>
                    </a:moveTo>
                    <a:cubicBezTo>
                      <a:pt x="37" y="0"/>
                      <a:pt x="10" y="0"/>
                      <a:pt x="5" y="18"/>
                    </a:cubicBezTo>
                    <a:cubicBezTo>
                      <a:pt x="0" y="37"/>
                      <a:pt x="24" y="55"/>
                      <a:pt x="52" y="55"/>
                    </a:cubicBezTo>
                    <a:cubicBezTo>
                      <a:pt x="79" y="55"/>
                      <a:pt x="84" y="0"/>
                      <a:pt x="6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8" name="îş1íďe">
                <a:extLst>
                  <a:ext uri="{FF2B5EF4-FFF2-40B4-BE49-F238E27FC236}">
                    <a16:creationId xmlns:a16="http://schemas.microsoft.com/office/drawing/2014/main" id="{4C341FA4-6ABC-EA6A-B1EC-FCDB1F270AA2}"/>
                  </a:ext>
                </a:extLst>
              </p:cNvPr>
              <p:cNvSpPr/>
              <p:nvPr/>
            </p:nvSpPr>
            <p:spPr bwMode="auto">
              <a:xfrm>
                <a:off x="7181177" y="1443323"/>
                <a:ext cx="50578" cy="55074"/>
              </a:xfrm>
              <a:custGeom>
                <a:avLst/>
                <a:gdLst>
                  <a:gd name="T0" fmla="*/ 72 w 114"/>
                  <a:gd name="T1" fmla="*/ 101 h 124"/>
                  <a:gd name="T2" fmla="*/ 72 w 114"/>
                  <a:gd name="T3" fmla="*/ 19 h 124"/>
                  <a:gd name="T4" fmla="*/ 0 w 114"/>
                  <a:gd name="T5" fmla="*/ 46 h 124"/>
                  <a:gd name="T6" fmla="*/ 12 w 114"/>
                  <a:gd name="T7" fmla="*/ 115 h 124"/>
                  <a:gd name="T8" fmla="*/ 72 w 114"/>
                  <a:gd name="T9" fmla="*/ 10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4">
                    <a:moveTo>
                      <a:pt x="72" y="101"/>
                    </a:moveTo>
                    <a:cubicBezTo>
                      <a:pt x="114" y="101"/>
                      <a:pt x="85" y="27"/>
                      <a:pt x="72" y="19"/>
                    </a:cubicBezTo>
                    <a:cubicBezTo>
                      <a:pt x="58" y="9"/>
                      <a:pt x="0" y="0"/>
                      <a:pt x="0" y="46"/>
                    </a:cubicBezTo>
                    <a:cubicBezTo>
                      <a:pt x="0" y="92"/>
                      <a:pt x="0" y="106"/>
                      <a:pt x="12" y="115"/>
                    </a:cubicBezTo>
                    <a:cubicBezTo>
                      <a:pt x="27" y="124"/>
                      <a:pt x="58" y="101"/>
                      <a:pt x="72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9" name="iṧḷidè">
                <a:extLst>
                  <a:ext uri="{FF2B5EF4-FFF2-40B4-BE49-F238E27FC236}">
                    <a16:creationId xmlns:a16="http://schemas.microsoft.com/office/drawing/2014/main" id="{1CAD54BA-6200-1A17-1709-85F212314007}"/>
                  </a:ext>
                </a:extLst>
              </p:cNvPr>
              <p:cNvSpPr/>
              <p:nvPr/>
            </p:nvSpPr>
            <p:spPr bwMode="auto">
              <a:xfrm>
                <a:off x="7091260" y="1333176"/>
                <a:ext cx="140494" cy="173089"/>
              </a:xfrm>
              <a:custGeom>
                <a:avLst/>
                <a:gdLst>
                  <a:gd name="T0" fmla="*/ 123 w 321"/>
                  <a:gd name="T1" fmla="*/ 352 h 394"/>
                  <a:gd name="T2" fmla="*/ 160 w 321"/>
                  <a:gd name="T3" fmla="*/ 394 h 394"/>
                  <a:gd name="T4" fmla="*/ 165 w 321"/>
                  <a:gd name="T5" fmla="*/ 329 h 394"/>
                  <a:gd name="T6" fmla="*/ 170 w 321"/>
                  <a:gd name="T7" fmla="*/ 233 h 394"/>
                  <a:gd name="T8" fmla="*/ 182 w 321"/>
                  <a:gd name="T9" fmla="*/ 182 h 394"/>
                  <a:gd name="T10" fmla="*/ 256 w 321"/>
                  <a:gd name="T11" fmla="*/ 110 h 394"/>
                  <a:gd name="T12" fmla="*/ 247 w 321"/>
                  <a:gd name="T13" fmla="*/ 18 h 394"/>
                  <a:gd name="T14" fmla="*/ 118 w 321"/>
                  <a:gd name="T15" fmla="*/ 110 h 394"/>
                  <a:gd name="T16" fmla="*/ 41 w 321"/>
                  <a:gd name="T17" fmla="*/ 155 h 394"/>
                  <a:gd name="T18" fmla="*/ 55 w 321"/>
                  <a:gd name="T19" fmla="*/ 214 h 394"/>
                  <a:gd name="T20" fmla="*/ 106 w 321"/>
                  <a:gd name="T21" fmla="*/ 288 h 394"/>
                  <a:gd name="T22" fmla="*/ 123 w 321"/>
                  <a:gd name="T23" fmla="*/ 352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1" h="394">
                    <a:moveTo>
                      <a:pt x="123" y="352"/>
                    </a:moveTo>
                    <a:cubicBezTo>
                      <a:pt x="136" y="376"/>
                      <a:pt x="143" y="394"/>
                      <a:pt x="160" y="394"/>
                    </a:cubicBezTo>
                    <a:cubicBezTo>
                      <a:pt x="177" y="394"/>
                      <a:pt x="177" y="389"/>
                      <a:pt x="165" y="329"/>
                    </a:cubicBezTo>
                    <a:cubicBezTo>
                      <a:pt x="150" y="270"/>
                      <a:pt x="128" y="251"/>
                      <a:pt x="170" y="233"/>
                    </a:cubicBezTo>
                    <a:cubicBezTo>
                      <a:pt x="210" y="214"/>
                      <a:pt x="170" y="224"/>
                      <a:pt x="182" y="182"/>
                    </a:cubicBezTo>
                    <a:cubicBezTo>
                      <a:pt x="197" y="142"/>
                      <a:pt x="192" y="137"/>
                      <a:pt x="256" y="110"/>
                    </a:cubicBezTo>
                    <a:cubicBezTo>
                      <a:pt x="321" y="83"/>
                      <a:pt x="297" y="0"/>
                      <a:pt x="247" y="18"/>
                    </a:cubicBezTo>
                    <a:cubicBezTo>
                      <a:pt x="197" y="37"/>
                      <a:pt x="150" y="91"/>
                      <a:pt x="118" y="110"/>
                    </a:cubicBezTo>
                    <a:cubicBezTo>
                      <a:pt x="86" y="128"/>
                      <a:pt x="47" y="123"/>
                      <a:pt x="41" y="155"/>
                    </a:cubicBezTo>
                    <a:cubicBezTo>
                      <a:pt x="37" y="187"/>
                      <a:pt x="0" y="196"/>
                      <a:pt x="55" y="214"/>
                    </a:cubicBezTo>
                    <a:cubicBezTo>
                      <a:pt x="111" y="233"/>
                      <a:pt x="101" y="251"/>
                      <a:pt x="106" y="288"/>
                    </a:cubicBezTo>
                    <a:cubicBezTo>
                      <a:pt x="111" y="324"/>
                      <a:pt x="116" y="334"/>
                      <a:pt x="123" y="35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0" name="ïŝľíďe">
                <a:extLst>
                  <a:ext uri="{FF2B5EF4-FFF2-40B4-BE49-F238E27FC236}">
                    <a16:creationId xmlns:a16="http://schemas.microsoft.com/office/drawing/2014/main" id="{817DCC2D-B991-0177-E701-C0816E6C90CC}"/>
                  </a:ext>
                </a:extLst>
              </p:cNvPr>
              <p:cNvSpPr/>
              <p:nvPr/>
            </p:nvSpPr>
            <p:spPr bwMode="auto">
              <a:xfrm>
                <a:off x="6966501" y="2005300"/>
                <a:ext cx="58446" cy="49454"/>
              </a:xfrm>
              <a:custGeom>
                <a:avLst/>
                <a:gdLst>
                  <a:gd name="T0" fmla="*/ 22 w 132"/>
                  <a:gd name="T1" fmla="*/ 50 h 114"/>
                  <a:gd name="T2" fmla="*/ 41 w 132"/>
                  <a:gd name="T3" fmla="*/ 96 h 114"/>
                  <a:gd name="T4" fmla="*/ 115 w 132"/>
                  <a:gd name="T5" fmla="*/ 82 h 114"/>
                  <a:gd name="T6" fmla="*/ 90 w 132"/>
                  <a:gd name="T7" fmla="*/ 0 h 114"/>
                  <a:gd name="T8" fmla="*/ 22 w 132"/>
                  <a:gd name="T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4">
                    <a:moveTo>
                      <a:pt x="22" y="50"/>
                    </a:moveTo>
                    <a:cubicBezTo>
                      <a:pt x="15" y="61"/>
                      <a:pt x="0" y="91"/>
                      <a:pt x="41" y="96"/>
                    </a:cubicBezTo>
                    <a:cubicBezTo>
                      <a:pt x="83" y="99"/>
                      <a:pt x="95" y="114"/>
                      <a:pt x="115" y="82"/>
                    </a:cubicBezTo>
                    <a:cubicBezTo>
                      <a:pt x="132" y="50"/>
                      <a:pt x="122" y="0"/>
                      <a:pt x="90" y="0"/>
                    </a:cubicBezTo>
                    <a:cubicBezTo>
                      <a:pt x="58" y="0"/>
                      <a:pt x="41" y="22"/>
                      <a:pt x="22" y="5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1" name="îsļîḓé">
                <a:extLst>
                  <a:ext uri="{FF2B5EF4-FFF2-40B4-BE49-F238E27FC236}">
                    <a16:creationId xmlns:a16="http://schemas.microsoft.com/office/drawing/2014/main" id="{83EC65EE-EA81-E0A0-494F-FA55620F3EB1}"/>
                  </a:ext>
                </a:extLst>
              </p:cNvPr>
              <p:cNvSpPr/>
              <p:nvPr/>
            </p:nvSpPr>
            <p:spPr bwMode="auto">
              <a:xfrm>
                <a:off x="8144403" y="1501769"/>
                <a:ext cx="127007" cy="130378"/>
              </a:xfrm>
              <a:custGeom>
                <a:avLst/>
                <a:gdLst>
                  <a:gd name="T0" fmla="*/ 104 w 288"/>
                  <a:gd name="T1" fmla="*/ 260 h 297"/>
                  <a:gd name="T2" fmla="*/ 224 w 288"/>
                  <a:gd name="T3" fmla="*/ 251 h 297"/>
                  <a:gd name="T4" fmla="*/ 278 w 288"/>
                  <a:gd name="T5" fmla="*/ 177 h 297"/>
                  <a:gd name="T6" fmla="*/ 192 w 288"/>
                  <a:gd name="T7" fmla="*/ 81 h 297"/>
                  <a:gd name="T8" fmla="*/ 114 w 288"/>
                  <a:gd name="T9" fmla="*/ 59 h 297"/>
                  <a:gd name="T10" fmla="*/ 59 w 288"/>
                  <a:gd name="T11" fmla="*/ 201 h 297"/>
                  <a:gd name="T12" fmla="*/ 27 w 288"/>
                  <a:gd name="T13" fmla="*/ 292 h 297"/>
                  <a:gd name="T14" fmla="*/ 104 w 288"/>
                  <a:gd name="T15" fmla="*/ 26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8" h="297">
                    <a:moveTo>
                      <a:pt x="104" y="260"/>
                    </a:moveTo>
                    <a:cubicBezTo>
                      <a:pt x="160" y="260"/>
                      <a:pt x="172" y="251"/>
                      <a:pt x="224" y="251"/>
                    </a:cubicBezTo>
                    <a:cubicBezTo>
                      <a:pt x="274" y="251"/>
                      <a:pt x="288" y="236"/>
                      <a:pt x="278" y="177"/>
                    </a:cubicBezTo>
                    <a:cubicBezTo>
                      <a:pt x="269" y="118"/>
                      <a:pt x="251" y="86"/>
                      <a:pt x="192" y="81"/>
                    </a:cubicBezTo>
                    <a:cubicBezTo>
                      <a:pt x="132" y="78"/>
                      <a:pt x="141" y="0"/>
                      <a:pt x="114" y="59"/>
                    </a:cubicBezTo>
                    <a:cubicBezTo>
                      <a:pt x="86" y="118"/>
                      <a:pt x="100" y="132"/>
                      <a:pt x="59" y="201"/>
                    </a:cubicBezTo>
                    <a:cubicBezTo>
                      <a:pt x="17" y="270"/>
                      <a:pt x="0" y="287"/>
                      <a:pt x="27" y="292"/>
                    </a:cubicBezTo>
                    <a:cubicBezTo>
                      <a:pt x="54" y="297"/>
                      <a:pt x="79" y="260"/>
                      <a:pt x="104" y="26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2" name="ísḷiḑe">
                <a:extLst>
                  <a:ext uri="{FF2B5EF4-FFF2-40B4-BE49-F238E27FC236}">
                    <a16:creationId xmlns:a16="http://schemas.microsoft.com/office/drawing/2014/main" id="{B0B36D1B-76E7-2EE9-816B-73D9E2770341}"/>
                  </a:ext>
                </a:extLst>
              </p:cNvPr>
              <p:cNvSpPr/>
              <p:nvPr/>
            </p:nvSpPr>
            <p:spPr bwMode="auto">
              <a:xfrm>
                <a:off x="7988174" y="1465802"/>
                <a:ext cx="185452" cy="156230"/>
              </a:xfrm>
              <a:custGeom>
                <a:avLst/>
                <a:gdLst>
                  <a:gd name="T0" fmla="*/ 385 w 425"/>
                  <a:gd name="T1" fmla="*/ 215 h 356"/>
                  <a:gd name="T2" fmla="*/ 400 w 425"/>
                  <a:gd name="T3" fmla="*/ 142 h 356"/>
                  <a:gd name="T4" fmla="*/ 340 w 425"/>
                  <a:gd name="T5" fmla="*/ 64 h 356"/>
                  <a:gd name="T6" fmla="*/ 161 w 425"/>
                  <a:gd name="T7" fmla="*/ 64 h 356"/>
                  <a:gd name="T8" fmla="*/ 47 w 425"/>
                  <a:gd name="T9" fmla="*/ 164 h 356"/>
                  <a:gd name="T10" fmla="*/ 179 w 425"/>
                  <a:gd name="T11" fmla="*/ 260 h 356"/>
                  <a:gd name="T12" fmla="*/ 308 w 425"/>
                  <a:gd name="T13" fmla="*/ 316 h 356"/>
                  <a:gd name="T14" fmla="*/ 385 w 425"/>
                  <a:gd name="T15" fmla="*/ 21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5" h="356">
                    <a:moveTo>
                      <a:pt x="385" y="215"/>
                    </a:moveTo>
                    <a:cubicBezTo>
                      <a:pt x="375" y="180"/>
                      <a:pt x="372" y="183"/>
                      <a:pt x="400" y="142"/>
                    </a:cubicBezTo>
                    <a:cubicBezTo>
                      <a:pt x="425" y="100"/>
                      <a:pt x="407" y="69"/>
                      <a:pt x="340" y="64"/>
                    </a:cubicBezTo>
                    <a:cubicBezTo>
                      <a:pt x="271" y="59"/>
                      <a:pt x="244" y="0"/>
                      <a:pt x="161" y="64"/>
                    </a:cubicBezTo>
                    <a:cubicBezTo>
                      <a:pt x="77" y="129"/>
                      <a:pt x="0" y="115"/>
                      <a:pt x="47" y="164"/>
                    </a:cubicBezTo>
                    <a:cubicBezTo>
                      <a:pt x="91" y="215"/>
                      <a:pt x="114" y="201"/>
                      <a:pt x="179" y="260"/>
                    </a:cubicBezTo>
                    <a:cubicBezTo>
                      <a:pt x="244" y="319"/>
                      <a:pt x="247" y="356"/>
                      <a:pt x="308" y="316"/>
                    </a:cubicBezTo>
                    <a:cubicBezTo>
                      <a:pt x="367" y="274"/>
                      <a:pt x="393" y="247"/>
                      <a:pt x="385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3" name="íŝlîḋe">
                <a:extLst>
                  <a:ext uri="{FF2B5EF4-FFF2-40B4-BE49-F238E27FC236}">
                    <a16:creationId xmlns:a16="http://schemas.microsoft.com/office/drawing/2014/main" id="{6A80B4C2-49CF-DE42-C12B-9C66FCA78CCA}"/>
                  </a:ext>
                </a:extLst>
              </p:cNvPr>
              <p:cNvSpPr/>
              <p:nvPr/>
            </p:nvSpPr>
            <p:spPr bwMode="auto">
              <a:xfrm>
                <a:off x="7948836" y="1381506"/>
                <a:ext cx="138246" cy="116891"/>
              </a:xfrm>
              <a:custGeom>
                <a:avLst/>
                <a:gdLst>
                  <a:gd name="T0" fmla="*/ 288 w 316"/>
                  <a:gd name="T1" fmla="*/ 182 h 265"/>
                  <a:gd name="T2" fmla="*/ 288 w 316"/>
                  <a:gd name="T3" fmla="*/ 118 h 265"/>
                  <a:gd name="T4" fmla="*/ 204 w 316"/>
                  <a:gd name="T5" fmla="*/ 18 h 265"/>
                  <a:gd name="T6" fmla="*/ 58 w 316"/>
                  <a:gd name="T7" fmla="*/ 101 h 265"/>
                  <a:gd name="T8" fmla="*/ 37 w 316"/>
                  <a:gd name="T9" fmla="*/ 210 h 265"/>
                  <a:gd name="T10" fmla="*/ 142 w 316"/>
                  <a:gd name="T11" fmla="*/ 261 h 265"/>
                  <a:gd name="T12" fmla="*/ 288 w 316"/>
                  <a:gd name="T13" fmla="*/ 18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65">
                    <a:moveTo>
                      <a:pt x="288" y="182"/>
                    </a:moveTo>
                    <a:cubicBezTo>
                      <a:pt x="316" y="160"/>
                      <a:pt x="311" y="150"/>
                      <a:pt x="288" y="118"/>
                    </a:cubicBezTo>
                    <a:cubicBezTo>
                      <a:pt x="264" y="86"/>
                      <a:pt x="251" y="0"/>
                      <a:pt x="204" y="18"/>
                    </a:cubicBezTo>
                    <a:cubicBezTo>
                      <a:pt x="159" y="37"/>
                      <a:pt x="95" y="40"/>
                      <a:pt x="58" y="101"/>
                    </a:cubicBezTo>
                    <a:cubicBezTo>
                      <a:pt x="21" y="160"/>
                      <a:pt x="0" y="187"/>
                      <a:pt x="37" y="210"/>
                    </a:cubicBezTo>
                    <a:cubicBezTo>
                      <a:pt x="72" y="233"/>
                      <a:pt x="82" y="256"/>
                      <a:pt x="142" y="261"/>
                    </a:cubicBezTo>
                    <a:cubicBezTo>
                      <a:pt x="200" y="265"/>
                      <a:pt x="264" y="200"/>
                      <a:pt x="288" y="18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4" name="ïŝḻíďê">
                <a:extLst>
                  <a:ext uri="{FF2B5EF4-FFF2-40B4-BE49-F238E27FC236}">
                    <a16:creationId xmlns:a16="http://schemas.microsoft.com/office/drawing/2014/main" id="{A4A27749-D161-37A7-88E4-0844176FF5E2}"/>
                  </a:ext>
                </a:extLst>
              </p:cNvPr>
              <p:cNvSpPr/>
              <p:nvPr/>
            </p:nvSpPr>
            <p:spPr bwMode="auto">
              <a:xfrm>
                <a:off x="7943216" y="1504017"/>
                <a:ext cx="52826" cy="30347"/>
              </a:xfrm>
              <a:custGeom>
                <a:avLst/>
                <a:gdLst>
                  <a:gd name="T0" fmla="*/ 56 w 120"/>
                  <a:gd name="T1" fmla="*/ 0 h 69"/>
                  <a:gd name="T2" fmla="*/ 16 w 120"/>
                  <a:gd name="T3" fmla="*/ 47 h 69"/>
                  <a:gd name="T4" fmla="*/ 74 w 120"/>
                  <a:gd name="T5" fmla="*/ 69 h 69"/>
                  <a:gd name="T6" fmla="*/ 106 w 120"/>
                  <a:gd name="T7" fmla="*/ 37 h 69"/>
                  <a:gd name="T8" fmla="*/ 56 w 120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56" y="0"/>
                    </a:moveTo>
                    <a:cubicBezTo>
                      <a:pt x="24" y="0"/>
                      <a:pt x="0" y="23"/>
                      <a:pt x="16" y="47"/>
                    </a:cubicBezTo>
                    <a:cubicBezTo>
                      <a:pt x="29" y="69"/>
                      <a:pt x="56" y="69"/>
                      <a:pt x="74" y="69"/>
                    </a:cubicBezTo>
                    <a:cubicBezTo>
                      <a:pt x="93" y="69"/>
                      <a:pt x="120" y="64"/>
                      <a:pt x="106" y="37"/>
                    </a:cubicBezTo>
                    <a:cubicBezTo>
                      <a:pt x="93" y="9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5" name="iśliḋé">
                <a:extLst>
                  <a:ext uri="{FF2B5EF4-FFF2-40B4-BE49-F238E27FC236}">
                    <a16:creationId xmlns:a16="http://schemas.microsoft.com/office/drawing/2014/main" id="{6E15A795-7833-C0A9-C0EF-2762DEBD8B61}"/>
                  </a:ext>
                </a:extLst>
              </p:cNvPr>
              <p:cNvSpPr/>
              <p:nvPr/>
            </p:nvSpPr>
            <p:spPr bwMode="auto">
              <a:xfrm>
                <a:off x="8999731" y="1678229"/>
                <a:ext cx="176461" cy="97784"/>
              </a:xfrm>
              <a:custGeom>
                <a:avLst/>
                <a:gdLst>
                  <a:gd name="T0" fmla="*/ 98 w 404"/>
                  <a:gd name="T1" fmla="*/ 216 h 224"/>
                  <a:gd name="T2" fmla="*/ 240 w 404"/>
                  <a:gd name="T3" fmla="*/ 216 h 224"/>
                  <a:gd name="T4" fmla="*/ 340 w 404"/>
                  <a:gd name="T5" fmla="*/ 182 h 224"/>
                  <a:gd name="T6" fmla="*/ 394 w 404"/>
                  <a:gd name="T7" fmla="*/ 142 h 224"/>
                  <a:gd name="T8" fmla="*/ 311 w 404"/>
                  <a:gd name="T9" fmla="*/ 69 h 224"/>
                  <a:gd name="T10" fmla="*/ 208 w 404"/>
                  <a:gd name="T11" fmla="*/ 51 h 224"/>
                  <a:gd name="T12" fmla="*/ 148 w 404"/>
                  <a:gd name="T13" fmla="*/ 69 h 224"/>
                  <a:gd name="T14" fmla="*/ 37 w 404"/>
                  <a:gd name="T15" fmla="*/ 91 h 224"/>
                  <a:gd name="T16" fmla="*/ 98 w 404"/>
                  <a:gd name="T17" fmla="*/ 21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224">
                    <a:moveTo>
                      <a:pt x="98" y="216"/>
                    </a:moveTo>
                    <a:cubicBezTo>
                      <a:pt x="138" y="221"/>
                      <a:pt x="180" y="224"/>
                      <a:pt x="240" y="216"/>
                    </a:cubicBezTo>
                    <a:cubicBezTo>
                      <a:pt x="298" y="206"/>
                      <a:pt x="304" y="179"/>
                      <a:pt x="340" y="182"/>
                    </a:cubicBezTo>
                    <a:cubicBezTo>
                      <a:pt x="377" y="187"/>
                      <a:pt x="385" y="182"/>
                      <a:pt x="394" y="142"/>
                    </a:cubicBezTo>
                    <a:cubicBezTo>
                      <a:pt x="404" y="101"/>
                      <a:pt x="362" y="64"/>
                      <a:pt x="311" y="69"/>
                    </a:cubicBezTo>
                    <a:cubicBezTo>
                      <a:pt x="262" y="74"/>
                      <a:pt x="220" y="0"/>
                      <a:pt x="208" y="51"/>
                    </a:cubicBezTo>
                    <a:cubicBezTo>
                      <a:pt x="193" y="101"/>
                      <a:pt x="188" y="91"/>
                      <a:pt x="148" y="69"/>
                    </a:cubicBezTo>
                    <a:cubicBezTo>
                      <a:pt x="106" y="46"/>
                      <a:pt x="73" y="59"/>
                      <a:pt x="37" y="91"/>
                    </a:cubicBezTo>
                    <a:cubicBezTo>
                      <a:pt x="0" y="123"/>
                      <a:pt x="37" y="206"/>
                      <a:pt x="98" y="2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6" name="išlide">
                <a:extLst>
                  <a:ext uri="{FF2B5EF4-FFF2-40B4-BE49-F238E27FC236}">
                    <a16:creationId xmlns:a16="http://schemas.microsoft.com/office/drawing/2014/main" id="{606180DB-15FC-5C56-C376-65CEE12691A7}"/>
                  </a:ext>
                </a:extLst>
              </p:cNvPr>
              <p:cNvSpPr/>
              <p:nvPr/>
            </p:nvSpPr>
            <p:spPr bwMode="auto">
              <a:xfrm>
                <a:off x="9169448" y="1719816"/>
                <a:ext cx="142742" cy="53950"/>
              </a:xfrm>
              <a:custGeom>
                <a:avLst/>
                <a:gdLst>
                  <a:gd name="T0" fmla="*/ 125 w 326"/>
                  <a:gd name="T1" fmla="*/ 91 h 123"/>
                  <a:gd name="T2" fmla="*/ 88 w 326"/>
                  <a:gd name="T3" fmla="*/ 5 h 123"/>
                  <a:gd name="T4" fmla="*/ 243 w 326"/>
                  <a:gd name="T5" fmla="*/ 24 h 123"/>
                  <a:gd name="T6" fmla="*/ 326 w 326"/>
                  <a:gd name="T7" fmla="*/ 73 h 123"/>
                  <a:gd name="T8" fmla="*/ 257 w 326"/>
                  <a:gd name="T9" fmla="*/ 123 h 123"/>
                  <a:gd name="T10" fmla="*/ 125 w 326"/>
                  <a:gd name="T11" fmla="*/ 9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6" h="123">
                    <a:moveTo>
                      <a:pt x="125" y="91"/>
                    </a:moveTo>
                    <a:cubicBezTo>
                      <a:pt x="94" y="76"/>
                      <a:pt x="0" y="9"/>
                      <a:pt x="88" y="5"/>
                    </a:cubicBezTo>
                    <a:cubicBezTo>
                      <a:pt x="174" y="0"/>
                      <a:pt x="204" y="19"/>
                      <a:pt x="243" y="24"/>
                    </a:cubicBezTo>
                    <a:cubicBezTo>
                      <a:pt x="284" y="27"/>
                      <a:pt x="326" y="32"/>
                      <a:pt x="326" y="73"/>
                    </a:cubicBezTo>
                    <a:cubicBezTo>
                      <a:pt x="326" y="115"/>
                      <a:pt x="326" y="123"/>
                      <a:pt x="257" y="123"/>
                    </a:cubicBezTo>
                    <a:cubicBezTo>
                      <a:pt x="189" y="123"/>
                      <a:pt x="152" y="105"/>
                      <a:pt x="125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7" name="îSlîďê">
                <a:extLst>
                  <a:ext uri="{FF2B5EF4-FFF2-40B4-BE49-F238E27FC236}">
                    <a16:creationId xmlns:a16="http://schemas.microsoft.com/office/drawing/2014/main" id="{CC8472B5-4749-916F-E845-CDE07EA2C804}"/>
                  </a:ext>
                </a:extLst>
              </p:cNvPr>
              <p:cNvSpPr/>
              <p:nvPr/>
            </p:nvSpPr>
            <p:spPr bwMode="auto">
              <a:xfrm>
                <a:off x="9956215" y="1906392"/>
                <a:ext cx="106776" cy="46082"/>
              </a:xfrm>
              <a:custGeom>
                <a:avLst/>
                <a:gdLst>
                  <a:gd name="T0" fmla="*/ 106 w 243"/>
                  <a:gd name="T1" fmla="*/ 101 h 105"/>
                  <a:gd name="T2" fmla="*/ 211 w 243"/>
                  <a:gd name="T3" fmla="*/ 87 h 105"/>
                  <a:gd name="T4" fmla="*/ 172 w 243"/>
                  <a:gd name="T5" fmla="*/ 27 h 105"/>
                  <a:gd name="T6" fmla="*/ 32 w 243"/>
                  <a:gd name="T7" fmla="*/ 40 h 105"/>
                  <a:gd name="T8" fmla="*/ 106 w 243"/>
                  <a:gd name="T9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105">
                    <a:moveTo>
                      <a:pt x="106" y="101"/>
                    </a:moveTo>
                    <a:cubicBezTo>
                      <a:pt x="158" y="104"/>
                      <a:pt x="206" y="105"/>
                      <a:pt x="211" y="87"/>
                    </a:cubicBezTo>
                    <a:cubicBezTo>
                      <a:pt x="216" y="69"/>
                      <a:pt x="243" y="27"/>
                      <a:pt x="172" y="27"/>
                    </a:cubicBezTo>
                    <a:cubicBezTo>
                      <a:pt x="98" y="27"/>
                      <a:pt x="64" y="0"/>
                      <a:pt x="32" y="40"/>
                    </a:cubicBezTo>
                    <a:cubicBezTo>
                      <a:pt x="0" y="82"/>
                      <a:pt x="24" y="96"/>
                      <a:pt x="106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8" name="ís1íḓè">
                <a:extLst>
                  <a:ext uri="{FF2B5EF4-FFF2-40B4-BE49-F238E27FC236}">
                    <a16:creationId xmlns:a16="http://schemas.microsoft.com/office/drawing/2014/main" id="{7FE8A0DA-396B-F7EA-7502-5FFFFF688283}"/>
                  </a:ext>
                </a:extLst>
              </p:cNvPr>
              <p:cNvSpPr/>
              <p:nvPr/>
            </p:nvSpPr>
            <p:spPr bwMode="auto">
              <a:xfrm>
                <a:off x="9196423" y="2965155"/>
                <a:ext cx="20231" cy="22479"/>
              </a:xfrm>
              <a:custGeom>
                <a:avLst/>
                <a:gdLst>
                  <a:gd name="T0" fmla="*/ 15 w 47"/>
                  <a:gd name="T1" fmla="*/ 46 h 51"/>
                  <a:gd name="T2" fmla="*/ 23 w 47"/>
                  <a:gd name="T3" fmla="*/ 0 h 51"/>
                  <a:gd name="T4" fmla="*/ 47 w 47"/>
                  <a:gd name="T5" fmla="*/ 32 h 51"/>
                  <a:gd name="T6" fmla="*/ 15 w 47"/>
                  <a:gd name="T7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51">
                    <a:moveTo>
                      <a:pt x="15" y="46"/>
                    </a:moveTo>
                    <a:cubicBezTo>
                      <a:pt x="0" y="51"/>
                      <a:pt x="23" y="0"/>
                      <a:pt x="23" y="0"/>
                    </a:cubicBezTo>
                    <a:cubicBezTo>
                      <a:pt x="23" y="0"/>
                      <a:pt x="47" y="19"/>
                      <a:pt x="47" y="32"/>
                    </a:cubicBezTo>
                    <a:cubicBezTo>
                      <a:pt x="47" y="46"/>
                      <a:pt x="28" y="41"/>
                      <a:pt x="15" y="4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9" name="íśľíḑè">
                <a:extLst>
                  <a:ext uri="{FF2B5EF4-FFF2-40B4-BE49-F238E27FC236}">
                    <a16:creationId xmlns:a16="http://schemas.microsoft.com/office/drawing/2014/main" id="{F864F9E3-6A1E-AE0D-0F6A-24C7896E1AE7}"/>
                  </a:ext>
                </a:extLst>
              </p:cNvPr>
              <p:cNvSpPr/>
              <p:nvPr/>
            </p:nvSpPr>
            <p:spPr bwMode="auto">
              <a:xfrm>
                <a:off x="9224522" y="2905585"/>
                <a:ext cx="47206" cy="56198"/>
              </a:xfrm>
              <a:custGeom>
                <a:avLst/>
                <a:gdLst>
                  <a:gd name="T0" fmla="*/ 21 w 107"/>
                  <a:gd name="T1" fmla="*/ 109 h 128"/>
                  <a:gd name="T2" fmla="*/ 45 w 107"/>
                  <a:gd name="T3" fmla="*/ 72 h 128"/>
                  <a:gd name="T4" fmla="*/ 90 w 107"/>
                  <a:gd name="T5" fmla="*/ 45 h 128"/>
                  <a:gd name="T6" fmla="*/ 68 w 107"/>
                  <a:gd name="T7" fmla="*/ 113 h 128"/>
                  <a:gd name="T8" fmla="*/ 21 w 107"/>
                  <a:gd name="T9" fmla="*/ 10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8">
                    <a:moveTo>
                      <a:pt x="21" y="109"/>
                    </a:moveTo>
                    <a:cubicBezTo>
                      <a:pt x="0" y="123"/>
                      <a:pt x="21" y="91"/>
                      <a:pt x="45" y="72"/>
                    </a:cubicBezTo>
                    <a:cubicBezTo>
                      <a:pt x="68" y="54"/>
                      <a:pt x="85" y="0"/>
                      <a:pt x="90" y="45"/>
                    </a:cubicBezTo>
                    <a:cubicBezTo>
                      <a:pt x="94" y="91"/>
                      <a:pt x="107" y="99"/>
                      <a:pt x="68" y="113"/>
                    </a:cubicBezTo>
                    <a:cubicBezTo>
                      <a:pt x="26" y="128"/>
                      <a:pt x="36" y="99"/>
                      <a:pt x="21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0" name="íślîḍè">
                <a:extLst>
                  <a:ext uri="{FF2B5EF4-FFF2-40B4-BE49-F238E27FC236}">
                    <a16:creationId xmlns:a16="http://schemas.microsoft.com/office/drawing/2014/main" id="{D7CCCB21-957C-9139-E23A-7A0D0F2C13FF}"/>
                  </a:ext>
                </a:extLst>
              </p:cNvPr>
              <p:cNvSpPr/>
              <p:nvPr/>
            </p:nvSpPr>
            <p:spPr bwMode="auto">
              <a:xfrm>
                <a:off x="9397611" y="2741488"/>
                <a:ext cx="49454" cy="38214"/>
              </a:xfrm>
              <a:custGeom>
                <a:avLst/>
                <a:gdLst>
                  <a:gd name="T0" fmla="*/ 30 w 114"/>
                  <a:gd name="T1" fmla="*/ 12 h 87"/>
                  <a:gd name="T2" fmla="*/ 12 w 114"/>
                  <a:gd name="T3" fmla="*/ 61 h 87"/>
                  <a:gd name="T4" fmla="*/ 55 w 114"/>
                  <a:gd name="T5" fmla="*/ 78 h 87"/>
                  <a:gd name="T6" fmla="*/ 97 w 114"/>
                  <a:gd name="T7" fmla="*/ 31 h 87"/>
                  <a:gd name="T8" fmla="*/ 30 w 114"/>
                  <a:gd name="T9" fmla="*/ 1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87">
                    <a:moveTo>
                      <a:pt x="30" y="12"/>
                    </a:moveTo>
                    <a:cubicBezTo>
                      <a:pt x="8" y="27"/>
                      <a:pt x="0" y="40"/>
                      <a:pt x="12" y="61"/>
                    </a:cubicBezTo>
                    <a:cubicBezTo>
                      <a:pt x="23" y="81"/>
                      <a:pt x="33" y="87"/>
                      <a:pt x="55" y="78"/>
                    </a:cubicBezTo>
                    <a:cubicBezTo>
                      <a:pt x="77" y="69"/>
                      <a:pt x="114" y="54"/>
                      <a:pt x="97" y="31"/>
                    </a:cubicBezTo>
                    <a:cubicBezTo>
                      <a:pt x="79" y="9"/>
                      <a:pt x="45" y="0"/>
                      <a:pt x="30" y="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1" name="íṡḻidê">
                <a:extLst>
                  <a:ext uri="{FF2B5EF4-FFF2-40B4-BE49-F238E27FC236}">
                    <a16:creationId xmlns:a16="http://schemas.microsoft.com/office/drawing/2014/main" id="{94171BCE-6762-E441-1562-939B312620B0}"/>
                  </a:ext>
                </a:extLst>
              </p:cNvPr>
              <p:cNvSpPr/>
              <p:nvPr/>
            </p:nvSpPr>
            <p:spPr bwMode="auto">
              <a:xfrm>
                <a:off x="9279595" y="2894346"/>
                <a:ext cx="32595" cy="37091"/>
              </a:xfrm>
              <a:custGeom>
                <a:avLst/>
                <a:gdLst>
                  <a:gd name="T0" fmla="*/ 0 w 76"/>
                  <a:gd name="T1" fmla="*/ 61 h 84"/>
                  <a:gd name="T2" fmla="*/ 44 w 76"/>
                  <a:gd name="T3" fmla="*/ 64 h 84"/>
                  <a:gd name="T4" fmla="*/ 70 w 76"/>
                  <a:gd name="T5" fmla="*/ 4 h 84"/>
                  <a:gd name="T6" fmla="*/ 13 w 76"/>
                  <a:gd name="T7" fmla="*/ 24 h 84"/>
                  <a:gd name="T8" fmla="*/ 0 w 76"/>
                  <a:gd name="T9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4">
                    <a:moveTo>
                      <a:pt x="0" y="61"/>
                    </a:moveTo>
                    <a:cubicBezTo>
                      <a:pt x="0" y="74"/>
                      <a:pt x="12" y="84"/>
                      <a:pt x="44" y="64"/>
                    </a:cubicBezTo>
                    <a:cubicBezTo>
                      <a:pt x="74" y="44"/>
                      <a:pt x="76" y="9"/>
                      <a:pt x="70" y="4"/>
                    </a:cubicBezTo>
                    <a:cubicBezTo>
                      <a:pt x="62" y="0"/>
                      <a:pt x="23" y="14"/>
                      <a:pt x="13" y="24"/>
                    </a:cubicBezTo>
                    <a:cubicBezTo>
                      <a:pt x="5" y="36"/>
                      <a:pt x="0" y="58"/>
                      <a:pt x="0" y="6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2" name="iṡļïde">
                <a:extLst>
                  <a:ext uri="{FF2B5EF4-FFF2-40B4-BE49-F238E27FC236}">
                    <a16:creationId xmlns:a16="http://schemas.microsoft.com/office/drawing/2014/main" id="{87AB493F-C4C1-3D68-9A77-42B92D658631}"/>
                  </a:ext>
                </a:extLst>
              </p:cNvPr>
              <p:cNvSpPr/>
              <p:nvPr/>
            </p:nvSpPr>
            <p:spPr bwMode="auto">
              <a:xfrm>
                <a:off x="9324553" y="2810050"/>
                <a:ext cx="70809" cy="76429"/>
              </a:xfrm>
              <a:custGeom>
                <a:avLst/>
                <a:gdLst>
                  <a:gd name="T0" fmla="*/ 2 w 162"/>
                  <a:gd name="T1" fmla="*/ 171 h 176"/>
                  <a:gd name="T2" fmla="*/ 26 w 162"/>
                  <a:gd name="T3" fmla="*/ 144 h 176"/>
                  <a:gd name="T4" fmla="*/ 79 w 162"/>
                  <a:gd name="T5" fmla="*/ 87 h 176"/>
                  <a:gd name="T6" fmla="*/ 116 w 162"/>
                  <a:gd name="T7" fmla="*/ 23 h 176"/>
                  <a:gd name="T8" fmla="*/ 142 w 162"/>
                  <a:gd name="T9" fmla="*/ 31 h 176"/>
                  <a:gd name="T10" fmla="*/ 95 w 162"/>
                  <a:gd name="T11" fmla="*/ 89 h 176"/>
                  <a:gd name="T12" fmla="*/ 49 w 162"/>
                  <a:gd name="T13" fmla="*/ 151 h 176"/>
                  <a:gd name="T14" fmla="*/ 2 w 162"/>
                  <a:gd name="T15" fmla="*/ 17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" h="176">
                    <a:moveTo>
                      <a:pt x="2" y="171"/>
                    </a:moveTo>
                    <a:cubicBezTo>
                      <a:pt x="0" y="163"/>
                      <a:pt x="2" y="169"/>
                      <a:pt x="26" y="144"/>
                    </a:cubicBezTo>
                    <a:cubicBezTo>
                      <a:pt x="46" y="120"/>
                      <a:pt x="72" y="117"/>
                      <a:pt x="79" y="87"/>
                    </a:cubicBezTo>
                    <a:cubicBezTo>
                      <a:pt x="85" y="55"/>
                      <a:pt x="100" y="33"/>
                      <a:pt x="116" y="23"/>
                    </a:cubicBezTo>
                    <a:cubicBezTo>
                      <a:pt x="135" y="11"/>
                      <a:pt x="162" y="0"/>
                      <a:pt x="142" y="31"/>
                    </a:cubicBezTo>
                    <a:cubicBezTo>
                      <a:pt x="121" y="62"/>
                      <a:pt x="100" y="73"/>
                      <a:pt x="95" y="89"/>
                    </a:cubicBezTo>
                    <a:cubicBezTo>
                      <a:pt x="90" y="105"/>
                      <a:pt x="72" y="134"/>
                      <a:pt x="49" y="151"/>
                    </a:cubicBezTo>
                    <a:cubicBezTo>
                      <a:pt x="27" y="169"/>
                      <a:pt x="5" y="176"/>
                      <a:pt x="2" y="17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3" name="ïśḷiďê">
                <a:extLst>
                  <a:ext uri="{FF2B5EF4-FFF2-40B4-BE49-F238E27FC236}">
                    <a16:creationId xmlns:a16="http://schemas.microsoft.com/office/drawing/2014/main" id="{69577499-B900-F356-CF42-BD5D47DD0CA9}"/>
                  </a:ext>
                </a:extLst>
              </p:cNvPr>
              <p:cNvSpPr/>
              <p:nvPr/>
            </p:nvSpPr>
            <p:spPr bwMode="auto">
              <a:xfrm>
                <a:off x="7685831" y="4077868"/>
                <a:ext cx="83172" cy="131503"/>
              </a:xfrm>
              <a:custGeom>
                <a:avLst/>
                <a:gdLst>
                  <a:gd name="T0" fmla="*/ 37 w 190"/>
                  <a:gd name="T1" fmla="*/ 49 h 300"/>
                  <a:gd name="T2" fmla="*/ 0 w 190"/>
                  <a:gd name="T3" fmla="*/ 156 h 300"/>
                  <a:gd name="T4" fmla="*/ 56 w 190"/>
                  <a:gd name="T5" fmla="*/ 284 h 300"/>
                  <a:gd name="T6" fmla="*/ 131 w 190"/>
                  <a:gd name="T7" fmla="*/ 239 h 300"/>
                  <a:gd name="T8" fmla="*/ 147 w 190"/>
                  <a:gd name="T9" fmla="*/ 137 h 300"/>
                  <a:gd name="T10" fmla="*/ 37 w 190"/>
                  <a:gd name="T11" fmla="*/ 4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300">
                    <a:moveTo>
                      <a:pt x="37" y="49"/>
                    </a:moveTo>
                    <a:cubicBezTo>
                      <a:pt x="20" y="84"/>
                      <a:pt x="0" y="118"/>
                      <a:pt x="0" y="156"/>
                    </a:cubicBezTo>
                    <a:cubicBezTo>
                      <a:pt x="0" y="193"/>
                      <a:pt x="42" y="268"/>
                      <a:pt x="56" y="284"/>
                    </a:cubicBezTo>
                    <a:cubicBezTo>
                      <a:pt x="69" y="300"/>
                      <a:pt x="94" y="273"/>
                      <a:pt x="131" y="239"/>
                    </a:cubicBezTo>
                    <a:cubicBezTo>
                      <a:pt x="168" y="204"/>
                      <a:pt x="190" y="207"/>
                      <a:pt x="147" y="137"/>
                    </a:cubicBezTo>
                    <a:cubicBezTo>
                      <a:pt x="104" y="67"/>
                      <a:pt x="62" y="0"/>
                      <a:pt x="37" y="4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4" name="îṣļïḓê">
                <a:extLst>
                  <a:ext uri="{FF2B5EF4-FFF2-40B4-BE49-F238E27FC236}">
                    <a16:creationId xmlns:a16="http://schemas.microsoft.com/office/drawing/2014/main" id="{5D12E793-FC11-6690-4955-4420934D6AE9}"/>
                  </a:ext>
                </a:extLst>
              </p:cNvPr>
              <p:cNvSpPr/>
              <p:nvPr/>
            </p:nvSpPr>
            <p:spPr bwMode="auto">
              <a:xfrm>
                <a:off x="10205732" y="4995013"/>
                <a:ext cx="55074" cy="73057"/>
              </a:xfrm>
              <a:custGeom>
                <a:avLst/>
                <a:gdLst>
                  <a:gd name="T0" fmla="*/ 60 w 127"/>
                  <a:gd name="T1" fmla="*/ 27 h 167"/>
                  <a:gd name="T2" fmla="*/ 21 w 127"/>
                  <a:gd name="T3" fmla="*/ 65 h 167"/>
                  <a:gd name="T4" fmla="*/ 28 w 127"/>
                  <a:gd name="T5" fmla="*/ 133 h 167"/>
                  <a:gd name="T6" fmla="*/ 110 w 127"/>
                  <a:gd name="T7" fmla="*/ 133 h 167"/>
                  <a:gd name="T8" fmla="*/ 105 w 127"/>
                  <a:gd name="T9" fmla="*/ 22 h 167"/>
                  <a:gd name="T10" fmla="*/ 60 w 127"/>
                  <a:gd name="T11" fmla="*/ 2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67">
                    <a:moveTo>
                      <a:pt x="60" y="27"/>
                    </a:moveTo>
                    <a:cubicBezTo>
                      <a:pt x="64" y="55"/>
                      <a:pt x="43" y="49"/>
                      <a:pt x="21" y="65"/>
                    </a:cubicBezTo>
                    <a:cubicBezTo>
                      <a:pt x="0" y="82"/>
                      <a:pt x="6" y="108"/>
                      <a:pt x="28" y="133"/>
                    </a:cubicBezTo>
                    <a:cubicBezTo>
                      <a:pt x="50" y="156"/>
                      <a:pt x="90" y="167"/>
                      <a:pt x="110" y="133"/>
                    </a:cubicBezTo>
                    <a:cubicBezTo>
                      <a:pt x="127" y="98"/>
                      <a:pt x="115" y="44"/>
                      <a:pt x="105" y="22"/>
                    </a:cubicBezTo>
                    <a:cubicBezTo>
                      <a:pt x="92" y="0"/>
                      <a:pt x="59" y="0"/>
                      <a:pt x="60" y="2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5" name="íŝlïďê">
                <a:extLst>
                  <a:ext uri="{FF2B5EF4-FFF2-40B4-BE49-F238E27FC236}">
                    <a16:creationId xmlns:a16="http://schemas.microsoft.com/office/drawing/2014/main" id="{3E023F69-D18C-09BD-2861-CA9BBEA1874D}"/>
                  </a:ext>
                </a:extLst>
              </p:cNvPr>
              <p:cNvSpPr/>
              <p:nvPr/>
            </p:nvSpPr>
            <p:spPr bwMode="auto">
              <a:xfrm>
                <a:off x="10020280" y="4789330"/>
                <a:ext cx="58446" cy="59570"/>
              </a:xfrm>
              <a:custGeom>
                <a:avLst/>
                <a:gdLst>
                  <a:gd name="T0" fmla="*/ 50 w 134"/>
                  <a:gd name="T1" fmla="*/ 103 h 136"/>
                  <a:gd name="T2" fmla="*/ 134 w 134"/>
                  <a:gd name="T3" fmla="*/ 119 h 136"/>
                  <a:gd name="T4" fmla="*/ 82 w 134"/>
                  <a:gd name="T5" fmla="*/ 37 h 136"/>
                  <a:gd name="T6" fmla="*/ 3 w 134"/>
                  <a:gd name="T7" fmla="*/ 39 h 136"/>
                  <a:gd name="T8" fmla="*/ 50 w 134"/>
                  <a:gd name="T9" fmla="*/ 10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6">
                    <a:moveTo>
                      <a:pt x="50" y="103"/>
                    </a:moveTo>
                    <a:cubicBezTo>
                      <a:pt x="78" y="136"/>
                      <a:pt x="134" y="119"/>
                      <a:pt x="134" y="119"/>
                    </a:cubicBezTo>
                    <a:cubicBezTo>
                      <a:pt x="134" y="119"/>
                      <a:pt x="130" y="71"/>
                      <a:pt x="82" y="37"/>
                    </a:cubicBezTo>
                    <a:cubicBezTo>
                      <a:pt x="34" y="0"/>
                      <a:pt x="9" y="12"/>
                      <a:pt x="3" y="39"/>
                    </a:cubicBezTo>
                    <a:cubicBezTo>
                      <a:pt x="0" y="66"/>
                      <a:pt x="27" y="77"/>
                      <a:pt x="50" y="10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6" name="ïşḷïdé">
                <a:extLst>
                  <a:ext uri="{FF2B5EF4-FFF2-40B4-BE49-F238E27FC236}">
                    <a16:creationId xmlns:a16="http://schemas.microsoft.com/office/drawing/2014/main" id="{99EB168A-CF96-48E5-3629-D82BA504BE50}"/>
                  </a:ext>
                </a:extLst>
              </p:cNvPr>
              <p:cNvSpPr/>
              <p:nvPr/>
            </p:nvSpPr>
            <p:spPr bwMode="auto">
              <a:xfrm>
                <a:off x="6596721" y="3273118"/>
                <a:ext cx="89916" cy="52826"/>
              </a:xfrm>
              <a:custGeom>
                <a:avLst/>
                <a:gdLst>
                  <a:gd name="T0" fmla="*/ 25 w 207"/>
                  <a:gd name="T1" fmla="*/ 116 h 121"/>
                  <a:gd name="T2" fmla="*/ 67 w 207"/>
                  <a:gd name="T3" fmla="*/ 43 h 121"/>
                  <a:gd name="T4" fmla="*/ 163 w 207"/>
                  <a:gd name="T5" fmla="*/ 48 h 121"/>
                  <a:gd name="T6" fmla="*/ 25 w 207"/>
                  <a:gd name="T7" fmla="*/ 11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21">
                    <a:moveTo>
                      <a:pt x="25" y="116"/>
                    </a:moveTo>
                    <a:cubicBezTo>
                      <a:pt x="0" y="111"/>
                      <a:pt x="32" y="43"/>
                      <a:pt x="67" y="43"/>
                    </a:cubicBezTo>
                    <a:cubicBezTo>
                      <a:pt x="101" y="43"/>
                      <a:pt x="207" y="0"/>
                      <a:pt x="163" y="48"/>
                    </a:cubicBezTo>
                    <a:cubicBezTo>
                      <a:pt x="120" y="96"/>
                      <a:pt x="47" y="121"/>
                      <a:pt x="25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7" name="ïṡ1íḍè">
                <a:extLst>
                  <a:ext uri="{FF2B5EF4-FFF2-40B4-BE49-F238E27FC236}">
                    <a16:creationId xmlns:a16="http://schemas.microsoft.com/office/drawing/2014/main" id="{D5B33A73-57DD-0E1C-1F0D-5CDA1A8082D7}"/>
                  </a:ext>
                </a:extLst>
              </p:cNvPr>
              <p:cNvSpPr/>
              <p:nvPr/>
            </p:nvSpPr>
            <p:spPr bwMode="auto">
              <a:xfrm>
                <a:off x="6400029" y="3277614"/>
                <a:ext cx="92164" cy="42710"/>
              </a:xfrm>
              <a:custGeom>
                <a:avLst/>
                <a:gdLst>
                  <a:gd name="T0" fmla="*/ 88 w 211"/>
                  <a:gd name="T1" fmla="*/ 86 h 96"/>
                  <a:gd name="T2" fmla="*/ 20 w 211"/>
                  <a:gd name="T3" fmla="*/ 33 h 96"/>
                  <a:gd name="T4" fmla="*/ 98 w 211"/>
                  <a:gd name="T5" fmla="*/ 23 h 96"/>
                  <a:gd name="T6" fmla="*/ 183 w 211"/>
                  <a:gd name="T7" fmla="*/ 72 h 96"/>
                  <a:gd name="T8" fmla="*/ 88 w 211"/>
                  <a:gd name="T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96">
                    <a:moveTo>
                      <a:pt x="88" y="86"/>
                    </a:moveTo>
                    <a:cubicBezTo>
                      <a:pt x="38" y="86"/>
                      <a:pt x="0" y="53"/>
                      <a:pt x="20" y="33"/>
                    </a:cubicBezTo>
                    <a:cubicBezTo>
                      <a:pt x="38" y="15"/>
                      <a:pt x="48" y="0"/>
                      <a:pt x="98" y="23"/>
                    </a:cubicBezTo>
                    <a:cubicBezTo>
                      <a:pt x="146" y="48"/>
                      <a:pt x="211" y="48"/>
                      <a:pt x="183" y="72"/>
                    </a:cubicBezTo>
                    <a:cubicBezTo>
                      <a:pt x="154" y="96"/>
                      <a:pt x="125" y="86"/>
                      <a:pt x="88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8" name="ïśliḍè">
                <a:extLst>
                  <a:ext uri="{FF2B5EF4-FFF2-40B4-BE49-F238E27FC236}">
                    <a16:creationId xmlns:a16="http://schemas.microsoft.com/office/drawing/2014/main" id="{DB752F29-2756-4520-6D0E-18C4BEEC9F3A}"/>
                  </a:ext>
                </a:extLst>
              </p:cNvPr>
              <p:cNvSpPr/>
              <p:nvPr/>
            </p:nvSpPr>
            <p:spPr bwMode="auto">
              <a:xfrm>
                <a:off x="6130281" y="3206805"/>
                <a:ext cx="94412" cy="47206"/>
              </a:xfrm>
              <a:custGeom>
                <a:avLst/>
                <a:gdLst>
                  <a:gd name="T0" fmla="*/ 204 w 217"/>
                  <a:gd name="T1" fmla="*/ 86 h 109"/>
                  <a:gd name="T2" fmla="*/ 161 w 217"/>
                  <a:gd name="T3" fmla="*/ 3 h 109"/>
                  <a:gd name="T4" fmla="*/ 50 w 217"/>
                  <a:gd name="T5" fmla="*/ 52 h 109"/>
                  <a:gd name="T6" fmla="*/ 151 w 217"/>
                  <a:gd name="T7" fmla="*/ 91 h 109"/>
                  <a:gd name="T8" fmla="*/ 204 w 217"/>
                  <a:gd name="T9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09">
                    <a:moveTo>
                      <a:pt x="204" y="86"/>
                    </a:moveTo>
                    <a:cubicBezTo>
                      <a:pt x="178" y="53"/>
                      <a:pt x="204" y="0"/>
                      <a:pt x="161" y="3"/>
                    </a:cubicBezTo>
                    <a:cubicBezTo>
                      <a:pt x="116" y="8"/>
                      <a:pt x="0" y="13"/>
                      <a:pt x="50" y="52"/>
                    </a:cubicBezTo>
                    <a:cubicBezTo>
                      <a:pt x="97" y="91"/>
                      <a:pt x="125" y="72"/>
                      <a:pt x="151" y="91"/>
                    </a:cubicBezTo>
                    <a:cubicBezTo>
                      <a:pt x="173" y="109"/>
                      <a:pt x="217" y="105"/>
                      <a:pt x="204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9" name="îslíďê">
                <a:extLst>
                  <a:ext uri="{FF2B5EF4-FFF2-40B4-BE49-F238E27FC236}">
                    <a16:creationId xmlns:a16="http://schemas.microsoft.com/office/drawing/2014/main" id="{37D1E66B-E032-A593-936C-63910D54DC0A}"/>
                  </a:ext>
                </a:extLst>
              </p:cNvPr>
              <p:cNvSpPr/>
              <p:nvPr/>
            </p:nvSpPr>
            <p:spPr bwMode="auto">
              <a:xfrm>
                <a:off x="6045985" y="3094409"/>
                <a:ext cx="55074" cy="88793"/>
              </a:xfrm>
              <a:custGeom>
                <a:avLst/>
                <a:gdLst>
                  <a:gd name="T0" fmla="*/ 116 w 126"/>
                  <a:gd name="T1" fmla="*/ 116 h 203"/>
                  <a:gd name="T2" fmla="*/ 83 w 126"/>
                  <a:gd name="T3" fmla="*/ 44 h 203"/>
                  <a:gd name="T4" fmla="*/ 28 w 126"/>
                  <a:gd name="T5" fmla="*/ 49 h 203"/>
                  <a:gd name="T6" fmla="*/ 37 w 126"/>
                  <a:gd name="T7" fmla="*/ 178 h 203"/>
                  <a:gd name="T8" fmla="*/ 116 w 126"/>
                  <a:gd name="T9" fmla="*/ 1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03">
                    <a:moveTo>
                      <a:pt x="116" y="116"/>
                    </a:moveTo>
                    <a:cubicBezTo>
                      <a:pt x="111" y="88"/>
                      <a:pt x="90" y="44"/>
                      <a:pt x="83" y="44"/>
                    </a:cubicBezTo>
                    <a:cubicBezTo>
                      <a:pt x="73" y="44"/>
                      <a:pt x="33" y="0"/>
                      <a:pt x="28" y="49"/>
                    </a:cubicBezTo>
                    <a:cubicBezTo>
                      <a:pt x="23" y="96"/>
                      <a:pt x="0" y="155"/>
                      <a:pt x="37" y="178"/>
                    </a:cubicBezTo>
                    <a:cubicBezTo>
                      <a:pt x="78" y="203"/>
                      <a:pt x="126" y="170"/>
                      <a:pt x="116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0" name="ïṥļïḓè">
                <a:extLst>
                  <a:ext uri="{FF2B5EF4-FFF2-40B4-BE49-F238E27FC236}">
                    <a16:creationId xmlns:a16="http://schemas.microsoft.com/office/drawing/2014/main" id="{5E759E05-88C6-1822-A32B-41CA9448F32F}"/>
                  </a:ext>
                </a:extLst>
              </p:cNvPr>
              <p:cNvSpPr/>
              <p:nvPr/>
            </p:nvSpPr>
            <p:spPr bwMode="auto">
              <a:xfrm>
                <a:off x="5925722" y="3140492"/>
                <a:ext cx="34843" cy="29223"/>
              </a:xfrm>
              <a:custGeom>
                <a:avLst/>
                <a:gdLst>
                  <a:gd name="T0" fmla="*/ 53 w 79"/>
                  <a:gd name="T1" fmla="*/ 67 h 67"/>
                  <a:gd name="T2" fmla="*/ 48 w 79"/>
                  <a:gd name="T3" fmla="*/ 0 h 67"/>
                  <a:gd name="T4" fmla="*/ 5 w 79"/>
                  <a:gd name="T5" fmla="*/ 44 h 67"/>
                  <a:gd name="T6" fmla="*/ 53 w 79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67">
                    <a:moveTo>
                      <a:pt x="53" y="67"/>
                    </a:moveTo>
                    <a:cubicBezTo>
                      <a:pt x="79" y="67"/>
                      <a:pt x="68" y="0"/>
                      <a:pt x="48" y="0"/>
                    </a:cubicBezTo>
                    <a:cubicBezTo>
                      <a:pt x="27" y="0"/>
                      <a:pt x="0" y="24"/>
                      <a:pt x="5" y="44"/>
                    </a:cubicBezTo>
                    <a:cubicBezTo>
                      <a:pt x="9" y="64"/>
                      <a:pt x="32" y="67"/>
                      <a:pt x="53" y="6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1" name="îSľîde">
                <a:extLst>
                  <a:ext uri="{FF2B5EF4-FFF2-40B4-BE49-F238E27FC236}">
                    <a16:creationId xmlns:a16="http://schemas.microsoft.com/office/drawing/2014/main" id="{2FC450D0-0D4B-00A4-70A3-9A93667524F9}"/>
                  </a:ext>
                </a:extLst>
              </p:cNvPr>
              <p:cNvSpPr/>
              <p:nvPr/>
            </p:nvSpPr>
            <p:spPr bwMode="auto">
              <a:xfrm>
                <a:off x="6106678" y="2548168"/>
                <a:ext cx="47206" cy="75305"/>
              </a:xfrm>
              <a:custGeom>
                <a:avLst/>
                <a:gdLst>
                  <a:gd name="T0" fmla="*/ 34 w 108"/>
                  <a:gd name="T1" fmla="*/ 153 h 172"/>
                  <a:gd name="T2" fmla="*/ 25 w 108"/>
                  <a:gd name="T3" fmla="*/ 67 h 172"/>
                  <a:gd name="T4" fmla="*/ 88 w 108"/>
                  <a:gd name="T5" fmla="*/ 57 h 172"/>
                  <a:gd name="T6" fmla="*/ 68 w 108"/>
                  <a:gd name="T7" fmla="*/ 153 h 172"/>
                  <a:gd name="T8" fmla="*/ 34 w 108"/>
                  <a:gd name="T9" fmla="*/ 15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72">
                    <a:moveTo>
                      <a:pt x="34" y="153"/>
                    </a:moveTo>
                    <a:cubicBezTo>
                      <a:pt x="25" y="131"/>
                      <a:pt x="0" y="101"/>
                      <a:pt x="25" y="67"/>
                    </a:cubicBezTo>
                    <a:cubicBezTo>
                      <a:pt x="48" y="33"/>
                      <a:pt x="68" y="0"/>
                      <a:pt x="88" y="57"/>
                    </a:cubicBezTo>
                    <a:cubicBezTo>
                      <a:pt x="108" y="116"/>
                      <a:pt x="88" y="134"/>
                      <a:pt x="68" y="153"/>
                    </a:cubicBezTo>
                    <a:cubicBezTo>
                      <a:pt x="48" y="172"/>
                      <a:pt x="38" y="163"/>
                      <a:pt x="34" y="1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2" name="îS1idé">
                <a:extLst>
                  <a:ext uri="{FF2B5EF4-FFF2-40B4-BE49-F238E27FC236}">
                    <a16:creationId xmlns:a16="http://schemas.microsoft.com/office/drawing/2014/main" id="{C72F010D-A4E2-A4B5-6BD0-952EFD186F69}"/>
                  </a:ext>
                </a:extLst>
              </p:cNvPr>
              <p:cNvSpPr/>
              <p:nvPr/>
            </p:nvSpPr>
            <p:spPr bwMode="auto">
              <a:xfrm>
                <a:off x="6269651" y="2464996"/>
                <a:ext cx="50578" cy="60693"/>
              </a:xfrm>
              <a:custGeom>
                <a:avLst/>
                <a:gdLst>
                  <a:gd name="T0" fmla="*/ 17 w 115"/>
                  <a:gd name="T1" fmla="*/ 121 h 139"/>
                  <a:gd name="T2" fmla="*/ 55 w 115"/>
                  <a:gd name="T3" fmla="*/ 53 h 139"/>
                  <a:gd name="T4" fmla="*/ 105 w 115"/>
                  <a:gd name="T5" fmla="*/ 48 h 139"/>
                  <a:gd name="T6" fmla="*/ 17 w 115"/>
                  <a:gd name="T7" fmla="*/ 121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" h="139">
                    <a:moveTo>
                      <a:pt x="17" y="121"/>
                    </a:moveTo>
                    <a:cubicBezTo>
                      <a:pt x="0" y="111"/>
                      <a:pt x="32" y="63"/>
                      <a:pt x="55" y="53"/>
                    </a:cubicBezTo>
                    <a:cubicBezTo>
                      <a:pt x="79" y="43"/>
                      <a:pt x="115" y="0"/>
                      <a:pt x="105" y="48"/>
                    </a:cubicBezTo>
                    <a:cubicBezTo>
                      <a:pt x="95" y="96"/>
                      <a:pt x="52" y="139"/>
                      <a:pt x="17" y="12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3" name="îṡliďè">
                <a:extLst>
                  <a:ext uri="{FF2B5EF4-FFF2-40B4-BE49-F238E27FC236}">
                    <a16:creationId xmlns:a16="http://schemas.microsoft.com/office/drawing/2014/main" id="{7F01EE03-869C-FBD4-C027-9BD19B2B7339}"/>
                  </a:ext>
                </a:extLst>
              </p:cNvPr>
              <p:cNvSpPr/>
              <p:nvPr/>
            </p:nvSpPr>
            <p:spPr bwMode="auto">
              <a:xfrm>
                <a:off x="6858602" y="4697166"/>
                <a:ext cx="186576" cy="443962"/>
              </a:xfrm>
              <a:custGeom>
                <a:avLst/>
                <a:gdLst>
                  <a:gd name="T0" fmla="*/ 290 w 426"/>
                  <a:gd name="T1" fmla="*/ 193 h 1014"/>
                  <a:gd name="T2" fmla="*/ 135 w 426"/>
                  <a:gd name="T3" fmla="*/ 326 h 1014"/>
                  <a:gd name="T4" fmla="*/ 49 w 426"/>
                  <a:gd name="T5" fmla="*/ 456 h 1014"/>
                  <a:gd name="T6" fmla="*/ 76 w 426"/>
                  <a:gd name="T7" fmla="*/ 646 h 1014"/>
                  <a:gd name="T8" fmla="*/ 21 w 426"/>
                  <a:gd name="T9" fmla="*/ 810 h 1014"/>
                  <a:gd name="T10" fmla="*/ 91 w 426"/>
                  <a:gd name="T11" fmla="*/ 982 h 1014"/>
                  <a:gd name="T12" fmla="*/ 204 w 426"/>
                  <a:gd name="T13" fmla="*/ 963 h 1014"/>
                  <a:gd name="T14" fmla="*/ 279 w 426"/>
                  <a:gd name="T15" fmla="*/ 778 h 1014"/>
                  <a:gd name="T16" fmla="*/ 303 w 426"/>
                  <a:gd name="T17" fmla="*/ 597 h 1014"/>
                  <a:gd name="T18" fmla="*/ 353 w 426"/>
                  <a:gd name="T19" fmla="*/ 439 h 1014"/>
                  <a:gd name="T20" fmla="*/ 401 w 426"/>
                  <a:gd name="T21" fmla="*/ 294 h 1014"/>
                  <a:gd name="T22" fmla="*/ 389 w 426"/>
                  <a:gd name="T23" fmla="*/ 171 h 1014"/>
                  <a:gd name="T24" fmla="*/ 290 w 426"/>
                  <a:gd name="T25" fmla="*/ 19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1014">
                    <a:moveTo>
                      <a:pt x="290" y="193"/>
                    </a:moveTo>
                    <a:cubicBezTo>
                      <a:pt x="268" y="255"/>
                      <a:pt x="184" y="317"/>
                      <a:pt x="135" y="326"/>
                    </a:cubicBezTo>
                    <a:cubicBezTo>
                      <a:pt x="84" y="334"/>
                      <a:pt x="49" y="434"/>
                      <a:pt x="49" y="456"/>
                    </a:cubicBezTo>
                    <a:cubicBezTo>
                      <a:pt x="49" y="479"/>
                      <a:pt x="135" y="580"/>
                      <a:pt x="76" y="646"/>
                    </a:cubicBezTo>
                    <a:cubicBezTo>
                      <a:pt x="16" y="716"/>
                      <a:pt x="0" y="716"/>
                      <a:pt x="21" y="810"/>
                    </a:cubicBezTo>
                    <a:cubicBezTo>
                      <a:pt x="44" y="906"/>
                      <a:pt x="53" y="951"/>
                      <a:pt x="91" y="982"/>
                    </a:cubicBezTo>
                    <a:cubicBezTo>
                      <a:pt x="126" y="1014"/>
                      <a:pt x="163" y="1009"/>
                      <a:pt x="204" y="963"/>
                    </a:cubicBezTo>
                    <a:cubicBezTo>
                      <a:pt x="243" y="919"/>
                      <a:pt x="276" y="892"/>
                      <a:pt x="279" y="778"/>
                    </a:cubicBezTo>
                    <a:cubicBezTo>
                      <a:pt x="284" y="665"/>
                      <a:pt x="258" y="646"/>
                      <a:pt x="303" y="597"/>
                    </a:cubicBezTo>
                    <a:cubicBezTo>
                      <a:pt x="348" y="548"/>
                      <a:pt x="343" y="507"/>
                      <a:pt x="353" y="439"/>
                    </a:cubicBezTo>
                    <a:cubicBezTo>
                      <a:pt x="362" y="371"/>
                      <a:pt x="379" y="326"/>
                      <a:pt x="401" y="294"/>
                    </a:cubicBezTo>
                    <a:cubicBezTo>
                      <a:pt x="426" y="262"/>
                      <a:pt x="399" y="235"/>
                      <a:pt x="389" y="171"/>
                    </a:cubicBezTo>
                    <a:cubicBezTo>
                      <a:pt x="379" y="108"/>
                      <a:pt x="358" y="0"/>
                      <a:pt x="290" y="19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4" name="ï$lïḍé">
                <a:extLst>
                  <a:ext uri="{FF2B5EF4-FFF2-40B4-BE49-F238E27FC236}">
                    <a16:creationId xmlns:a16="http://schemas.microsoft.com/office/drawing/2014/main" id="{A7ADCA96-BC83-3601-BE7B-72AC23B556D7}"/>
                  </a:ext>
                </a:extLst>
              </p:cNvPr>
              <p:cNvSpPr/>
              <p:nvPr/>
            </p:nvSpPr>
            <p:spPr bwMode="auto">
              <a:xfrm>
                <a:off x="4626433" y="1946854"/>
                <a:ext cx="109024" cy="114643"/>
              </a:xfrm>
              <a:custGeom>
                <a:avLst/>
                <a:gdLst>
                  <a:gd name="T0" fmla="*/ 43 w 248"/>
                  <a:gd name="T1" fmla="*/ 215 h 263"/>
                  <a:gd name="T2" fmla="*/ 43 w 248"/>
                  <a:gd name="T3" fmla="*/ 100 h 263"/>
                  <a:gd name="T4" fmla="*/ 127 w 248"/>
                  <a:gd name="T5" fmla="*/ 48 h 263"/>
                  <a:gd name="T6" fmla="*/ 172 w 248"/>
                  <a:gd name="T7" fmla="*/ 186 h 263"/>
                  <a:gd name="T8" fmla="*/ 43 w 248"/>
                  <a:gd name="T9" fmla="*/ 21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63">
                    <a:moveTo>
                      <a:pt x="43" y="215"/>
                    </a:moveTo>
                    <a:cubicBezTo>
                      <a:pt x="19" y="186"/>
                      <a:pt x="0" y="159"/>
                      <a:pt x="43" y="100"/>
                    </a:cubicBezTo>
                    <a:cubicBezTo>
                      <a:pt x="89" y="40"/>
                      <a:pt x="63" y="0"/>
                      <a:pt x="127" y="48"/>
                    </a:cubicBezTo>
                    <a:cubicBezTo>
                      <a:pt x="190" y="97"/>
                      <a:pt x="248" y="134"/>
                      <a:pt x="172" y="186"/>
                    </a:cubicBezTo>
                    <a:cubicBezTo>
                      <a:pt x="93" y="237"/>
                      <a:pt x="85" y="263"/>
                      <a:pt x="43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5" name="îṩ1ïďé">
                <a:extLst>
                  <a:ext uri="{FF2B5EF4-FFF2-40B4-BE49-F238E27FC236}">
                    <a16:creationId xmlns:a16="http://schemas.microsoft.com/office/drawing/2014/main" id="{177394E0-3BE0-4D34-6A5C-408F5C844F26}"/>
                  </a:ext>
                </a:extLst>
              </p:cNvPr>
              <p:cNvSpPr/>
              <p:nvPr/>
            </p:nvSpPr>
            <p:spPr bwMode="auto">
              <a:xfrm>
                <a:off x="2732573" y="2503210"/>
                <a:ext cx="157353" cy="261881"/>
              </a:xfrm>
              <a:custGeom>
                <a:avLst/>
                <a:gdLst>
                  <a:gd name="T0" fmla="*/ 72 w 360"/>
                  <a:gd name="T1" fmla="*/ 110 h 598"/>
                  <a:gd name="T2" fmla="*/ 52 w 360"/>
                  <a:gd name="T3" fmla="*/ 9 h 598"/>
                  <a:gd name="T4" fmla="*/ 158 w 360"/>
                  <a:gd name="T5" fmla="*/ 77 h 598"/>
                  <a:gd name="T6" fmla="*/ 244 w 360"/>
                  <a:gd name="T7" fmla="*/ 248 h 598"/>
                  <a:gd name="T8" fmla="*/ 249 w 360"/>
                  <a:gd name="T9" fmla="*/ 378 h 598"/>
                  <a:gd name="T10" fmla="*/ 297 w 360"/>
                  <a:gd name="T11" fmla="*/ 541 h 598"/>
                  <a:gd name="T12" fmla="*/ 183 w 360"/>
                  <a:gd name="T13" fmla="*/ 330 h 598"/>
                  <a:gd name="T14" fmla="*/ 125 w 360"/>
                  <a:gd name="T15" fmla="*/ 162 h 598"/>
                  <a:gd name="T16" fmla="*/ 72 w 360"/>
                  <a:gd name="T17" fmla="*/ 11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98">
                    <a:moveTo>
                      <a:pt x="72" y="110"/>
                    </a:moveTo>
                    <a:cubicBezTo>
                      <a:pt x="41" y="61"/>
                      <a:pt x="0" y="0"/>
                      <a:pt x="52" y="9"/>
                    </a:cubicBezTo>
                    <a:cubicBezTo>
                      <a:pt x="106" y="19"/>
                      <a:pt x="101" y="4"/>
                      <a:pt x="158" y="77"/>
                    </a:cubicBezTo>
                    <a:cubicBezTo>
                      <a:pt x="215" y="149"/>
                      <a:pt x="244" y="235"/>
                      <a:pt x="244" y="248"/>
                    </a:cubicBezTo>
                    <a:cubicBezTo>
                      <a:pt x="244" y="263"/>
                      <a:pt x="215" y="282"/>
                      <a:pt x="249" y="378"/>
                    </a:cubicBezTo>
                    <a:cubicBezTo>
                      <a:pt x="283" y="474"/>
                      <a:pt x="360" y="598"/>
                      <a:pt x="297" y="541"/>
                    </a:cubicBezTo>
                    <a:cubicBezTo>
                      <a:pt x="234" y="483"/>
                      <a:pt x="176" y="421"/>
                      <a:pt x="183" y="330"/>
                    </a:cubicBezTo>
                    <a:cubicBezTo>
                      <a:pt x="188" y="238"/>
                      <a:pt x="158" y="205"/>
                      <a:pt x="125" y="162"/>
                    </a:cubicBezTo>
                    <a:cubicBezTo>
                      <a:pt x="91" y="120"/>
                      <a:pt x="96" y="149"/>
                      <a:pt x="72" y="11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6" name="isļîḓè">
                <a:extLst>
                  <a:ext uri="{FF2B5EF4-FFF2-40B4-BE49-F238E27FC236}">
                    <a16:creationId xmlns:a16="http://schemas.microsoft.com/office/drawing/2014/main" id="{A46B976D-76E1-3FC0-5700-FD7DC2F20755}"/>
                  </a:ext>
                </a:extLst>
              </p:cNvPr>
              <p:cNvSpPr/>
              <p:nvPr/>
            </p:nvSpPr>
            <p:spPr bwMode="auto">
              <a:xfrm>
                <a:off x="3587901" y="1519752"/>
                <a:ext cx="39339" cy="42710"/>
              </a:xfrm>
              <a:custGeom>
                <a:avLst/>
                <a:gdLst>
                  <a:gd name="T0" fmla="*/ 0 w 88"/>
                  <a:gd name="T1" fmla="*/ 37 h 97"/>
                  <a:gd name="T2" fmla="*/ 68 w 88"/>
                  <a:gd name="T3" fmla="*/ 71 h 97"/>
                  <a:gd name="T4" fmla="*/ 45 w 88"/>
                  <a:gd name="T5" fmla="*/ 5 h 97"/>
                  <a:gd name="T6" fmla="*/ 0 w 88"/>
                  <a:gd name="T7" fmla="*/ 3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97">
                    <a:moveTo>
                      <a:pt x="0" y="37"/>
                    </a:moveTo>
                    <a:cubicBezTo>
                      <a:pt x="0" y="97"/>
                      <a:pt x="49" y="71"/>
                      <a:pt x="68" y="71"/>
                    </a:cubicBezTo>
                    <a:cubicBezTo>
                      <a:pt x="88" y="71"/>
                      <a:pt x="68" y="10"/>
                      <a:pt x="45" y="5"/>
                    </a:cubicBezTo>
                    <a:cubicBezTo>
                      <a:pt x="20" y="0"/>
                      <a:pt x="0" y="10"/>
                      <a:pt x="0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7" name="ï$liḑè">
                <a:extLst>
                  <a:ext uri="{FF2B5EF4-FFF2-40B4-BE49-F238E27FC236}">
                    <a16:creationId xmlns:a16="http://schemas.microsoft.com/office/drawing/2014/main" id="{9F89EEDA-C63B-C91E-E4DB-2CC12CC1CB9E}"/>
                  </a:ext>
                </a:extLst>
              </p:cNvPr>
              <p:cNvSpPr/>
              <p:nvPr/>
            </p:nvSpPr>
            <p:spPr bwMode="auto">
              <a:xfrm>
                <a:off x="3497985" y="1637767"/>
                <a:ext cx="44958" cy="37091"/>
              </a:xfrm>
              <a:custGeom>
                <a:avLst/>
                <a:gdLst>
                  <a:gd name="T0" fmla="*/ 53 w 101"/>
                  <a:gd name="T1" fmla="*/ 8 h 84"/>
                  <a:gd name="T2" fmla="*/ 88 w 101"/>
                  <a:gd name="T3" fmla="*/ 79 h 84"/>
                  <a:gd name="T4" fmla="*/ 16 w 101"/>
                  <a:gd name="T5" fmla="*/ 66 h 84"/>
                  <a:gd name="T6" fmla="*/ 53 w 101"/>
                  <a:gd name="T7" fmla="*/ 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84">
                    <a:moveTo>
                      <a:pt x="53" y="8"/>
                    </a:moveTo>
                    <a:cubicBezTo>
                      <a:pt x="83" y="19"/>
                      <a:pt x="101" y="76"/>
                      <a:pt x="88" y="79"/>
                    </a:cubicBezTo>
                    <a:cubicBezTo>
                      <a:pt x="73" y="84"/>
                      <a:pt x="31" y="84"/>
                      <a:pt x="16" y="66"/>
                    </a:cubicBezTo>
                    <a:cubicBezTo>
                      <a:pt x="0" y="47"/>
                      <a:pt x="31" y="0"/>
                      <a:pt x="53" y="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8" name="iṥḻîḓé">
                <a:extLst>
                  <a:ext uri="{FF2B5EF4-FFF2-40B4-BE49-F238E27FC236}">
                    <a16:creationId xmlns:a16="http://schemas.microsoft.com/office/drawing/2014/main" id="{CD96B70E-EBF1-4718-F3EF-AFCD70FD4653}"/>
                  </a:ext>
                </a:extLst>
              </p:cNvPr>
              <p:cNvSpPr/>
              <p:nvPr/>
            </p:nvSpPr>
            <p:spPr bwMode="auto">
              <a:xfrm>
                <a:off x="3419308" y="1605173"/>
                <a:ext cx="43834" cy="67437"/>
              </a:xfrm>
              <a:custGeom>
                <a:avLst/>
                <a:gdLst>
                  <a:gd name="T0" fmla="*/ 75 w 101"/>
                  <a:gd name="T1" fmla="*/ 44 h 153"/>
                  <a:gd name="T2" fmla="*/ 60 w 101"/>
                  <a:gd name="T3" fmla="*/ 140 h 153"/>
                  <a:gd name="T4" fmla="*/ 8 w 101"/>
                  <a:gd name="T5" fmla="*/ 92 h 153"/>
                  <a:gd name="T6" fmla="*/ 75 w 101"/>
                  <a:gd name="T7" fmla="*/ 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53">
                    <a:moveTo>
                      <a:pt x="75" y="44"/>
                    </a:moveTo>
                    <a:cubicBezTo>
                      <a:pt x="95" y="86"/>
                      <a:pt x="101" y="125"/>
                      <a:pt x="60" y="140"/>
                    </a:cubicBezTo>
                    <a:cubicBezTo>
                      <a:pt x="22" y="153"/>
                      <a:pt x="17" y="116"/>
                      <a:pt x="8" y="92"/>
                    </a:cubicBezTo>
                    <a:cubicBezTo>
                      <a:pt x="0" y="69"/>
                      <a:pt x="58" y="0"/>
                      <a:pt x="75" y="4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9" name="îṣļidè">
                <a:extLst>
                  <a:ext uri="{FF2B5EF4-FFF2-40B4-BE49-F238E27FC236}">
                    <a16:creationId xmlns:a16="http://schemas.microsoft.com/office/drawing/2014/main" id="{72459ACB-F7D3-0277-EFB8-63F61490FE72}"/>
                  </a:ext>
                </a:extLst>
              </p:cNvPr>
              <p:cNvSpPr/>
              <p:nvPr/>
            </p:nvSpPr>
            <p:spPr bwMode="auto">
              <a:xfrm>
                <a:off x="3428299" y="1834459"/>
                <a:ext cx="49454" cy="49454"/>
              </a:xfrm>
              <a:custGeom>
                <a:avLst/>
                <a:gdLst>
                  <a:gd name="T0" fmla="*/ 88 w 111"/>
                  <a:gd name="T1" fmla="*/ 15 h 114"/>
                  <a:gd name="T2" fmla="*/ 98 w 111"/>
                  <a:gd name="T3" fmla="*/ 81 h 114"/>
                  <a:gd name="T4" fmla="*/ 31 w 111"/>
                  <a:gd name="T5" fmla="*/ 57 h 114"/>
                  <a:gd name="T6" fmla="*/ 88 w 111"/>
                  <a:gd name="T7" fmla="*/ 1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14">
                    <a:moveTo>
                      <a:pt x="88" y="15"/>
                    </a:moveTo>
                    <a:cubicBezTo>
                      <a:pt x="111" y="23"/>
                      <a:pt x="106" y="48"/>
                      <a:pt x="98" y="81"/>
                    </a:cubicBezTo>
                    <a:cubicBezTo>
                      <a:pt x="88" y="114"/>
                      <a:pt x="58" y="96"/>
                      <a:pt x="31" y="57"/>
                    </a:cubicBezTo>
                    <a:cubicBezTo>
                      <a:pt x="0" y="20"/>
                      <a:pt x="43" y="0"/>
                      <a:pt x="88" y="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0" name="iṣḷïdé">
                <a:extLst>
                  <a:ext uri="{FF2B5EF4-FFF2-40B4-BE49-F238E27FC236}">
                    <a16:creationId xmlns:a16="http://schemas.microsoft.com/office/drawing/2014/main" id="{EF472943-57B6-73CE-02E6-E7DBCEDF361B}"/>
                  </a:ext>
                </a:extLst>
              </p:cNvPr>
              <p:cNvSpPr/>
              <p:nvPr/>
            </p:nvSpPr>
            <p:spPr bwMode="auto">
              <a:xfrm>
                <a:off x="3460894" y="1745666"/>
                <a:ext cx="31471" cy="52826"/>
              </a:xfrm>
              <a:custGeom>
                <a:avLst/>
                <a:gdLst>
                  <a:gd name="T0" fmla="*/ 53 w 71"/>
                  <a:gd name="T1" fmla="*/ 92 h 119"/>
                  <a:gd name="T2" fmla="*/ 6 w 71"/>
                  <a:gd name="T3" fmla="*/ 39 h 119"/>
                  <a:gd name="T4" fmla="*/ 48 w 71"/>
                  <a:gd name="T5" fmla="*/ 39 h 119"/>
                  <a:gd name="T6" fmla="*/ 53 w 71"/>
                  <a:gd name="T7" fmla="*/ 9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9">
                    <a:moveTo>
                      <a:pt x="53" y="92"/>
                    </a:moveTo>
                    <a:cubicBezTo>
                      <a:pt x="25" y="119"/>
                      <a:pt x="0" y="49"/>
                      <a:pt x="6" y="39"/>
                    </a:cubicBezTo>
                    <a:cubicBezTo>
                      <a:pt x="10" y="30"/>
                      <a:pt x="25" y="0"/>
                      <a:pt x="48" y="39"/>
                    </a:cubicBezTo>
                    <a:cubicBezTo>
                      <a:pt x="71" y="77"/>
                      <a:pt x="66" y="77"/>
                      <a:pt x="5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1" name="iṣ1îde">
                <a:extLst>
                  <a:ext uri="{FF2B5EF4-FFF2-40B4-BE49-F238E27FC236}">
                    <a16:creationId xmlns:a16="http://schemas.microsoft.com/office/drawing/2014/main" id="{ADB03F35-EB4B-88B0-4D14-3BCE4537F785}"/>
                  </a:ext>
                </a:extLst>
              </p:cNvPr>
              <p:cNvSpPr/>
              <p:nvPr/>
            </p:nvSpPr>
            <p:spPr bwMode="auto">
              <a:xfrm>
                <a:off x="4034110" y="2313263"/>
                <a:ext cx="28099" cy="43835"/>
              </a:xfrm>
              <a:custGeom>
                <a:avLst/>
                <a:gdLst>
                  <a:gd name="T0" fmla="*/ 58 w 64"/>
                  <a:gd name="T1" fmla="*/ 53 h 100"/>
                  <a:gd name="T2" fmla="*/ 31 w 64"/>
                  <a:gd name="T3" fmla="*/ 8 h 100"/>
                  <a:gd name="T4" fmla="*/ 6 w 64"/>
                  <a:gd name="T5" fmla="*/ 68 h 100"/>
                  <a:gd name="T6" fmla="*/ 47 w 64"/>
                  <a:gd name="T7" fmla="*/ 97 h 100"/>
                  <a:gd name="T8" fmla="*/ 58 w 64"/>
                  <a:gd name="T9" fmla="*/ 5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58" y="53"/>
                    </a:moveTo>
                    <a:cubicBezTo>
                      <a:pt x="63" y="26"/>
                      <a:pt x="60" y="0"/>
                      <a:pt x="31" y="8"/>
                    </a:cubicBezTo>
                    <a:cubicBezTo>
                      <a:pt x="0" y="15"/>
                      <a:pt x="5" y="47"/>
                      <a:pt x="6" y="68"/>
                    </a:cubicBezTo>
                    <a:cubicBezTo>
                      <a:pt x="10" y="87"/>
                      <a:pt x="27" y="100"/>
                      <a:pt x="47" y="97"/>
                    </a:cubicBezTo>
                    <a:cubicBezTo>
                      <a:pt x="64" y="95"/>
                      <a:pt x="56" y="65"/>
                      <a:pt x="58" y="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2" name="ïşļïḍé">
                <a:extLst>
                  <a:ext uri="{FF2B5EF4-FFF2-40B4-BE49-F238E27FC236}">
                    <a16:creationId xmlns:a16="http://schemas.microsoft.com/office/drawing/2014/main" id="{9C565A99-845A-7886-B8E0-BB2ADBE440BD}"/>
                  </a:ext>
                </a:extLst>
              </p:cNvPr>
              <p:cNvSpPr/>
              <p:nvPr/>
            </p:nvSpPr>
            <p:spPr bwMode="auto">
              <a:xfrm>
                <a:off x="4071200" y="2255941"/>
                <a:ext cx="68561" cy="48330"/>
              </a:xfrm>
              <a:custGeom>
                <a:avLst/>
                <a:gdLst>
                  <a:gd name="T0" fmla="*/ 37 w 157"/>
                  <a:gd name="T1" fmla="*/ 104 h 111"/>
                  <a:gd name="T2" fmla="*/ 18 w 157"/>
                  <a:gd name="T3" fmla="*/ 50 h 111"/>
                  <a:gd name="T4" fmla="*/ 67 w 157"/>
                  <a:gd name="T5" fmla="*/ 42 h 111"/>
                  <a:gd name="T6" fmla="*/ 102 w 157"/>
                  <a:gd name="T7" fmla="*/ 27 h 111"/>
                  <a:gd name="T8" fmla="*/ 151 w 157"/>
                  <a:gd name="T9" fmla="*/ 42 h 111"/>
                  <a:gd name="T10" fmla="*/ 109 w 157"/>
                  <a:gd name="T11" fmla="*/ 78 h 111"/>
                  <a:gd name="T12" fmla="*/ 70 w 157"/>
                  <a:gd name="T13" fmla="*/ 78 h 111"/>
                  <a:gd name="T14" fmla="*/ 37 w 157"/>
                  <a:gd name="T15" fmla="*/ 10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111">
                    <a:moveTo>
                      <a:pt x="37" y="104"/>
                    </a:moveTo>
                    <a:cubicBezTo>
                      <a:pt x="18" y="94"/>
                      <a:pt x="0" y="67"/>
                      <a:pt x="18" y="50"/>
                    </a:cubicBezTo>
                    <a:cubicBezTo>
                      <a:pt x="37" y="35"/>
                      <a:pt x="53" y="32"/>
                      <a:pt x="67" y="42"/>
                    </a:cubicBezTo>
                    <a:cubicBezTo>
                      <a:pt x="83" y="50"/>
                      <a:pt x="82" y="40"/>
                      <a:pt x="102" y="27"/>
                    </a:cubicBezTo>
                    <a:cubicBezTo>
                      <a:pt x="124" y="16"/>
                      <a:pt x="145" y="0"/>
                      <a:pt x="151" y="42"/>
                    </a:cubicBezTo>
                    <a:cubicBezTo>
                      <a:pt x="157" y="83"/>
                      <a:pt x="116" y="90"/>
                      <a:pt x="109" y="78"/>
                    </a:cubicBezTo>
                    <a:cubicBezTo>
                      <a:pt x="102" y="67"/>
                      <a:pt x="82" y="60"/>
                      <a:pt x="70" y="78"/>
                    </a:cubicBezTo>
                    <a:cubicBezTo>
                      <a:pt x="59" y="97"/>
                      <a:pt x="46" y="111"/>
                      <a:pt x="37" y="10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3" name="iṥļïḓê">
                <a:extLst>
                  <a:ext uri="{FF2B5EF4-FFF2-40B4-BE49-F238E27FC236}">
                    <a16:creationId xmlns:a16="http://schemas.microsoft.com/office/drawing/2014/main" id="{2D3FD15C-EF00-EC1B-0D45-303806E542BB}"/>
                  </a:ext>
                </a:extLst>
              </p:cNvPr>
              <p:cNvSpPr/>
              <p:nvPr/>
            </p:nvSpPr>
            <p:spPr bwMode="auto">
              <a:xfrm>
                <a:off x="2369536" y="2099712"/>
                <a:ext cx="2480563" cy="475432"/>
              </a:xfrm>
              <a:custGeom>
                <a:avLst/>
                <a:gdLst>
                  <a:gd name="T0" fmla="*/ 4665 w 5659"/>
                  <a:gd name="T1" fmla="*/ 480 h 1086"/>
                  <a:gd name="T2" fmla="*/ 2405 w 5659"/>
                  <a:gd name="T3" fmla="*/ 25 h 1086"/>
                  <a:gd name="T4" fmla="*/ 686 w 5659"/>
                  <a:gd name="T5" fmla="*/ 150 h 1086"/>
                  <a:gd name="T6" fmla="*/ 0 w 5659"/>
                  <a:gd name="T7" fmla="*/ 312 h 1086"/>
                  <a:gd name="T8" fmla="*/ 28 w 5659"/>
                  <a:gd name="T9" fmla="*/ 398 h 1086"/>
                  <a:gd name="T10" fmla="*/ 702 w 5659"/>
                  <a:gd name="T11" fmla="*/ 239 h 1086"/>
                  <a:gd name="T12" fmla="*/ 2402 w 5659"/>
                  <a:gd name="T13" fmla="*/ 116 h 1086"/>
                  <a:gd name="T14" fmla="*/ 5659 w 5659"/>
                  <a:gd name="T15" fmla="*/ 1086 h 1086"/>
                  <a:gd name="T16" fmla="*/ 5659 w 5659"/>
                  <a:gd name="T17" fmla="*/ 977 h 1086"/>
                  <a:gd name="T18" fmla="*/ 4665 w 5659"/>
                  <a:gd name="T19" fmla="*/ 480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59" h="1086">
                    <a:moveTo>
                      <a:pt x="4665" y="480"/>
                    </a:moveTo>
                    <a:cubicBezTo>
                      <a:pt x="3968" y="207"/>
                      <a:pt x="3208" y="54"/>
                      <a:pt x="2405" y="25"/>
                    </a:cubicBezTo>
                    <a:cubicBezTo>
                      <a:pt x="1692" y="0"/>
                      <a:pt x="1076" y="79"/>
                      <a:pt x="686" y="150"/>
                    </a:cubicBezTo>
                    <a:cubicBezTo>
                      <a:pt x="262" y="227"/>
                      <a:pt x="10" y="308"/>
                      <a:pt x="0" y="312"/>
                    </a:cubicBezTo>
                    <a:cubicBezTo>
                      <a:pt x="28" y="398"/>
                      <a:pt x="28" y="398"/>
                      <a:pt x="28" y="398"/>
                    </a:cubicBezTo>
                    <a:cubicBezTo>
                      <a:pt x="30" y="397"/>
                      <a:pt x="284" y="314"/>
                      <a:pt x="702" y="239"/>
                    </a:cubicBezTo>
                    <a:cubicBezTo>
                      <a:pt x="1088" y="169"/>
                      <a:pt x="1697" y="90"/>
                      <a:pt x="2402" y="116"/>
                    </a:cubicBezTo>
                    <a:cubicBezTo>
                      <a:pt x="3310" y="149"/>
                      <a:pt x="4509" y="362"/>
                      <a:pt x="5659" y="1086"/>
                    </a:cubicBezTo>
                    <a:cubicBezTo>
                      <a:pt x="5659" y="977"/>
                      <a:pt x="5659" y="977"/>
                      <a:pt x="5659" y="977"/>
                    </a:cubicBezTo>
                    <a:cubicBezTo>
                      <a:pt x="5344" y="782"/>
                      <a:pt x="5012" y="616"/>
                      <a:pt x="4665" y="48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4" name="îšḷíḍè">
                <a:extLst>
                  <a:ext uri="{FF2B5EF4-FFF2-40B4-BE49-F238E27FC236}">
                    <a16:creationId xmlns:a16="http://schemas.microsoft.com/office/drawing/2014/main" id="{38A75B75-6584-247D-53D7-28C3C7D39005}"/>
                  </a:ext>
                </a:extLst>
              </p:cNvPr>
              <p:cNvSpPr/>
              <p:nvPr/>
            </p:nvSpPr>
            <p:spPr bwMode="auto">
              <a:xfrm>
                <a:off x="3519340" y="3227036"/>
                <a:ext cx="1330760" cy="454077"/>
              </a:xfrm>
              <a:custGeom>
                <a:avLst/>
                <a:gdLst>
                  <a:gd name="T0" fmla="*/ 2282 w 3036"/>
                  <a:gd name="T1" fmla="*/ 109 h 1036"/>
                  <a:gd name="T2" fmla="*/ 634 w 3036"/>
                  <a:gd name="T3" fmla="*/ 635 h 1036"/>
                  <a:gd name="T4" fmla="*/ 0 w 3036"/>
                  <a:gd name="T5" fmla="*/ 960 h 1036"/>
                  <a:gd name="T6" fmla="*/ 48 w 3036"/>
                  <a:gd name="T7" fmla="*/ 1036 h 1036"/>
                  <a:gd name="T8" fmla="*/ 674 w 3036"/>
                  <a:gd name="T9" fmla="*/ 717 h 1036"/>
                  <a:gd name="T10" fmla="*/ 2303 w 3036"/>
                  <a:gd name="T11" fmla="*/ 197 h 1036"/>
                  <a:gd name="T12" fmla="*/ 3036 w 3036"/>
                  <a:gd name="T13" fmla="*/ 91 h 1036"/>
                  <a:gd name="T14" fmla="*/ 3036 w 3036"/>
                  <a:gd name="T15" fmla="*/ 0 h 1036"/>
                  <a:gd name="T16" fmla="*/ 2282 w 3036"/>
                  <a:gd name="T17" fmla="*/ 109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6" h="1036">
                    <a:moveTo>
                      <a:pt x="2282" y="109"/>
                    </a:moveTo>
                    <a:cubicBezTo>
                      <a:pt x="1583" y="249"/>
                      <a:pt x="1000" y="473"/>
                      <a:pt x="634" y="635"/>
                    </a:cubicBezTo>
                    <a:cubicBezTo>
                      <a:pt x="237" y="812"/>
                      <a:pt x="9" y="954"/>
                      <a:pt x="0" y="960"/>
                    </a:cubicBezTo>
                    <a:cubicBezTo>
                      <a:pt x="48" y="1036"/>
                      <a:pt x="48" y="1036"/>
                      <a:pt x="48" y="1036"/>
                    </a:cubicBezTo>
                    <a:cubicBezTo>
                      <a:pt x="50" y="1035"/>
                      <a:pt x="282" y="891"/>
                      <a:pt x="674" y="717"/>
                    </a:cubicBezTo>
                    <a:cubicBezTo>
                      <a:pt x="1036" y="556"/>
                      <a:pt x="1612" y="336"/>
                      <a:pt x="2303" y="197"/>
                    </a:cubicBezTo>
                    <a:cubicBezTo>
                      <a:pt x="2528" y="153"/>
                      <a:pt x="2774" y="115"/>
                      <a:pt x="3036" y="91"/>
                    </a:cubicBezTo>
                    <a:cubicBezTo>
                      <a:pt x="3036" y="0"/>
                      <a:pt x="3036" y="0"/>
                      <a:pt x="3036" y="0"/>
                    </a:cubicBezTo>
                    <a:cubicBezTo>
                      <a:pt x="2787" y="22"/>
                      <a:pt x="2535" y="59"/>
                      <a:pt x="2282" y="1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5" name="ïšḻiḓe">
                <a:extLst>
                  <a:ext uri="{FF2B5EF4-FFF2-40B4-BE49-F238E27FC236}">
                    <a16:creationId xmlns:a16="http://schemas.microsoft.com/office/drawing/2014/main" id="{E2DF1ABB-E84A-3B34-3FFD-861A760FA13C}"/>
                  </a:ext>
                </a:extLst>
              </p:cNvPr>
              <p:cNvSpPr/>
              <p:nvPr/>
            </p:nvSpPr>
            <p:spPr bwMode="auto">
              <a:xfrm>
                <a:off x="4028490" y="2792066"/>
                <a:ext cx="821610" cy="134874"/>
              </a:xfrm>
              <a:custGeom>
                <a:avLst/>
                <a:gdLst>
                  <a:gd name="T0" fmla="*/ 1562 w 1875"/>
                  <a:gd name="T1" fmla="*/ 14 h 308"/>
                  <a:gd name="T2" fmla="*/ 421 w 1875"/>
                  <a:gd name="T3" fmla="*/ 108 h 308"/>
                  <a:gd name="T4" fmla="*/ 0 w 1875"/>
                  <a:gd name="T5" fmla="*/ 223 h 308"/>
                  <a:gd name="T6" fmla="*/ 33 w 1875"/>
                  <a:gd name="T7" fmla="*/ 308 h 308"/>
                  <a:gd name="T8" fmla="*/ 1560 w 1875"/>
                  <a:gd name="T9" fmla="*/ 105 h 308"/>
                  <a:gd name="T10" fmla="*/ 1875 w 1875"/>
                  <a:gd name="T11" fmla="*/ 123 h 308"/>
                  <a:gd name="T12" fmla="*/ 1875 w 1875"/>
                  <a:gd name="T13" fmla="*/ 32 h 308"/>
                  <a:gd name="T14" fmla="*/ 1562 w 1875"/>
                  <a:gd name="T15" fmla="*/ 1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5" h="308">
                    <a:moveTo>
                      <a:pt x="1562" y="14"/>
                    </a:moveTo>
                    <a:cubicBezTo>
                      <a:pt x="1064" y="0"/>
                      <a:pt x="666" y="57"/>
                      <a:pt x="421" y="108"/>
                    </a:cubicBezTo>
                    <a:cubicBezTo>
                      <a:pt x="153" y="163"/>
                      <a:pt x="6" y="221"/>
                      <a:pt x="0" y="223"/>
                    </a:cubicBezTo>
                    <a:cubicBezTo>
                      <a:pt x="33" y="308"/>
                      <a:pt x="33" y="308"/>
                      <a:pt x="33" y="308"/>
                    </a:cubicBezTo>
                    <a:cubicBezTo>
                      <a:pt x="39" y="305"/>
                      <a:pt x="623" y="77"/>
                      <a:pt x="1560" y="105"/>
                    </a:cubicBezTo>
                    <a:cubicBezTo>
                      <a:pt x="1659" y="107"/>
                      <a:pt x="1764" y="113"/>
                      <a:pt x="1875" y="123"/>
                    </a:cubicBezTo>
                    <a:cubicBezTo>
                      <a:pt x="1875" y="32"/>
                      <a:pt x="1875" y="32"/>
                      <a:pt x="1875" y="32"/>
                    </a:cubicBezTo>
                    <a:cubicBezTo>
                      <a:pt x="1770" y="23"/>
                      <a:pt x="1666" y="17"/>
                      <a:pt x="1562" y="1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6" name="îs1ïdê">
                <a:extLst>
                  <a:ext uri="{FF2B5EF4-FFF2-40B4-BE49-F238E27FC236}">
                    <a16:creationId xmlns:a16="http://schemas.microsoft.com/office/drawing/2014/main" id="{3C7211D7-FBB3-5F6B-DFDB-5665D8942614}"/>
                  </a:ext>
                </a:extLst>
              </p:cNvPr>
              <p:cNvSpPr/>
              <p:nvPr/>
            </p:nvSpPr>
            <p:spPr bwMode="auto">
              <a:xfrm>
                <a:off x="4288124" y="4294791"/>
                <a:ext cx="833972" cy="1275686"/>
              </a:xfrm>
              <a:custGeom>
                <a:avLst/>
                <a:gdLst>
                  <a:gd name="T0" fmla="*/ 1534 w 2027"/>
                  <a:gd name="T1" fmla="*/ 235 h 3025"/>
                  <a:gd name="T2" fmla="*/ 454 w 2027"/>
                  <a:gd name="T3" fmla="*/ 1500 h 3025"/>
                  <a:gd name="T4" fmla="*/ 57 w 2027"/>
                  <a:gd name="T5" fmla="*/ 2570 h 3025"/>
                  <a:gd name="T6" fmla="*/ 0 w 2027"/>
                  <a:gd name="T7" fmla="*/ 3025 h 3025"/>
                  <a:gd name="T8" fmla="*/ 90 w 2027"/>
                  <a:gd name="T9" fmla="*/ 3025 h 3025"/>
                  <a:gd name="T10" fmla="*/ 146 w 2027"/>
                  <a:gd name="T11" fmla="*/ 2584 h 3025"/>
                  <a:gd name="T12" fmla="*/ 536 w 2027"/>
                  <a:gd name="T13" fmla="*/ 1540 h 3025"/>
                  <a:gd name="T14" fmla="*/ 2027 w 2027"/>
                  <a:gd name="T15" fmla="*/ 0 h 3025"/>
                  <a:gd name="T16" fmla="*/ 1857 w 2027"/>
                  <a:gd name="T17" fmla="*/ 0 h 3025"/>
                  <a:gd name="T18" fmla="*/ 1534 w 2027"/>
                  <a:gd name="T19" fmla="*/ 235 h 3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7" h="3025">
                    <a:moveTo>
                      <a:pt x="1534" y="235"/>
                    </a:moveTo>
                    <a:cubicBezTo>
                      <a:pt x="1082" y="596"/>
                      <a:pt x="718" y="1021"/>
                      <a:pt x="454" y="1500"/>
                    </a:cubicBezTo>
                    <a:cubicBezTo>
                      <a:pt x="219" y="1927"/>
                      <a:pt x="108" y="2318"/>
                      <a:pt x="57" y="2570"/>
                    </a:cubicBezTo>
                    <a:cubicBezTo>
                      <a:pt x="0" y="2845"/>
                      <a:pt x="0" y="3017"/>
                      <a:pt x="0" y="3025"/>
                    </a:cubicBezTo>
                    <a:cubicBezTo>
                      <a:pt x="90" y="3025"/>
                      <a:pt x="90" y="3025"/>
                      <a:pt x="90" y="3025"/>
                    </a:cubicBezTo>
                    <a:cubicBezTo>
                      <a:pt x="90" y="3023"/>
                      <a:pt x="91" y="2852"/>
                      <a:pt x="146" y="2584"/>
                    </a:cubicBezTo>
                    <a:cubicBezTo>
                      <a:pt x="197" y="2337"/>
                      <a:pt x="306" y="1956"/>
                      <a:pt x="536" y="1540"/>
                    </a:cubicBezTo>
                    <a:cubicBezTo>
                      <a:pt x="797" y="1068"/>
                      <a:pt x="1249" y="492"/>
                      <a:pt x="2027" y="0"/>
                    </a:cubicBezTo>
                    <a:cubicBezTo>
                      <a:pt x="1857" y="0"/>
                      <a:pt x="1857" y="0"/>
                      <a:pt x="1857" y="0"/>
                    </a:cubicBezTo>
                    <a:cubicBezTo>
                      <a:pt x="1745" y="75"/>
                      <a:pt x="1637" y="153"/>
                      <a:pt x="1534" y="23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7" name="íŝľïḓé">
                <a:extLst>
                  <a:ext uri="{FF2B5EF4-FFF2-40B4-BE49-F238E27FC236}">
                    <a16:creationId xmlns:a16="http://schemas.microsoft.com/office/drawing/2014/main" id="{1AD4209D-0958-465D-F1A2-71DF10AEDAA0}"/>
                  </a:ext>
                </a:extLst>
              </p:cNvPr>
              <p:cNvSpPr/>
              <p:nvPr/>
            </p:nvSpPr>
            <p:spPr bwMode="auto">
              <a:xfrm>
                <a:off x="4276884" y="3709212"/>
                <a:ext cx="573216" cy="654140"/>
              </a:xfrm>
              <a:custGeom>
                <a:avLst/>
                <a:gdLst>
                  <a:gd name="T0" fmla="*/ 523 w 1905"/>
                  <a:gd name="T1" fmla="*/ 918 h 1462"/>
                  <a:gd name="T2" fmla="*/ 0 w 1905"/>
                  <a:gd name="T3" fmla="*/ 1401 h 1462"/>
                  <a:gd name="T4" fmla="*/ 66 w 1905"/>
                  <a:gd name="T5" fmla="*/ 1462 h 1462"/>
                  <a:gd name="T6" fmla="*/ 583 w 1905"/>
                  <a:gd name="T7" fmla="*/ 986 h 1462"/>
                  <a:gd name="T8" fmla="*/ 1905 w 1905"/>
                  <a:gd name="T9" fmla="*/ 102 h 1462"/>
                  <a:gd name="T10" fmla="*/ 1905 w 1905"/>
                  <a:gd name="T11" fmla="*/ 0 h 1462"/>
                  <a:gd name="T12" fmla="*/ 523 w 1905"/>
                  <a:gd name="T13" fmla="*/ 918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5" h="1462">
                    <a:moveTo>
                      <a:pt x="523" y="918"/>
                    </a:moveTo>
                    <a:cubicBezTo>
                      <a:pt x="189" y="1195"/>
                      <a:pt x="7" y="1393"/>
                      <a:pt x="0" y="1401"/>
                    </a:cubicBezTo>
                    <a:cubicBezTo>
                      <a:pt x="66" y="1462"/>
                      <a:pt x="66" y="1462"/>
                      <a:pt x="66" y="1462"/>
                    </a:cubicBezTo>
                    <a:cubicBezTo>
                      <a:pt x="68" y="1460"/>
                      <a:pt x="253" y="1260"/>
                      <a:pt x="583" y="986"/>
                    </a:cubicBezTo>
                    <a:cubicBezTo>
                      <a:pt x="871" y="748"/>
                      <a:pt x="1327" y="408"/>
                      <a:pt x="1905" y="102"/>
                    </a:cubicBezTo>
                    <a:cubicBezTo>
                      <a:pt x="1905" y="0"/>
                      <a:pt x="1905" y="0"/>
                      <a:pt x="1905" y="0"/>
                    </a:cubicBezTo>
                    <a:cubicBezTo>
                      <a:pt x="1299" y="315"/>
                      <a:pt x="821" y="671"/>
                      <a:pt x="523" y="91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8" name="iṧlïďé">
                <a:extLst>
                  <a:ext uri="{FF2B5EF4-FFF2-40B4-BE49-F238E27FC236}">
                    <a16:creationId xmlns:a16="http://schemas.microsoft.com/office/drawing/2014/main" id="{AF2486D0-68C5-7183-6AE7-7C2F2CD82F66}"/>
                  </a:ext>
                </a:extLst>
              </p:cNvPr>
              <p:cNvSpPr/>
              <p:nvPr/>
            </p:nvSpPr>
            <p:spPr bwMode="auto">
              <a:xfrm>
                <a:off x="7438561" y="1940110"/>
                <a:ext cx="2391771" cy="421483"/>
              </a:xfrm>
              <a:custGeom>
                <a:avLst/>
                <a:gdLst>
                  <a:gd name="T0" fmla="*/ 4769 w 5455"/>
                  <a:gd name="T1" fmla="*/ 150 h 963"/>
                  <a:gd name="T2" fmla="*/ 3049 w 5455"/>
                  <a:gd name="T3" fmla="*/ 25 h 963"/>
                  <a:gd name="T4" fmla="*/ 789 w 5455"/>
                  <a:gd name="T5" fmla="*/ 480 h 963"/>
                  <a:gd name="T6" fmla="*/ 0 w 5455"/>
                  <a:gd name="T7" fmla="*/ 856 h 963"/>
                  <a:gd name="T8" fmla="*/ 0 w 5455"/>
                  <a:gd name="T9" fmla="*/ 963 h 963"/>
                  <a:gd name="T10" fmla="*/ 3049 w 5455"/>
                  <a:gd name="T11" fmla="*/ 116 h 963"/>
                  <a:gd name="T12" fmla="*/ 4749 w 5455"/>
                  <a:gd name="T13" fmla="*/ 238 h 963"/>
                  <a:gd name="T14" fmla="*/ 5426 w 5455"/>
                  <a:gd name="T15" fmla="*/ 398 h 963"/>
                  <a:gd name="T16" fmla="*/ 5455 w 5455"/>
                  <a:gd name="T17" fmla="*/ 312 h 963"/>
                  <a:gd name="T18" fmla="*/ 4769 w 5455"/>
                  <a:gd name="T19" fmla="*/ 15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55" h="963">
                    <a:moveTo>
                      <a:pt x="4769" y="150"/>
                    </a:moveTo>
                    <a:cubicBezTo>
                      <a:pt x="4378" y="79"/>
                      <a:pt x="3762" y="0"/>
                      <a:pt x="3049" y="25"/>
                    </a:cubicBezTo>
                    <a:cubicBezTo>
                      <a:pt x="2246" y="54"/>
                      <a:pt x="1486" y="207"/>
                      <a:pt x="789" y="480"/>
                    </a:cubicBezTo>
                    <a:cubicBezTo>
                      <a:pt x="517" y="587"/>
                      <a:pt x="253" y="712"/>
                      <a:pt x="0" y="856"/>
                    </a:cubicBezTo>
                    <a:cubicBezTo>
                      <a:pt x="0" y="963"/>
                      <a:pt x="0" y="963"/>
                      <a:pt x="0" y="963"/>
                    </a:cubicBezTo>
                    <a:cubicBezTo>
                      <a:pt x="1085" y="338"/>
                      <a:pt x="2196" y="147"/>
                      <a:pt x="3049" y="116"/>
                    </a:cubicBezTo>
                    <a:cubicBezTo>
                      <a:pt x="3754" y="90"/>
                      <a:pt x="4363" y="168"/>
                      <a:pt x="4749" y="238"/>
                    </a:cubicBezTo>
                    <a:cubicBezTo>
                      <a:pt x="5168" y="314"/>
                      <a:pt x="5424" y="397"/>
                      <a:pt x="5426" y="398"/>
                    </a:cubicBezTo>
                    <a:cubicBezTo>
                      <a:pt x="5455" y="312"/>
                      <a:pt x="5455" y="312"/>
                      <a:pt x="5455" y="312"/>
                    </a:cubicBezTo>
                    <a:cubicBezTo>
                      <a:pt x="5444" y="308"/>
                      <a:pt x="5193" y="227"/>
                      <a:pt x="4769" y="1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9" name="ïsḻïdè">
                <a:extLst>
                  <a:ext uri="{FF2B5EF4-FFF2-40B4-BE49-F238E27FC236}">
                    <a16:creationId xmlns:a16="http://schemas.microsoft.com/office/drawing/2014/main" id="{0F822D2B-C254-D946-7AD6-E20FD6294DF3}"/>
                  </a:ext>
                </a:extLst>
              </p:cNvPr>
              <p:cNvSpPr/>
              <p:nvPr/>
            </p:nvSpPr>
            <p:spPr bwMode="auto">
              <a:xfrm>
                <a:off x="7438561" y="3075302"/>
                <a:ext cx="1084615" cy="384391"/>
              </a:xfrm>
              <a:custGeom>
                <a:avLst/>
                <a:gdLst>
                  <a:gd name="T0" fmla="*/ 528 w 2831"/>
                  <a:gd name="T1" fmla="*/ 177 h 1015"/>
                  <a:gd name="T2" fmla="*/ 2157 w 2831"/>
                  <a:gd name="T3" fmla="*/ 696 h 1015"/>
                  <a:gd name="T4" fmla="*/ 2783 w 2831"/>
                  <a:gd name="T5" fmla="*/ 1015 h 1015"/>
                  <a:gd name="T6" fmla="*/ 2831 w 2831"/>
                  <a:gd name="T7" fmla="*/ 939 h 1015"/>
                  <a:gd name="T8" fmla="*/ 2197 w 2831"/>
                  <a:gd name="T9" fmla="*/ 615 h 1015"/>
                  <a:gd name="T10" fmla="*/ 549 w 2831"/>
                  <a:gd name="T11" fmla="*/ 88 h 1015"/>
                  <a:gd name="T12" fmla="*/ 0 w 2831"/>
                  <a:gd name="T13" fmla="*/ 0 h 1015"/>
                  <a:gd name="T14" fmla="*/ 0 w 2831"/>
                  <a:gd name="T15" fmla="*/ 92 h 1015"/>
                  <a:gd name="T16" fmla="*/ 528 w 2831"/>
                  <a:gd name="T17" fmla="*/ 177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1" h="1015">
                    <a:moveTo>
                      <a:pt x="528" y="177"/>
                    </a:moveTo>
                    <a:cubicBezTo>
                      <a:pt x="1219" y="315"/>
                      <a:pt x="1796" y="535"/>
                      <a:pt x="2157" y="696"/>
                    </a:cubicBezTo>
                    <a:cubicBezTo>
                      <a:pt x="2550" y="870"/>
                      <a:pt x="2781" y="1014"/>
                      <a:pt x="2783" y="1015"/>
                    </a:cubicBezTo>
                    <a:cubicBezTo>
                      <a:pt x="2831" y="939"/>
                      <a:pt x="2831" y="939"/>
                      <a:pt x="2831" y="939"/>
                    </a:cubicBezTo>
                    <a:cubicBezTo>
                      <a:pt x="2822" y="933"/>
                      <a:pt x="2594" y="791"/>
                      <a:pt x="2197" y="615"/>
                    </a:cubicBezTo>
                    <a:cubicBezTo>
                      <a:pt x="1831" y="452"/>
                      <a:pt x="1248" y="228"/>
                      <a:pt x="549" y="88"/>
                    </a:cubicBezTo>
                    <a:cubicBezTo>
                      <a:pt x="365" y="52"/>
                      <a:pt x="182" y="22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86" y="114"/>
                      <a:pt x="363" y="143"/>
                      <a:pt x="528" y="17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0" name="îṣlïḑe">
                <a:extLst>
                  <a:ext uri="{FF2B5EF4-FFF2-40B4-BE49-F238E27FC236}">
                    <a16:creationId xmlns:a16="http://schemas.microsoft.com/office/drawing/2014/main" id="{A8194151-1B14-026E-ECB6-FCFD7402DCE6}"/>
                  </a:ext>
                </a:extLst>
              </p:cNvPr>
              <p:cNvSpPr/>
              <p:nvPr/>
            </p:nvSpPr>
            <p:spPr bwMode="auto">
              <a:xfrm>
                <a:off x="7438561" y="2687538"/>
                <a:ext cx="1328512" cy="150610"/>
              </a:xfrm>
              <a:custGeom>
                <a:avLst/>
                <a:gdLst>
                  <a:gd name="T0" fmla="*/ 1465 w 3031"/>
                  <a:gd name="T1" fmla="*/ 105 h 343"/>
                  <a:gd name="T2" fmla="*/ 2587 w 3031"/>
                  <a:gd name="T3" fmla="*/ 196 h 343"/>
                  <a:gd name="T4" fmla="*/ 2997 w 3031"/>
                  <a:gd name="T5" fmla="*/ 308 h 343"/>
                  <a:gd name="T6" fmla="*/ 3031 w 3031"/>
                  <a:gd name="T7" fmla="*/ 224 h 343"/>
                  <a:gd name="T8" fmla="*/ 2610 w 3031"/>
                  <a:gd name="T9" fmla="*/ 108 h 343"/>
                  <a:gd name="T10" fmla="*/ 1468 w 3031"/>
                  <a:gd name="T11" fmla="*/ 15 h 343"/>
                  <a:gd name="T12" fmla="*/ 0 w 3031"/>
                  <a:gd name="T13" fmla="*/ 246 h 343"/>
                  <a:gd name="T14" fmla="*/ 0 w 3031"/>
                  <a:gd name="T15" fmla="*/ 343 h 343"/>
                  <a:gd name="T16" fmla="*/ 1465 w 3031"/>
                  <a:gd name="T17" fmla="*/ 105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1" h="343">
                    <a:moveTo>
                      <a:pt x="1465" y="105"/>
                    </a:moveTo>
                    <a:cubicBezTo>
                      <a:pt x="1956" y="91"/>
                      <a:pt x="2346" y="147"/>
                      <a:pt x="2587" y="196"/>
                    </a:cubicBezTo>
                    <a:cubicBezTo>
                      <a:pt x="2848" y="250"/>
                      <a:pt x="2996" y="308"/>
                      <a:pt x="2997" y="308"/>
                    </a:cubicBezTo>
                    <a:cubicBezTo>
                      <a:pt x="3031" y="224"/>
                      <a:pt x="3031" y="224"/>
                      <a:pt x="3031" y="224"/>
                    </a:cubicBezTo>
                    <a:cubicBezTo>
                      <a:pt x="3024" y="222"/>
                      <a:pt x="2877" y="163"/>
                      <a:pt x="2610" y="108"/>
                    </a:cubicBezTo>
                    <a:cubicBezTo>
                      <a:pt x="2364" y="58"/>
                      <a:pt x="1967" y="0"/>
                      <a:pt x="1468" y="15"/>
                    </a:cubicBezTo>
                    <a:cubicBezTo>
                      <a:pt x="984" y="29"/>
                      <a:pt x="491" y="107"/>
                      <a:pt x="0" y="24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570" y="177"/>
                      <a:pt x="1068" y="117"/>
                      <a:pt x="1465" y="10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1" name="iṧlídè">
                <a:extLst>
                  <a:ext uri="{FF2B5EF4-FFF2-40B4-BE49-F238E27FC236}">
                    <a16:creationId xmlns:a16="http://schemas.microsoft.com/office/drawing/2014/main" id="{E17E9D71-E6C7-A5AB-E616-E5CCBB1926DA}"/>
                  </a:ext>
                </a:extLst>
              </p:cNvPr>
              <p:cNvSpPr/>
              <p:nvPr/>
            </p:nvSpPr>
            <p:spPr bwMode="auto">
              <a:xfrm>
                <a:off x="6528160" y="4294791"/>
                <a:ext cx="2100667" cy="981211"/>
              </a:xfrm>
              <a:custGeom>
                <a:avLst/>
                <a:gdLst>
                  <a:gd name="T0" fmla="*/ 9 w 4792"/>
                  <a:gd name="T1" fmla="*/ 89 h 2241"/>
                  <a:gd name="T2" fmla="*/ 719 w 4792"/>
                  <a:gd name="T3" fmla="*/ 53 h 2241"/>
                  <a:gd name="T4" fmla="*/ 3744 w 4792"/>
                  <a:gd name="T5" fmla="*/ 1027 h 2241"/>
                  <a:gd name="T6" fmla="*/ 4493 w 4792"/>
                  <a:gd name="T7" fmla="*/ 1853 h 2241"/>
                  <a:gd name="T8" fmla="*/ 4708 w 4792"/>
                  <a:gd name="T9" fmla="*/ 2241 h 2241"/>
                  <a:gd name="T10" fmla="*/ 4708 w 4792"/>
                  <a:gd name="T11" fmla="*/ 2241 h 2241"/>
                  <a:gd name="T12" fmla="*/ 4792 w 4792"/>
                  <a:gd name="T13" fmla="*/ 2208 h 2241"/>
                  <a:gd name="T14" fmla="*/ 4571 w 4792"/>
                  <a:gd name="T15" fmla="*/ 1807 h 2241"/>
                  <a:gd name="T16" fmla="*/ 3805 w 4792"/>
                  <a:gd name="T17" fmla="*/ 960 h 2241"/>
                  <a:gd name="T18" fmla="*/ 2334 w 4792"/>
                  <a:gd name="T19" fmla="*/ 185 h 2241"/>
                  <a:gd name="T20" fmla="*/ 1420 w 4792"/>
                  <a:gd name="T21" fmla="*/ 0 h 2241"/>
                  <a:gd name="T22" fmla="*/ 0 w 4792"/>
                  <a:gd name="T23" fmla="*/ 0 h 2241"/>
                  <a:gd name="T24" fmla="*/ 9 w 4792"/>
                  <a:gd name="T25" fmla="*/ 89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92" h="2241">
                    <a:moveTo>
                      <a:pt x="9" y="89"/>
                    </a:moveTo>
                    <a:cubicBezTo>
                      <a:pt x="258" y="64"/>
                      <a:pt x="494" y="53"/>
                      <a:pt x="719" y="53"/>
                    </a:cubicBezTo>
                    <a:cubicBezTo>
                      <a:pt x="2216" y="53"/>
                      <a:pt x="3179" y="563"/>
                      <a:pt x="3744" y="1027"/>
                    </a:cubicBezTo>
                    <a:cubicBezTo>
                      <a:pt x="4112" y="1328"/>
                      <a:pt x="4354" y="1642"/>
                      <a:pt x="4493" y="1853"/>
                    </a:cubicBezTo>
                    <a:cubicBezTo>
                      <a:pt x="4642" y="2080"/>
                      <a:pt x="4706" y="2238"/>
                      <a:pt x="4708" y="2241"/>
                    </a:cubicBezTo>
                    <a:cubicBezTo>
                      <a:pt x="4708" y="2241"/>
                      <a:pt x="4708" y="2241"/>
                      <a:pt x="4708" y="2241"/>
                    </a:cubicBezTo>
                    <a:cubicBezTo>
                      <a:pt x="4792" y="2208"/>
                      <a:pt x="4792" y="2208"/>
                      <a:pt x="4792" y="2208"/>
                    </a:cubicBezTo>
                    <a:cubicBezTo>
                      <a:pt x="4789" y="2201"/>
                      <a:pt x="4725" y="2041"/>
                      <a:pt x="4571" y="1807"/>
                    </a:cubicBezTo>
                    <a:cubicBezTo>
                      <a:pt x="4429" y="1591"/>
                      <a:pt x="4182" y="1269"/>
                      <a:pt x="3805" y="960"/>
                    </a:cubicBezTo>
                    <a:cubicBezTo>
                      <a:pt x="3383" y="613"/>
                      <a:pt x="2888" y="352"/>
                      <a:pt x="2334" y="185"/>
                    </a:cubicBezTo>
                    <a:cubicBezTo>
                      <a:pt x="2045" y="97"/>
                      <a:pt x="1740" y="36"/>
                      <a:pt x="14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2" name="îṡľîḑê">
                <a:extLst>
                  <a:ext uri="{FF2B5EF4-FFF2-40B4-BE49-F238E27FC236}">
                    <a16:creationId xmlns:a16="http://schemas.microsoft.com/office/drawing/2014/main" id="{4A15A59D-7A2A-7EFB-3AC0-B8A9617AC7CA}"/>
                  </a:ext>
                </a:extLst>
              </p:cNvPr>
              <p:cNvSpPr/>
              <p:nvPr/>
            </p:nvSpPr>
            <p:spPr bwMode="auto">
              <a:xfrm>
                <a:off x="7438562" y="3524883"/>
                <a:ext cx="1028350" cy="796883"/>
              </a:xfrm>
              <a:custGeom>
                <a:avLst/>
                <a:gdLst>
                  <a:gd name="T0" fmla="*/ 422 w 2435"/>
                  <a:gd name="T1" fmla="*/ 296 h 1712"/>
                  <a:gd name="T2" fmla="*/ 1851 w 2435"/>
                  <a:gd name="T3" fmla="*/ 1235 h 1712"/>
                  <a:gd name="T4" fmla="*/ 2368 w 2435"/>
                  <a:gd name="T5" fmla="*/ 1712 h 1712"/>
                  <a:gd name="T6" fmla="*/ 2435 w 2435"/>
                  <a:gd name="T7" fmla="*/ 1651 h 1712"/>
                  <a:gd name="T8" fmla="*/ 1911 w 2435"/>
                  <a:gd name="T9" fmla="*/ 1168 h 1712"/>
                  <a:gd name="T10" fmla="*/ 466 w 2435"/>
                  <a:gd name="T11" fmla="*/ 217 h 1712"/>
                  <a:gd name="T12" fmla="*/ 0 w 2435"/>
                  <a:gd name="T13" fmla="*/ 0 h 1712"/>
                  <a:gd name="T14" fmla="*/ 0 w 2435"/>
                  <a:gd name="T15" fmla="*/ 99 h 1712"/>
                  <a:gd name="T16" fmla="*/ 422 w 2435"/>
                  <a:gd name="T17" fmla="*/ 296 h 1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5" h="1712">
                    <a:moveTo>
                      <a:pt x="422" y="296"/>
                    </a:moveTo>
                    <a:cubicBezTo>
                      <a:pt x="1051" y="615"/>
                      <a:pt x="1546" y="983"/>
                      <a:pt x="1851" y="1235"/>
                    </a:cubicBezTo>
                    <a:cubicBezTo>
                      <a:pt x="2182" y="1509"/>
                      <a:pt x="2366" y="1710"/>
                      <a:pt x="2368" y="1712"/>
                    </a:cubicBezTo>
                    <a:cubicBezTo>
                      <a:pt x="2435" y="1651"/>
                      <a:pt x="2435" y="1651"/>
                      <a:pt x="2435" y="1651"/>
                    </a:cubicBezTo>
                    <a:cubicBezTo>
                      <a:pt x="2427" y="1642"/>
                      <a:pt x="2246" y="1445"/>
                      <a:pt x="1911" y="1168"/>
                    </a:cubicBezTo>
                    <a:cubicBezTo>
                      <a:pt x="1603" y="912"/>
                      <a:pt x="1102" y="540"/>
                      <a:pt x="466" y="217"/>
                    </a:cubicBezTo>
                    <a:cubicBezTo>
                      <a:pt x="312" y="138"/>
                      <a:pt x="156" y="66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49" y="163"/>
                      <a:pt x="290" y="229"/>
                      <a:pt x="422" y="29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3" name="íṧ1iḋé">
                <a:extLst>
                  <a:ext uri="{FF2B5EF4-FFF2-40B4-BE49-F238E27FC236}">
                    <a16:creationId xmlns:a16="http://schemas.microsoft.com/office/drawing/2014/main" id="{E1360B21-7B7C-D584-DDC5-3AE1E30A6691}"/>
                  </a:ext>
                </a:extLst>
              </p:cNvPr>
              <p:cNvSpPr/>
              <p:nvPr/>
            </p:nvSpPr>
            <p:spPr bwMode="auto">
              <a:xfrm>
                <a:off x="5195153" y="1566958"/>
                <a:ext cx="582207" cy="736189"/>
              </a:xfrm>
              <a:custGeom>
                <a:avLst/>
                <a:gdLst>
                  <a:gd name="T0" fmla="*/ 536 w 1326"/>
                  <a:gd name="T1" fmla="*/ 522 h 1682"/>
                  <a:gd name="T2" fmla="*/ 62 w 1326"/>
                  <a:gd name="T3" fmla="*/ 0 h 1682"/>
                  <a:gd name="T4" fmla="*/ 0 w 1326"/>
                  <a:gd name="T5" fmla="*/ 67 h 1682"/>
                  <a:gd name="T6" fmla="*/ 468 w 1326"/>
                  <a:gd name="T7" fmla="*/ 582 h 1682"/>
                  <a:gd name="T8" fmla="*/ 1222 w 1326"/>
                  <a:gd name="T9" fmla="*/ 1682 h 1682"/>
                  <a:gd name="T10" fmla="*/ 1326 w 1326"/>
                  <a:gd name="T11" fmla="*/ 1682 h 1682"/>
                  <a:gd name="T12" fmla="*/ 536 w 1326"/>
                  <a:gd name="T13" fmla="*/ 522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6" h="1682">
                    <a:moveTo>
                      <a:pt x="536" y="522"/>
                    </a:moveTo>
                    <a:cubicBezTo>
                      <a:pt x="264" y="188"/>
                      <a:pt x="70" y="8"/>
                      <a:pt x="62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2" y="68"/>
                      <a:pt x="199" y="252"/>
                      <a:pt x="468" y="582"/>
                    </a:cubicBezTo>
                    <a:cubicBezTo>
                      <a:pt x="671" y="831"/>
                      <a:pt x="952" y="1208"/>
                      <a:pt x="1222" y="1682"/>
                    </a:cubicBezTo>
                    <a:cubicBezTo>
                      <a:pt x="1326" y="1682"/>
                      <a:pt x="1326" y="1682"/>
                      <a:pt x="1326" y="1682"/>
                    </a:cubicBezTo>
                    <a:cubicBezTo>
                      <a:pt x="1044" y="1180"/>
                      <a:pt x="749" y="782"/>
                      <a:pt x="536" y="52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4" name="iSḻíḋé">
                <a:extLst>
                  <a:ext uri="{FF2B5EF4-FFF2-40B4-BE49-F238E27FC236}">
                    <a16:creationId xmlns:a16="http://schemas.microsoft.com/office/drawing/2014/main" id="{67F958DD-74B9-262B-03C3-1F9C2C9EAB1C}"/>
                  </a:ext>
                </a:extLst>
              </p:cNvPr>
              <p:cNvSpPr/>
              <p:nvPr/>
            </p:nvSpPr>
            <p:spPr bwMode="auto">
              <a:xfrm>
                <a:off x="6700125" y="1452315"/>
                <a:ext cx="1379090" cy="850832"/>
              </a:xfrm>
              <a:custGeom>
                <a:avLst/>
                <a:gdLst>
                  <a:gd name="T0" fmla="*/ 1015 w 3144"/>
                  <a:gd name="T1" fmla="*/ 1181 h 1943"/>
                  <a:gd name="T2" fmla="*/ 2493 w 3144"/>
                  <a:gd name="T3" fmla="*/ 333 h 1943"/>
                  <a:gd name="T4" fmla="*/ 3144 w 3144"/>
                  <a:gd name="T5" fmla="*/ 87 h 1943"/>
                  <a:gd name="T6" fmla="*/ 3120 w 3144"/>
                  <a:gd name="T7" fmla="*/ 0 h 1943"/>
                  <a:gd name="T8" fmla="*/ 2460 w 3144"/>
                  <a:gd name="T9" fmla="*/ 249 h 1943"/>
                  <a:gd name="T10" fmla="*/ 964 w 3144"/>
                  <a:gd name="T11" fmla="*/ 1106 h 1943"/>
                  <a:gd name="T12" fmla="*/ 0 w 3144"/>
                  <a:gd name="T13" fmla="*/ 1943 h 1943"/>
                  <a:gd name="T14" fmla="*/ 129 w 3144"/>
                  <a:gd name="T15" fmla="*/ 1943 h 1943"/>
                  <a:gd name="T16" fmla="*/ 1015 w 3144"/>
                  <a:gd name="T17" fmla="*/ 1181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44" h="1943">
                    <a:moveTo>
                      <a:pt x="1015" y="1181"/>
                    </a:moveTo>
                    <a:cubicBezTo>
                      <a:pt x="1585" y="766"/>
                      <a:pt x="2134" y="491"/>
                      <a:pt x="2493" y="333"/>
                    </a:cubicBezTo>
                    <a:cubicBezTo>
                      <a:pt x="2883" y="162"/>
                      <a:pt x="3142" y="88"/>
                      <a:pt x="3144" y="87"/>
                    </a:cubicBezTo>
                    <a:cubicBezTo>
                      <a:pt x="3120" y="0"/>
                      <a:pt x="3120" y="0"/>
                      <a:pt x="3120" y="0"/>
                    </a:cubicBezTo>
                    <a:cubicBezTo>
                      <a:pt x="3109" y="3"/>
                      <a:pt x="2855" y="76"/>
                      <a:pt x="2460" y="249"/>
                    </a:cubicBezTo>
                    <a:cubicBezTo>
                      <a:pt x="2096" y="408"/>
                      <a:pt x="1541" y="686"/>
                      <a:pt x="964" y="1106"/>
                    </a:cubicBezTo>
                    <a:cubicBezTo>
                      <a:pt x="611" y="1363"/>
                      <a:pt x="289" y="1643"/>
                      <a:pt x="0" y="1943"/>
                    </a:cubicBezTo>
                    <a:cubicBezTo>
                      <a:pt x="129" y="1943"/>
                      <a:pt x="129" y="1943"/>
                      <a:pt x="129" y="1943"/>
                    </a:cubicBezTo>
                    <a:cubicBezTo>
                      <a:pt x="427" y="1640"/>
                      <a:pt x="732" y="1387"/>
                      <a:pt x="1015" y="118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5" name="iş1îdè">
                <a:extLst>
                  <a:ext uri="{FF2B5EF4-FFF2-40B4-BE49-F238E27FC236}">
                    <a16:creationId xmlns:a16="http://schemas.microsoft.com/office/drawing/2014/main" id="{4A322A58-6162-A295-A5C4-6C22C84AE99E}"/>
                  </a:ext>
                </a:extLst>
              </p:cNvPr>
              <p:cNvSpPr/>
              <p:nvPr/>
            </p:nvSpPr>
            <p:spPr bwMode="auto">
              <a:xfrm>
                <a:off x="4931024" y="2611110"/>
                <a:ext cx="2417622" cy="69685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6" name="îṥ1íḓê">
                <a:extLst>
                  <a:ext uri="{FF2B5EF4-FFF2-40B4-BE49-F238E27FC236}">
                    <a16:creationId xmlns:a16="http://schemas.microsoft.com/office/drawing/2014/main" id="{BFE4F28B-2CA0-34C4-E961-E28505B6726B}"/>
                  </a:ext>
                </a:extLst>
              </p:cNvPr>
              <p:cNvSpPr/>
              <p:nvPr/>
            </p:nvSpPr>
            <p:spPr bwMode="auto">
              <a:xfrm>
                <a:off x="4922032" y="3372026"/>
                <a:ext cx="2418745" cy="69685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7" name="íŝḷïḋé">
                <a:extLst>
                  <a:ext uri="{FF2B5EF4-FFF2-40B4-BE49-F238E27FC236}">
                    <a16:creationId xmlns:a16="http://schemas.microsoft.com/office/drawing/2014/main" id="{F7935FD4-7CED-D8FE-394D-C6FFE6BACDD9}"/>
                  </a:ext>
                </a:extLst>
              </p:cNvPr>
              <p:cNvSpPr/>
              <p:nvPr/>
            </p:nvSpPr>
            <p:spPr bwMode="auto">
              <a:xfrm>
                <a:off x="4922032" y="4127322"/>
                <a:ext cx="2418745" cy="68561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8" name="i$ļïḍe">
                <a:extLst>
                  <a:ext uri="{FF2B5EF4-FFF2-40B4-BE49-F238E27FC236}">
                    <a16:creationId xmlns:a16="http://schemas.microsoft.com/office/drawing/2014/main" id="{CA143D3F-4F7E-0C60-A35D-8CE945F4EC92}"/>
                  </a:ext>
                </a:extLst>
              </p:cNvPr>
              <p:cNvSpPr/>
              <p:nvPr/>
            </p:nvSpPr>
            <p:spPr bwMode="auto">
              <a:xfrm>
                <a:off x="5364870" y="2806677"/>
                <a:ext cx="128131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9" name="iŝľîḓé">
                <a:extLst>
                  <a:ext uri="{FF2B5EF4-FFF2-40B4-BE49-F238E27FC236}">
                    <a16:creationId xmlns:a16="http://schemas.microsoft.com/office/drawing/2014/main" id="{866220FE-B50E-D4D9-8A94-4C0B7A5D81E7}"/>
                  </a:ext>
                </a:extLst>
              </p:cNvPr>
              <p:cNvSpPr/>
              <p:nvPr/>
            </p:nvSpPr>
            <p:spPr bwMode="auto">
              <a:xfrm>
                <a:off x="5367118" y="4300411"/>
                <a:ext cx="127007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0" name="iṣľîḋe">
                <a:extLst>
                  <a:ext uri="{FF2B5EF4-FFF2-40B4-BE49-F238E27FC236}">
                    <a16:creationId xmlns:a16="http://schemas.microsoft.com/office/drawing/2014/main" id="{A6CA159E-B36D-1735-829C-CEA8ACE2FAD4}"/>
                  </a:ext>
                </a:extLst>
              </p:cNvPr>
              <p:cNvSpPr/>
              <p:nvPr/>
            </p:nvSpPr>
            <p:spPr bwMode="auto">
              <a:xfrm>
                <a:off x="5369366" y="3551858"/>
                <a:ext cx="127007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işľïďe">
                <a:extLst>
                  <a:ext uri="{FF2B5EF4-FFF2-40B4-BE49-F238E27FC236}">
                    <a16:creationId xmlns:a16="http://schemas.microsoft.com/office/drawing/2014/main" id="{0F42D64C-F2D4-7100-3B38-A8A3DF46A2DC}"/>
                  </a:ext>
                </a:extLst>
              </p:cNvPr>
              <p:cNvSpPr/>
              <p:nvPr/>
            </p:nvSpPr>
            <p:spPr bwMode="auto">
              <a:xfrm>
                <a:off x="5249102" y="2810050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2" name="ïS1iḑé">
                <a:extLst>
                  <a:ext uri="{FF2B5EF4-FFF2-40B4-BE49-F238E27FC236}">
                    <a16:creationId xmlns:a16="http://schemas.microsoft.com/office/drawing/2014/main" id="{0417865B-0DFA-7682-C789-50B04F0F912A}"/>
                  </a:ext>
                </a:extLst>
              </p:cNvPr>
              <p:cNvSpPr/>
              <p:nvPr/>
            </p:nvSpPr>
            <p:spPr bwMode="auto">
              <a:xfrm>
                <a:off x="5250227" y="4304906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3" name="ïsḷíḍe">
                <a:extLst>
                  <a:ext uri="{FF2B5EF4-FFF2-40B4-BE49-F238E27FC236}">
                    <a16:creationId xmlns:a16="http://schemas.microsoft.com/office/drawing/2014/main" id="{2E747B8C-4FD0-135D-CBE7-821AF541A7D3}"/>
                  </a:ext>
                </a:extLst>
              </p:cNvPr>
              <p:cNvSpPr/>
              <p:nvPr/>
            </p:nvSpPr>
            <p:spPr bwMode="auto">
              <a:xfrm>
                <a:off x="5252474" y="3555230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4" name="ï$ļïḑè">
                <a:extLst>
                  <a:ext uri="{FF2B5EF4-FFF2-40B4-BE49-F238E27FC236}">
                    <a16:creationId xmlns:a16="http://schemas.microsoft.com/office/drawing/2014/main" id="{C39B9155-3849-1890-FB65-18015BB4BC46}"/>
                  </a:ext>
                </a:extLst>
              </p:cNvPr>
              <p:cNvSpPr/>
              <p:nvPr/>
            </p:nvSpPr>
            <p:spPr bwMode="auto">
              <a:xfrm>
                <a:off x="5127715" y="2798810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5" name="iSḻîḋe">
                <a:extLst>
                  <a:ext uri="{FF2B5EF4-FFF2-40B4-BE49-F238E27FC236}">
                    <a16:creationId xmlns:a16="http://schemas.microsoft.com/office/drawing/2014/main" id="{270CEC24-E1CC-495C-7121-5FD7C819AC39}"/>
                  </a:ext>
                </a:extLst>
              </p:cNvPr>
              <p:cNvSpPr/>
              <p:nvPr/>
            </p:nvSpPr>
            <p:spPr bwMode="auto">
              <a:xfrm>
                <a:off x="5128840" y="4307154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6" name="íŝļîḓè">
                <a:extLst>
                  <a:ext uri="{FF2B5EF4-FFF2-40B4-BE49-F238E27FC236}">
                    <a16:creationId xmlns:a16="http://schemas.microsoft.com/office/drawing/2014/main" id="{C89AE9F3-DA17-F2B9-10FF-45741B2BD40B}"/>
                  </a:ext>
                </a:extLst>
              </p:cNvPr>
              <p:cNvSpPr/>
              <p:nvPr/>
            </p:nvSpPr>
            <p:spPr bwMode="auto">
              <a:xfrm>
                <a:off x="5131088" y="3556354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7" name="íslîdè">
                <a:extLst>
                  <a:ext uri="{FF2B5EF4-FFF2-40B4-BE49-F238E27FC236}">
                    <a16:creationId xmlns:a16="http://schemas.microsoft.com/office/drawing/2014/main" id="{5BD81F97-EF64-3011-A821-E36F34A0D777}"/>
                  </a:ext>
                </a:extLst>
              </p:cNvPr>
              <p:cNvSpPr/>
              <p:nvPr/>
            </p:nvSpPr>
            <p:spPr bwMode="auto">
              <a:xfrm>
                <a:off x="5093997" y="2406550"/>
                <a:ext cx="340558" cy="339434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8" name="is1ïḓé">
                <a:extLst>
                  <a:ext uri="{FF2B5EF4-FFF2-40B4-BE49-F238E27FC236}">
                    <a16:creationId xmlns:a16="http://schemas.microsoft.com/office/drawing/2014/main" id="{A22C092B-BC10-5B38-CC27-53B34C015416}"/>
                  </a:ext>
                </a:extLst>
              </p:cNvPr>
              <p:cNvSpPr/>
              <p:nvPr/>
            </p:nvSpPr>
            <p:spPr bwMode="auto">
              <a:xfrm>
                <a:off x="5077138" y="3902531"/>
                <a:ext cx="339434" cy="339434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9" name="ïšlíḓe">
                <a:extLst>
                  <a:ext uri="{FF2B5EF4-FFF2-40B4-BE49-F238E27FC236}">
                    <a16:creationId xmlns:a16="http://schemas.microsoft.com/office/drawing/2014/main" id="{BA255749-2950-262A-5FA2-E880E1A364B2}"/>
                  </a:ext>
                </a:extLst>
              </p:cNvPr>
              <p:cNvSpPr/>
              <p:nvPr/>
            </p:nvSpPr>
            <p:spPr bwMode="auto">
              <a:xfrm>
                <a:off x="5086130" y="3150607"/>
                <a:ext cx="339434" cy="340558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0" name="îśľiḓê">
                <a:extLst>
                  <a:ext uri="{FF2B5EF4-FFF2-40B4-BE49-F238E27FC236}">
                    <a16:creationId xmlns:a16="http://schemas.microsoft.com/office/drawing/2014/main" id="{A0C4EF50-EB6F-DBB0-B3CF-9BDC90853A2F}"/>
                  </a:ext>
                </a:extLst>
              </p:cNvPr>
              <p:cNvSpPr/>
              <p:nvPr/>
            </p:nvSpPr>
            <p:spPr bwMode="auto">
              <a:xfrm>
                <a:off x="5007453" y="2298651"/>
                <a:ext cx="1132944" cy="701346"/>
              </a:xfrm>
              <a:custGeom>
                <a:avLst/>
                <a:gdLst>
                  <a:gd name="T0" fmla="*/ 345 w 2582"/>
                  <a:gd name="T1" fmla="*/ 0 h 1601"/>
                  <a:gd name="T2" fmla="*/ 0 w 2582"/>
                  <a:gd name="T3" fmla="*/ 346 h 1601"/>
                  <a:gd name="T4" fmla="*/ 0 w 2582"/>
                  <a:gd name="T5" fmla="*/ 1255 h 1601"/>
                  <a:gd name="T6" fmla="*/ 345 w 2582"/>
                  <a:gd name="T7" fmla="*/ 1601 h 1601"/>
                  <a:gd name="T8" fmla="*/ 2582 w 2582"/>
                  <a:gd name="T9" fmla="*/ 1601 h 1601"/>
                  <a:gd name="T10" fmla="*/ 2582 w 2582"/>
                  <a:gd name="T11" fmla="*/ 0 h 1601"/>
                  <a:gd name="T12" fmla="*/ 345 w 2582"/>
                  <a:gd name="T13" fmla="*/ 0 h 1601"/>
                  <a:gd name="T14" fmla="*/ 431 w 2582"/>
                  <a:gd name="T15" fmla="*/ 1371 h 1601"/>
                  <a:gd name="T16" fmla="*/ 353 w 2582"/>
                  <a:gd name="T17" fmla="*/ 1292 h 1601"/>
                  <a:gd name="T18" fmla="*/ 431 w 2582"/>
                  <a:gd name="T19" fmla="*/ 1213 h 1601"/>
                  <a:gd name="T20" fmla="*/ 510 w 2582"/>
                  <a:gd name="T21" fmla="*/ 1292 h 1601"/>
                  <a:gd name="T22" fmla="*/ 431 w 2582"/>
                  <a:gd name="T23" fmla="*/ 1371 h 1601"/>
                  <a:gd name="T24" fmla="*/ 687 w 2582"/>
                  <a:gd name="T25" fmla="*/ 1371 h 1601"/>
                  <a:gd name="T26" fmla="*/ 608 w 2582"/>
                  <a:gd name="T27" fmla="*/ 1292 h 1601"/>
                  <a:gd name="T28" fmla="*/ 687 w 2582"/>
                  <a:gd name="T29" fmla="*/ 1213 h 1601"/>
                  <a:gd name="T30" fmla="*/ 765 w 2582"/>
                  <a:gd name="T31" fmla="*/ 1292 h 1601"/>
                  <a:gd name="T32" fmla="*/ 687 w 2582"/>
                  <a:gd name="T33" fmla="*/ 1371 h 1601"/>
                  <a:gd name="T34" fmla="*/ 563 w 2582"/>
                  <a:gd name="T35" fmla="*/ 844 h 1601"/>
                  <a:gd name="T36" fmla="*/ 321 w 2582"/>
                  <a:gd name="T37" fmla="*/ 602 h 1601"/>
                  <a:gd name="T38" fmla="*/ 563 w 2582"/>
                  <a:gd name="T39" fmla="*/ 360 h 1601"/>
                  <a:gd name="T40" fmla="*/ 805 w 2582"/>
                  <a:gd name="T41" fmla="*/ 602 h 1601"/>
                  <a:gd name="T42" fmla="*/ 563 w 2582"/>
                  <a:gd name="T43" fmla="*/ 844 h 1601"/>
                  <a:gd name="T44" fmla="*/ 949 w 2582"/>
                  <a:gd name="T45" fmla="*/ 1371 h 1601"/>
                  <a:gd name="T46" fmla="*/ 870 w 2582"/>
                  <a:gd name="T47" fmla="*/ 1292 h 1601"/>
                  <a:gd name="T48" fmla="*/ 949 w 2582"/>
                  <a:gd name="T49" fmla="*/ 1213 h 1601"/>
                  <a:gd name="T50" fmla="*/ 1027 w 2582"/>
                  <a:gd name="T51" fmla="*/ 1292 h 1601"/>
                  <a:gd name="T52" fmla="*/ 949 w 2582"/>
                  <a:gd name="T53" fmla="*/ 137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345" y="0"/>
                    </a:moveTo>
                    <a:cubicBezTo>
                      <a:pt x="154" y="0"/>
                      <a:pt x="0" y="155"/>
                      <a:pt x="0" y="346"/>
                    </a:cubicBezTo>
                    <a:cubicBezTo>
                      <a:pt x="0" y="1255"/>
                      <a:pt x="0" y="1255"/>
                      <a:pt x="0" y="1255"/>
                    </a:cubicBezTo>
                    <a:cubicBezTo>
                      <a:pt x="0" y="1446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lnTo>
                      <a:pt x="345" y="0"/>
                    </a:lnTo>
                    <a:close/>
                    <a:moveTo>
                      <a:pt x="431" y="1371"/>
                    </a:moveTo>
                    <a:cubicBezTo>
                      <a:pt x="388" y="1371"/>
                      <a:pt x="353" y="1336"/>
                      <a:pt x="353" y="1292"/>
                    </a:cubicBezTo>
                    <a:cubicBezTo>
                      <a:pt x="353" y="1249"/>
                      <a:pt x="388" y="1213"/>
                      <a:pt x="431" y="1213"/>
                    </a:cubicBezTo>
                    <a:cubicBezTo>
                      <a:pt x="475" y="1213"/>
                      <a:pt x="510" y="1249"/>
                      <a:pt x="510" y="1292"/>
                    </a:cubicBezTo>
                    <a:cubicBezTo>
                      <a:pt x="510" y="1336"/>
                      <a:pt x="475" y="1371"/>
                      <a:pt x="431" y="1371"/>
                    </a:cubicBezTo>
                    <a:close/>
                    <a:moveTo>
                      <a:pt x="687" y="1371"/>
                    </a:moveTo>
                    <a:cubicBezTo>
                      <a:pt x="643" y="1371"/>
                      <a:pt x="608" y="1336"/>
                      <a:pt x="608" y="1292"/>
                    </a:cubicBezTo>
                    <a:cubicBezTo>
                      <a:pt x="608" y="1249"/>
                      <a:pt x="643" y="1213"/>
                      <a:pt x="687" y="1213"/>
                    </a:cubicBezTo>
                    <a:cubicBezTo>
                      <a:pt x="730" y="1213"/>
                      <a:pt x="765" y="1249"/>
                      <a:pt x="765" y="1292"/>
                    </a:cubicBezTo>
                    <a:cubicBezTo>
                      <a:pt x="765" y="1336"/>
                      <a:pt x="730" y="1371"/>
                      <a:pt x="687" y="1371"/>
                    </a:cubicBezTo>
                    <a:close/>
                    <a:moveTo>
                      <a:pt x="563" y="844"/>
                    </a:moveTo>
                    <a:cubicBezTo>
                      <a:pt x="429" y="844"/>
                      <a:pt x="321" y="736"/>
                      <a:pt x="321" y="602"/>
                    </a:cubicBezTo>
                    <a:cubicBezTo>
                      <a:pt x="321" y="468"/>
                      <a:pt x="429" y="360"/>
                      <a:pt x="563" y="360"/>
                    </a:cubicBezTo>
                    <a:cubicBezTo>
                      <a:pt x="696" y="360"/>
                      <a:pt x="805" y="468"/>
                      <a:pt x="805" y="602"/>
                    </a:cubicBezTo>
                    <a:cubicBezTo>
                      <a:pt x="805" y="736"/>
                      <a:pt x="696" y="844"/>
                      <a:pt x="563" y="844"/>
                    </a:cubicBezTo>
                    <a:close/>
                    <a:moveTo>
                      <a:pt x="949" y="1371"/>
                    </a:moveTo>
                    <a:cubicBezTo>
                      <a:pt x="905" y="1371"/>
                      <a:pt x="870" y="1336"/>
                      <a:pt x="870" y="1292"/>
                    </a:cubicBezTo>
                    <a:cubicBezTo>
                      <a:pt x="870" y="1249"/>
                      <a:pt x="905" y="1213"/>
                      <a:pt x="949" y="1213"/>
                    </a:cubicBezTo>
                    <a:cubicBezTo>
                      <a:pt x="992" y="1213"/>
                      <a:pt x="1027" y="1249"/>
                      <a:pt x="1027" y="1292"/>
                    </a:cubicBezTo>
                    <a:cubicBezTo>
                      <a:pt x="1027" y="1336"/>
                      <a:pt x="992" y="1371"/>
                      <a:pt x="949" y="1371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1" name="iṡḷïḑê">
                <a:extLst>
                  <a:ext uri="{FF2B5EF4-FFF2-40B4-BE49-F238E27FC236}">
                    <a16:creationId xmlns:a16="http://schemas.microsoft.com/office/drawing/2014/main" id="{A3768F56-4F75-01F3-4F76-F84CB6AEC693}"/>
                  </a:ext>
                </a:extLst>
              </p:cNvPr>
              <p:cNvSpPr/>
              <p:nvPr/>
            </p:nvSpPr>
            <p:spPr bwMode="auto">
              <a:xfrm>
                <a:off x="6140397" y="2298651"/>
                <a:ext cx="1131820" cy="701346"/>
              </a:xfrm>
              <a:custGeom>
                <a:avLst/>
                <a:gdLst>
                  <a:gd name="T0" fmla="*/ 2582 w 2582"/>
                  <a:gd name="T1" fmla="*/ 1255 h 1601"/>
                  <a:gd name="T2" fmla="*/ 2582 w 2582"/>
                  <a:gd name="T3" fmla="*/ 346 h 1601"/>
                  <a:gd name="T4" fmla="*/ 2236 w 2582"/>
                  <a:gd name="T5" fmla="*/ 0 h 1601"/>
                  <a:gd name="T6" fmla="*/ 0 w 2582"/>
                  <a:gd name="T7" fmla="*/ 0 h 1601"/>
                  <a:gd name="T8" fmla="*/ 0 w 2582"/>
                  <a:gd name="T9" fmla="*/ 1601 h 1601"/>
                  <a:gd name="T10" fmla="*/ 2236 w 2582"/>
                  <a:gd name="T11" fmla="*/ 1601 h 1601"/>
                  <a:gd name="T12" fmla="*/ 2582 w 2582"/>
                  <a:gd name="T13" fmla="*/ 1255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582" y="1255"/>
                    </a:moveTo>
                    <a:cubicBezTo>
                      <a:pt x="2582" y="346"/>
                      <a:pt x="2582" y="346"/>
                      <a:pt x="2582" y="346"/>
                    </a:cubicBezTo>
                    <a:cubicBezTo>
                      <a:pt x="2582" y="155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cubicBezTo>
                      <a:pt x="2236" y="1601"/>
                      <a:pt x="2236" y="1601"/>
                      <a:pt x="2236" y="1601"/>
                    </a:cubicBezTo>
                    <a:cubicBezTo>
                      <a:pt x="2427" y="1601"/>
                      <a:pt x="2582" y="1446"/>
                      <a:pt x="2582" y="1255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2" name="iśľíde">
                <a:extLst>
                  <a:ext uri="{FF2B5EF4-FFF2-40B4-BE49-F238E27FC236}">
                    <a16:creationId xmlns:a16="http://schemas.microsoft.com/office/drawing/2014/main" id="{89214458-FC73-9161-2D57-CDC611D52AD9}"/>
                  </a:ext>
                </a:extLst>
              </p:cNvPr>
              <p:cNvSpPr/>
              <p:nvPr/>
            </p:nvSpPr>
            <p:spPr bwMode="auto">
              <a:xfrm>
                <a:off x="5007453" y="3051699"/>
                <a:ext cx="1132944" cy="701346"/>
              </a:xfrm>
              <a:custGeom>
                <a:avLst/>
                <a:gdLst>
                  <a:gd name="T0" fmla="*/ 0 w 2582"/>
                  <a:gd name="T1" fmla="*/ 346 h 1601"/>
                  <a:gd name="T2" fmla="*/ 0 w 2582"/>
                  <a:gd name="T3" fmla="*/ 1255 h 1601"/>
                  <a:gd name="T4" fmla="*/ 345 w 2582"/>
                  <a:gd name="T5" fmla="*/ 1601 h 1601"/>
                  <a:gd name="T6" fmla="*/ 2582 w 2582"/>
                  <a:gd name="T7" fmla="*/ 1601 h 1601"/>
                  <a:gd name="T8" fmla="*/ 2582 w 2582"/>
                  <a:gd name="T9" fmla="*/ 0 h 1601"/>
                  <a:gd name="T10" fmla="*/ 345 w 2582"/>
                  <a:gd name="T11" fmla="*/ 0 h 1601"/>
                  <a:gd name="T12" fmla="*/ 0 w 2582"/>
                  <a:gd name="T13" fmla="*/ 346 h 1601"/>
                  <a:gd name="T14" fmla="*/ 431 w 2582"/>
                  <a:gd name="T15" fmla="*/ 1370 h 1601"/>
                  <a:gd name="T16" fmla="*/ 353 w 2582"/>
                  <a:gd name="T17" fmla="*/ 1292 h 1601"/>
                  <a:gd name="T18" fmla="*/ 431 w 2582"/>
                  <a:gd name="T19" fmla="*/ 1213 h 1601"/>
                  <a:gd name="T20" fmla="*/ 510 w 2582"/>
                  <a:gd name="T21" fmla="*/ 1292 h 1601"/>
                  <a:gd name="T22" fmla="*/ 431 w 2582"/>
                  <a:gd name="T23" fmla="*/ 1370 h 1601"/>
                  <a:gd name="T24" fmla="*/ 687 w 2582"/>
                  <a:gd name="T25" fmla="*/ 1370 h 1601"/>
                  <a:gd name="T26" fmla="*/ 608 w 2582"/>
                  <a:gd name="T27" fmla="*/ 1292 h 1601"/>
                  <a:gd name="T28" fmla="*/ 687 w 2582"/>
                  <a:gd name="T29" fmla="*/ 1213 h 1601"/>
                  <a:gd name="T30" fmla="*/ 765 w 2582"/>
                  <a:gd name="T31" fmla="*/ 1292 h 1601"/>
                  <a:gd name="T32" fmla="*/ 687 w 2582"/>
                  <a:gd name="T33" fmla="*/ 1370 h 1601"/>
                  <a:gd name="T34" fmla="*/ 949 w 2582"/>
                  <a:gd name="T35" fmla="*/ 1213 h 1601"/>
                  <a:gd name="T36" fmla="*/ 1027 w 2582"/>
                  <a:gd name="T37" fmla="*/ 1292 h 1601"/>
                  <a:gd name="T38" fmla="*/ 949 w 2582"/>
                  <a:gd name="T39" fmla="*/ 1370 h 1601"/>
                  <a:gd name="T40" fmla="*/ 870 w 2582"/>
                  <a:gd name="T41" fmla="*/ 1292 h 1601"/>
                  <a:gd name="T42" fmla="*/ 949 w 2582"/>
                  <a:gd name="T43" fmla="*/ 1213 h 1601"/>
                  <a:gd name="T44" fmla="*/ 563 w 2582"/>
                  <a:gd name="T45" fmla="*/ 360 h 1601"/>
                  <a:gd name="T46" fmla="*/ 805 w 2582"/>
                  <a:gd name="T47" fmla="*/ 602 h 1601"/>
                  <a:gd name="T48" fmla="*/ 563 w 2582"/>
                  <a:gd name="T49" fmla="*/ 844 h 1601"/>
                  <a:gd name="T50" fmla="*/ 321 w 2582"/>
                  <a:gd name="T51" fmla="*/ 602 h 1601"/>
                  <a:gd name="T52" fmla="*/ 563 w 2582"/>
                  <a:gd name="T53" fmla="*/ 360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0" y="346"/>
                    </a:moveTo>
                    <a:cubicBezTo>
                      <a:pt x="0" y="1255"/>
                      <a:pt x="0" y="1255"/>
                      <a:pt x="0" y="1255"/>
                    </a:cubicBezTo>
                    <a:cubicBezTo>
                      <a:pt x="0" y="1446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154" y="0"/>
                      <a:pt x="0" y="154"/>
                      <a:pt x="0" y="346"/>
                    </a:cubicBezTo>
                    <a:close/>
                    <a:moveTo>
                      <a:pt x="431" y="1370"/>
                    </a:moveTo>
                    <a:cubicBezTo>
                      <a:pt x="388" y="1370"/>
                      <a:pt x="353" y="1335"/>
                      <a:pt x="353" y="1292"/>
                    </a:cubicBezTo>
                    <a:cubicBezTo>
                      <a:pt x="353" y="1248"/>
                      <a:pt x="388" y="1213"/>
                      <a:pt x="431" y="1213"/>
                    </a:cubicBezTo>
                    <a:cubicBezTo>
                      <a:pt x="475" y="1213"/>
                      <a:pt x="510" y="1248"/>
                      <a:pt x="510" y="1292"/>
                    </a:cubicBezTo>
                    <a:cubicBezTo>
                      <a:pt x="510" y="1335"/>
                      <a:pt x="475" y="1370"/>
                      <a:pt x="431" y="1370"/>
                    </a:cubicBezTo>
                    <a:close/>
                    <a:moveTo>
                      <a:pt x="687" y="1370"/>
                    </a:moveTo>
                    <a:cubicBezTo>
                      <a:pt x="643" y="1370"/>
                      <a:pt x="608" y="1335"/>
                      <a:pt x="608" y="1292"/>
                    </a:cubicBezTo>
                    <a:cubicBezTo>
                      <a:pt x="608" y="1248"/>
                      <a:pt x="643" y="1213"/>
                      <a:pt x="687" y="1213"/>
                    </a:cubicBezTo>
                    <a:cubicBezTo>
                      <a:pt x="730" y="1213"/>
                      <a:pt x="765" y="1248"/>
                      <a:pt x="765" y="1292"/>
                    </a:cubicBezTo>
                    <a:cubicBezTo>
                      <a:pt x="765" y="1335"/>
                      <a:pt x="730" y="1370"/>
                      <a:pt x="687" y="1370"/>
                    </a:cubicBezTo>
                    <a:close/>
                    <a:moveTo>
                      <a:pt x="949" y="1213"/>
                    </a:moveTo>
                    <a:cubicBezTo>
                      <a:pt x="992" y="1213"/>
                      <a:pt x="1027" y="1248"/>
                      <a:pt x="1027" y="1292"/>
                    </a:cubicBezTo>
                    <a:cubicBezTo>
                      <a:pt x="1027" y="1335"/>
                      <a:pt x="992" y="1370"/>
                      <a:pt x="949" y="1370"/>
                    </a:cubicBezTo>
                    <a:cubicBezTo>
                      <a:pt x="905" y="1370"/>
                      <a:pt x="870" y="1335"/>
                      <a:pt x="870" y="1292"/>
                    </a:cubicBezTo>
                    <a:cubicBezTo>
                      <a:pt x="870" y="1248"/>
                      <a:pt x="905" y="1213"/>
                      <a:pt x="949" y="1213"/>
                    </a:cubicBezTo>
                    <a:close/>
                    <a:moveTo>
                      <a:pt x="563" y="360"/>
                    </a:moveTo>
                    <a:cubicBezTo>
                      <a:pt x="696" y="360"/>
                      <a:pt x="805" y="468"/>
                      <a:pt x="805" y="602"/>
                    </a:cubicBezTo>
                    <a:cubicBezTo>
                      <a:pt x="805" y="735"/>
                      <a:pt x="696" y="844"/>
                      <a:pt x="563" y="844"/>
                    </a:cubicBezTo>
                    <a:cubicBezTo>
                      <a:pt x="429" y="844"/>
                      <a:pt x="321" y="735"/>
                      <a:pt x="321" y="602"/>
                    </a:cubicBezTo>
                    <a:cubicBezTo>
                      <a:pt x="321" y="468"/>
                      <a:pt x="429" y="360"/>
                      <a:pt x="563" y="36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3" name="ïṡ1iḓè">
                <a:extLst>
                  <a:ext uri="{FF2B5EF4-FFF2-40B4-BE49-F238E27FC236}">
                    <a16:creationId xmlns:a16="http://schemas.microsoft.com/office/drawing/2014/main" id="{0DBDEDF6-1645-7086-00D1-F7731B937C5F}"/>
                  </a:ext>
                </a:extLst>
              </p:cNvPr>
              <p:cNvSpPr/>
              <p:nvPr/>
            </p:nvSpPr>
            <p:spPr bwMode="auto">
              <a:xfrm>
                <a:off x="6140397" y="3051699"/>
                <a:ext cx="1131820" cy="701346"/>
              </a:xfrm>
              <a:custGeom>
                <a:avLst/>
                <a:gdLst>
                  <a:gd name="T0" fmla="*/ 2236 w 2582"/>
                  <a:gd name="T1" fmla="*/ 1601 h 1601"/>
                  <a:gd name="T2" fmla="*/ 2582 w 2582"/>
                  <a:gd name="T3" fmla="*/ 1255 h 1601"/>
                  <a:gd name="T4" fmla="*/ 2582 w 2582"/>
                  <a:gd name="T5" fmla="*/ 346 h 1601"/>
                  <a:gd name="T6" fmla="*/ 2236 w 2582"/>
                  <a:gd name="T7" fmla="*/ 0 h 1601"/>
                  <a:gd name="T8" fmla="*/ 0 w 2582"/>
                  <a:gd name="T9" fmla="*/ 0 h 1601"/>
                  <a:gd name="T10" fmla="*/ 0 w 2582"/>
                  <a:gd name="T11" fmla="*/ 1601 h 1601"/>
                  <a:gd name="T12" fmla="*/ 2236 w 2582"/>
                  <a:gd name="T1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236" y="1601"/>
                    </a:moveTo>
                    <a:cubicBezTo>
                      <a:pt x="2427" y="1601"/>
                      <a:pt x="2582" y="1446"/>
                      <a:pt x="2582" y="1255"/>
                    </a:cubicBezTo>
                    <a:cubicBezTo>
                      <a:pt x="2582" y="346"/>
                      <a:pt x="2582" y="346"/>
                      <a:pt x="2582" y="346"/>
                    </a:cubicBezTo>
                    <a:cubicBezTo>
                      <a:pt x="2582" y="154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lnTo>
                      <a:pt x="2236" y="1601"/>
                    </a:ln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4" name="iṡlíḓè">
                <a:extLst>
                  <a:ext uri="{FF2B5EF4-FFF2-40B4-BE49-F238E27FC236}">
                    <a16:creationId xmlns:a16="http://schemas.microsoft.com/office/drawing/2014/main" id="{9C5D6937-71F2-5435-C8D5-08FC53A94617}"/>
                  </a:ext>
                </a:extLst>
              </p:cNvPr>
              <p:cNvSpPr/>
              <p:nvPr/>
            </p:nvSpPr>
            <p:spPr bwMode="auto">
              <a:xfrm>
                <a:off x="6140397" y="3804747"/>
                <a:ext cx="1131820" cy="701346"/>
              </a:xfrm>
              <a:custGeom>
                <a:avLst/>
                <a:gdLst>
                  <a:gd name="T0" fmla="*/ 2236 w 2582"/>
                  <a:gd name="T1" fmla="*/ 1601 h 1601"/>
                  <a:gd name="T2" fmla="*/ 2582 w 2582"/>
                  <a:gd name="T3" fmla="*/ 1254 h 1601"/>
                  <a:gd name="T4" fmla="*/ 2582 w 2582"/>
                  <a:gd name="T5" fmla="*/ 345 h 1601"/>
                  <a:gd name="T6" fmla="*/ 2236 w 2582"/>
                  <a:gd name="T7" fmla="*/ 0 h 1601"/>
                  <a:gd name="T8" fmla="*/ 0 w 2582"/>
                  <a:gd name="T9" fmla="*/ 0 h 1601"/>
                  <a:gd name="T10" fmla="*/ 0 w 2582"/>
                  <a:gd name="T11" fmla="*/ 1601 h 1601"/>
                  <a:gd name="T12" fmla="*/ 2236 w 2582"/>
                  <a:gd name="T1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236" y="1601"/>
                    </a:moveTo>
                    <a:cubicBezTo>
                      <a:pt x="2427" y="1601"/>
                      <a:pt x="2582" y="1445"/>
                      <a:pt x="2582" y="1254"/>
                    </a:cubicBezTo>
                    <a:cubicBezTo>
                      <a:pt x="2582" y="345"/>
                      <a:pt x="2582" y="345"/>
                      <a:pt x="2582" y="345"/>
                    </a:cubicBezTo>
                    <a:cubicBezTo>
                      <a:pt x="2582" y="154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lnTo>
                      <a:pt x="2236" y="1601"/>
                    </a:ln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5" name="ïsḻídè">
                <a:extLst>
                  <a:ext uri="{FF2B5EF4-FFF2-40B4-BE49-F238E27FC236}">
                    <a16:creationId xmlns:a16="http://schemas.microsoft.com/office/drawing/2014/main" id="{0B166792-ED14-88B0-9A06-248951CE64C5}"/>
                  </a:ext>
                </a:extLst>
              </p:cNvPr>
              <p:cNvSpPr/>
              <p:nvPr/>
            </p:nvSpPr>
            <p:spPr bwMode="auto">
              <a:xfrm>
                <a:off x="5007453" y="3804747"/>
                <a:ext cx="1132944" cy="701346"/>
              </a:xfrm>
              <a:custGeom>
                <a:avLst/>
                <a:gdLst>
                  <a:gd name="T0" fmla="*/ 0 w 2582"/>
                  <a:gd name="T1" fmla="*/ 345 h 1601"/>
                  <a:gd name="T2" fmla="*/ 0 w 2582"/>
                  <a:gd name="T3" fmla="*/ 1254 h 1601"/>
                  <a:gd name="T4" fmla="*/ 345 w 2582"/>
                  <a:gd name="T5" fmla="*/ 1601 h 1601"/>
                  <a:gd name="T6" fmla="*/ 2582 w 2582"/>
                  <a:gd name="T7" fmla="*/ 1601 h 1601"/>
                  <a:gd name="T8" fmla="*/ 2582 w 2582"/>
                  <a:gd name="T9" fmla="*/ 0 h 1601"/>
                  <a:gd name="T10" fmla="*/ 345 w 2582"/>
                  <a:gd name="T11" fmla="*/ 0 h 1601"/>
                  <a:gd name="T12" fmla="*/ 0 w 2582"/>
                  <a:gd name="T13" fmla="*/ 345 h 1601"/>
                  <a:gd name="T14" fmla="*/ 431 w 2582"/>
                  <a:gd name="T15" fmla="*/ 1370 h 1601"/>
                  <a:gd name="T16" fmla="*/ 353 w 2582"/>
                  <a:gd name="T17" fmla="*/ 1291 h 1601"/>
                  <a:gd name="T18" fmla="*/ 431 w 2582"/>
                  <a:gd name="T19" fmla="*/ 1213 h 1601"/>
                  <a:gd name="T20" fmla="*/ 510 w 2582"/>
                  <a:gd name="T21" fmla="*/ 1291 h 1601"/>
                  <a:gd name="T22" fmla="*/ 431 w 2582"/>
                  <a:gd name="T23" fmla="*/ 1370 h 1601"/>
                  <a:gd name="T24" fmla="*/ 687 w 2582"/>
                  <a:gd name="T25" fmla="*/ 1370 h 1601"/>
                  <a:gd name="T26" fmla="*/ 608 w 2582"/>
                  <a:gd name="T27" fmla="*/ 1291 h 1601"/>
                  <a:gd name="T28" fmla="*/ 687 w 2582"/>
                  <a:gd name="T29" fmla="*/ 1213 h 1601"/>
                  <a:gd name="T30" fmla="*/ 765 w 2582"/>
                  <a:gd name="T31" fmla="*/ 1291 h 1601"/>
                  <a:gd name="T32" fmla="*/ 687 w 2582"/>
                  <a:gd name="T33" fmla="*/ 1370 h 1601"/>
                  <a:gd name="T34" fmla="*/ 949 w 2582"/>
                  <a:gd name="T35" fmla="*/ 1213 h 1601"/>
                  <a:gd name="T36" fmla="*/ 1027 w 2582"/>
                  <a:gd name="T37" fmla="*/ 1291 h 1601"/>
                  <a:gd name="T38" fmla="*/ 949 w 2582"/>
                  <a:gd name="T39" fmla="*/ 1370 h 1601"/>
                  <a:gd name="T40" fmla="*/ 870 w 2582"/>
                  <a:gd name="T41" fmla="*/ 1291 h 1601"/>
                  <a:gd name="T42" fmla="*/ 949 w 2582"/>
                  <a:gd name="T43" fmla="*/ 1213 h 1601"/>
                  <a:gd name="T44" fmla="*/ 563 w 2582"/>
                  <a:gd name="T45" fmla="*/ 359 h 1601"/>
                  <a:gd name="T46" fmla="*/ 805 w 2582"/>
                  <a:gd name="T47" fmla="*/ 601 h 1601"/>
                  <a:gd name="T48" fmla="*/ 563 w 2582"/>
                  <a:gd name="T49" fmla="*/ 843 h 1601"/>
                  <a:gd name="T50" fmla="*/ 321 w 2582"/>
                  <a:gd name="T51" fmla="*/ 601 h 1601"/>
                  <a:gd name="T52" fmla="*/ 563 w 2582"/>
                  <a:gd name="T53" fmla="*/ 359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0" y="345"/>
                    </a:moveTo>
                    <a:cubicBezTo>
                      <a:pt x="0" y="1254"/>
                      <a:pt x="0" y="1254"/>
                      <a:pt x="0" y="1254"/>
                    </a:cubicBezTo>
                    <a:cubicBezTo>
                      <a:pt x="0" y="1445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154" y="0"/>
                      <a:pt x="0" y="154"/>
                      <a:pt x="0" y="345"/>
                    </a:cubicBezTo>
                    <a:close/>
                    <a:moveTo>
                      <a:pt x="431" y="1370"/>
                    </a:moveTo>
                    <a:cubicBezTo>
                      <a:pt x="388" y="1370"/>
                      <a:pt x="353" y="1335"/>
                      <a:pt x="353" y="1291"/>
                    </a:cubicBezTo>
                    <a:cubicBezTo>
                      <a:pt x="353" y="1248"/>
                      <a:pt x="388" y="1213"/>
                      <a:pt x="431" y="1213"/>
                    </a:cubicBezTo>
                    <a:cubicBezTo>
                      <a:pt x="475" y="1213"/>
                      <a:pt x="510" y="1248"/>
                      <a:pt x="510" y="1291"/>
                    </a:cubicBezTo>
                    <a:cubicBezTo>
                      <a:pt x="510" y="1335"/>
                      <a:pt x="475" y="1370"/>
                      <a:pt x="431" y="1370"/>
                    </a:cubicBezTo>
                    <a:close/>
                    <a:moveTo>
                      <a:pt x="687" y="1370"/>
                    </a:moveTo>
                    <a:cubicBezTo>
                      <a:pt x="643" y="1370"/>
                      <a:pt x="608" y="1335"/>
                      <a:pt x="608" y="1291"/>
                    </a:cubicBezTo>
                    <a:cubicBezTo>
                      <a:pt x="608" y="1248"/>
                      <a:pt x="643" y="1213"/>
                      <a:pt x="687" y="1213"/>
                    </a:cubicBezTo>
                    <a:cubicBezTo>
                      <a:pt x="730" y="1213"/>
                      <a:pt x="765" y="1248"/>
                      <a:pt x="765" y="1291"/>
                    </a:cubicBezTo>
                    <a:cubicBezTo>
                      <a:pt x="765" y="1335"/>
                      <a:pt x="730" y="1370"/>
                      <a:pt x="687" y="1370"/>
                    </a:cubicBezTo>
                    <a:close/>
                    <a:moveTo>
                      <a:pt x="949" y="1213"/>
                    </a:moveTo>
                    <a:cubicBezTo>
                      <a:pt x="992" y="1213"/>
                      <a:pt x="1027" y="1248"/>
                      <a:pt x="1027" y="1291"/>
                    </a:cubicBezTo>
                    <a:cubicBezTo>
                      <a:pt x="1027" y="1335"/>
                      <a:pt x="992" y="1370"/>
                      <a:pt x="949" y="1370"/>
                    </a:cubicBezTo>
                    <a:cubicBezTo>
                      <a:pt x="905" y="1370"/>
                      <a:pt x="870" y="1335"/>
                      <a:pt x="870" y="1291"/>
                    </a:cubicBezTo>
                    <a:cubicBezTo>
                      <a:pt x="870" y="1248"/>
                      <a:pt x="905" y="1213"/>
                      <a:pt x="949" y="1213"/>
                    </a:cubicBezTo>
                    <a:close/>
                    <a:moveTo>
                      <a:pt x="563" y="359"/>
                    </a:moveTo>
                    <a:cubicBezTo>
                      <a:pt x="696" y="359"/>
                      <a:pt x="805" y="468"/>
                      <a:pt x="805" y="601"/>
                    </a:cubicBezTo>
                    <a:cubicBezTo>
                      <a:pt x="805" y="735"/>
                      <a:pt x="696" y="843"/>
                      <a:pt x="563" y="843"/>
                    </a:cubicBezTo>
                    <a:cubicBezTo>
                      <a:pt x="429" y="843"/>
                      <a:pt x="321" y="735"/>
                      <a:pt x="321" y="601"/>
                    </a:cubicBezTo>
                    <a:cubicBezTo>
                      <a:pt x="321" y="468"/>
                      <a:pt x="429" y="359"/>
                      <a:pt x="563" y="359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6" name="ïśľíḍé">
                <a:extLst>
                  <a:ext uri="{FF2B5EF4-FFF2-40B4-BE49-F238E27FC236}">
                    <a16:creationId xmlns:a16="http://schemas.microsoft.com/office/drawing/2014/main" id="{E49ED0C3-B398-2343-A200-0E0773A193D5}"/>
                  </a:ext>
                </a:extLst>
              </p:cNvPr>
              <p:cNvSpPr/>
              <p:nvPr/>
            </p:nvSpPr>
            <p:spPr bwMode="auto">
              <a:xfrm>
                <a:off x="4750067" y="2232338"/>
                <a:ext cx="111272" cy="2340069"/>
              </a:xfrm>
              <a:custGeom>
                <a:avLst/>
                <a:gdLst>
                  <a:gd name="T0" fmla="*/ 244 w 255"/>
                  <a:gd name="T1" fmla="*/ 0 h 5345"/>
                  <a:gd name="T2" fmla="*/ 0 w 255"/>
                  <a:gd name="T3" fmla="*/ 244 h 5345"/>
                  <a:gd name="T4" fmla="*/ 0 w 255"/>
                  <a:gd name="T5" fmla="*/ 5101 h 5345"/>
                  <a:gd name="T6" fmla="*/ 244 w 255"/>
                  <a:gd name="T7" fmla="*/ 5345 h 5345"/>
                  <a:gd name="T8" fmla="*/ 255 w 255"/>
                  <a:gd name="T9" fmla="*/ 5345 h 5345"/>
                  <a:gd name="T10" fmla="*/ 255 w 255"/>
                  <a:gd name="T11" fmla="*/ 0 h 5345"/>
                  <a:gd name="T12" fmla="*/ 244 w 255"/>
                  <a:gd name="T13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5345">
                    <a:moveTo>
                      <a:pt x="244" y="0"/>
                    </a:moveTo>
                    <a:cubicBezTo>
                      <a:pt x="109" y="0"/>
                      <a:pt x="0" y="109"/>
                      <a:pt x="0" y="244"/>
                    </a:cubicBezTo>
                    <a:cubicBezTo>
                      <a:pt x="0" y="5101"/>
                      <a:pt x="0" y="5101"/>
                      <a:pt x="0" y="5101"/>
                    </a:cubicBezTo>
                    <a:cubicBezTo>
                      <a:pt x="0" y="5236"/>
                      <a:pt x="109" y="5345"/>
                      <a:pt x="244" y="5345"/>
                    </a:cubicBezTo>
                    <a:cubicBezTo>
                      <a:pt x="248" y="5345"/>
                      <a:pt x="251" y="5345"/>
                      <a:pt x="255" y="534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1" y="0"/>
                      <a:pt x="248" y="0"/>
                      <a:pt x="244" y="0"/>
                    </a:cubicBezTo>
                    <a:close/>
                  </a:path>
                </a:pathLst>
              </a:cu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7" name="îṡľiḓé">
                <a:extLst>
                  <a:ext uri="{FF2B5EF4-FFF2-40B4-BE49-F238E27FC236}">
                    <a16:creationId xmlns:a16="http://schemas.microsoft.com/office/drawing/2014/main" id="{CEB12E4E-EBF0-DED6-4596-673610BA8A63}"/>
                  </a:ext>
                </a:extLst>
              </p:cNvPr>
              <p:cNvSpPr/>
              <p:nvPr/>
            </p:nvSpPr>
            <p:spPr bwMode="auto">
              <a:xfrm>
                <a:off x="4861339" y="2232338"/>
                <a:ext cx="102280" cy="2340069"/>
              </a:xfrm>
              <a:custGeom>
                <a:avLst/>
                <a:gdLst>
                  <a:gd name="T0" fmla="*/ 0 w 233"/>
                  <a:gd name="T1" fmla="*/ 0 h 5345"/>
                  <a:gd name="T2" fmla="*/ 0 w 233"/>
                  <a:gd name="T3" fmla="*/ 5345 h 5345"/>
                  <a:gd name="T4" fmla="*/ 233 w 233"/>
                  <a:gd name="T5" fmla="*/ 5101 h 5345"/>
                  <a:gd name="T6" fmla="*/ 233 w 233"/>
                  <a:gd name="T7" fmla="*/ 244 h 5345"/>
                  <a:gd name="T8" fmla="*/ 0 w 233"/>
                  <a:gd name="T9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5345">
                    <a:moveTo>
                      <a:pt x="0" y="0"/>
                    </a:moveTo>
                    <a:cubicBezTo>
                      <a:pt x="0" y="5345"/>
                      <a:pt x="0" y="5345"/>
                      <a:pt x="0" y="5345"/>
                    </a:cubicBezTo>
                    <a:cubicBezTo>
                      <a:pt x="130" y="5339"/>
                      <a:pt x="233" y="5232"/>
                      <a:pt x="233" y="5101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113"/>
                      <a:pt x="130" y="6"/>
                      <a:pt x="0" y="0"/>
                    </a:cubicBezTo>
                    <a:close/>
                  </a:path>
                </a:pathLst>
              </a:custGeom>
              <a:solidFill>
                <a:srgbClr val="E1E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8" name="iśḷiḑè">
                <a:extLst>
                  <a:ext uri="{FF2B5EF4-FFF2-40B4-BE49-F238E27FC236}">
                    <a16:creationId xmlns:a16="http://schemas.microsoft.com/office/drawing/2014/main" id="{15BFDAF7-524F-918D-9234-BF10F8B798E4}"/>
                  </a:ext>
                </a:extLst>
              </p:cNvPr>
              <p:cNvSpPr/>
              <p:nvPr/>
            </p:nvSpPr>
            <p:spPr bwMode="auto">
              <a:xfrm>
                <a:off x="7316051" y="2232338"/>
                <a:ext cx="107899" cy="2340069"/>
              </a:xfrm>
              <a:custGeom>
                <a:avLst/>
                <a:gdLst>
                  <a:gd name="T0" fmla="*/ 0 w 245"/>
                  <a:gd name="T1" fmla="*/ 244 h 5345"/>
                  <a:gd name="T2" fmla="*/ 0 w 245"/>
                  <a:gd name="T3" fmla="*/ 5101 h 5345"/>
                  <a:gd name="T4" fmla="*/ 245 w 245"/>
                  <a:gd name="T5" fmla="*/ 5345 h 5345"/>
                  <a:gd name="T6" fmla="*/ 245 w 245"/>
                  <a:gd name="T7" fmla="*/ 0 h 5345"/>
                  <a:gd name="T8" fmla="*/ 0 w 245"/>
                  <a:gd name="T9" fmla="*/ 244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5345">
                    <a:moveTo>
                      <a:pt x="0" y="244"/>
                    </a:moveTo>
                    <a:cubicBezTo>
                      <a:pt x="0" y="5101"/>
                      <a:pt x="0" y="5101"/>
                      <a:pt x="0" y="5101"/>
                    </a:cubicBezTo>
                    <a:cubicBezTo>
                      <a:pt x="0" y="5236"/>
                      <a:pt x="110" y="5345"/>
                      <a:pt x="245" y="5345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110" y="0"/>
                      <a:pt x="0" y="109"/>
                      <a:pt x="0" y="244"/>
                    </a:cubicBezTo>
                    <a:close/>
                  </a:path>
                </a:pathLst>
              </a:cu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9" name="ïṡļïḓè">
                <a:extLst>
                  <a:ext uri="{FF2B5EF4-FFF2-40B4-BE49-F238E27FC236}">
                    <a16:creationId xmlns:a16="http://schemas.microsoft.com/office/drawing/2014/main" id="{E9252503-5229-1437-8E56-68A1033CF1DD}"/>
                  </a:ext>
                </a:extLst>
              </p:cNvPr>
              <p:cNvSpPr/>
              <p:nvPr/>
            </p:nvSpPr>
            <p:spPr bwMode="auto">
              <a:xfrm>
                <a:off x="7423950" y="2232338"/>
                <a:ext cx="106776" cy="2340069"/>
              </a:xfrm>
              <a:custGeom>
                <a:avLst/>
                <a:gdLst>
                  <a:gd name="T0" fmla="*/ 0 w 244"/>
                  <a:gd name="T1" fmla="*/ 0 h 5345"/>
                  <a:gd name="T2" fmla="*/ 0 w 244"/>
                  <a:gd name="T3" fmla="*/ 0 h 5345"/>
                  <a:gd name="T4" fmla="*/ 0 w 244"/>
                  <a:gd name="T5" fmla="*/ 5345 h 5345"/>
                  <a:gd name="T6" fmla="*/ 0 w 244"/>
                  <a:gd name="T7" fmla="*/ 5345 h 5345"/>
                  <a:gd name="T8" fmla="*/ 244 w 244"/>
                  <a:gd name="T9" fmla="*/ 5101 h 5345"/>
                  <a:gd name="T10" fmla="*/ 244 w 244"/>
                  <a:gd name="T11" fmla="*/ 244 h 5345"/>
                  <a:gd name="T12" fmla="*/ 0 w 244"/>
                  <a:gd name="T13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534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45"/>
                      <a:pt x="0" y="5345"/>
                      <a:pt x="0" y="5345"/>
                    </a:cubicBezTo>
                    <a:cubicBezTo>
                      <a:pt x="0" y="5345"/>
                      <a:pt x="0" y="5345"/>
                      <a:pt x="0" y="5345"/>
                    </a:cubicBezTo>
                    <a:cubicBezTo>
                      <a:pt x="134" y="5345"/>
                      <a:pt x="244" y="5236"/>
                      <a:pt x="244" y="5101"/>
                    </a:cubicBezTo>
                    <a:cubicBezTo>
                      <a:pt x="244" y="244"/>
                      <a:pt x="244" y="244"/>
                      <a:pt x="244" y="244"/>
                    </a:cubicBezTo>
                    <a:cubicBezTo>
                      <a:pt x="244" y="109"/>
                      <a:pt x="134" y="0"/>
                      <a:pt x="0" y="0"/>
                    </a:cubicBezTo>
                    <a:close/>
                  </a:path>
                </a:pathLst>
              </a:custGeom>
              <a:solidFill>
                <a:srgbClr val="E1E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0" name="ïšḷídé">
                <a:extLst>
                  <a:ext uri="{FF2B5EF4-FFF2-40B4-BE49-F238E27FC236}">
                    <a16:creationId xmlns:a16="http://schemas.microsoft.com/office/drawing/2014/main" id="{CBBFEE1C-9E43-E398-651C-80DBEDCF2A86}"/>
                  </a:ext>
                </a:extLst>
              </p:cNvPr>
              <p:cNvSpPr/>
              <p:nvPr/>
            </p:nvSpPr>
            <p:spPr bwMode="auto">
              <a:xfrm>
                <a:off x="6369683" y="3697972"/>
                <a:ext cx="1337503" cy="1199258"/>
              </a:xfrm>
              <a:custGeom>
                <a:avLst/>
                <a:gdLst>
                  <a:gd name="T0" fmla="*/ 1190 w 1190"/>
                  <a:gd name="T1" fmla="*/ 833 h 1067"/>
                  <a:gd name="T2" fmla="*/ 596 w 1190"/>
                  <a:gd name="T3" fmla="*/ 1067 h 1067"/>
                  <a:gd name="T4" fmla="*/ 0 w 1190"/>
                  <a:gd name="T5" fmla="*/ 833 h 1067"/>
                  <a:gd name="T6" fmla="*/ 0 w 1190"/>
                  <a:gd name="T7" fmla="*/ 0 h 1067"/>
                  <a:gd name="T8" fmla="*/ 1190 w 1190"/>
                  <a:gd name="T9" fmla="*/ 0 h 1067"/>
                  <a:gd name="T10" fmla="*/ 1190 w 1190"/>
                  <a:gd name="T11" fmla="*/ 8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0" h="1067">
                    <a:moveTo>
                      <a:pt x="1190" y="833"/>
                    </a:moveTo>
                    <a:lnTo>
                      <a:pt x="596" y="1067"/>
                    </a:lnTo>
                    <a:lnTo>
                      <a:pt x="0" y="833"/>
                    </a:lnTo>
                    <a:lnTo>
                      <a:pt x="0" y="0"/>
                    </a:lnTo>
                    <a:lnTo>
                      <a:pt x="1190" y="0"/>
                    </a:lnTo>
                    <a:lnTo>
                      <a:pt x="1190" y="833"/>
                    </a:lnTo>
                    <a:close/>
                  </a:path>
                </a:pathLst>
              </a:custGeom>
              <a:solidFill>
                <a:srgbClr val="9A9F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1" name="ïṣlïḑê">
                <a:extLst>
                  <a:ext uri="{FF2B5EF4-FFF2-40B4-BE49-F238E27FC236}">
                    <a16:creationId xmlns:a16="http://schemas.microsoft.com/office/drawing/2014/main" id="{E943DC1E-F2E0-304C-4D44-65951116F6A8}"/>
                  </a:ext>
                </a:extLst>
              </p:cNvPr>
              <p:cNvSpPr/>
              <p:nvPr/>
            </p:nvSpPr>
            <p:spPr bwMode="auto">
              <a:xfrm>
                <a:off x="6367435" y="3377645"/>
                <a:ext cx="1340875" cy="647397"/>
              </a:xfrm>
              <a:custGeom>
                <a:avLst/>
                <a:gdLst>
                  <a:gd name="T0" fmla="*/ 1530 w 3059"/>
                  <a:gd name="T1" fmla="*/ 0 h 1480"/>
                  <a:gd name="T2" fmla="*/ 1529 w 3059"/>
                  <a:gd name="T3" fmla="*/ 0 h 1480"/>
                  <a:gd name="T4" fmla="*/ 1529 w 3059"/>
                  <a:gd name="T5" fmla="*/ 0 h 1480"/>
                  <a:gd name="T6" fmla="*/ 0 w 3059"/>
                  <a:gd name="T7" fmla="*/ 740 h 1480"/>
                  <a:gd name="T8" fmla="*/ 1529 w 3059"/>
                  <a:gd name="T9" fmla="*/ 1480 h 1480"/>
                  <a:gd name="T10" fmla="*/ 1529 w 3059"/>
                  <a:gd name="T11" fmla="*/ 1480 h 1480"/>
                  <a:gd name="T12" fmla="*/ 1530 w 3059"/>
                  <a:gd name="T13" fmla="*/ 1480 h 1480"/>
                  <a:gd name="T14" fmla="*/ 3059 w 3059"/>
                  <a:gd name="T15" fmla="*/ 740 h 1480"/>
                  <a:gd name="T16" fmla="*/ 1530 w 3059"/>
                  <a:gd name="T17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9" h="1480">
                    <a:moveTo>
                      <a:pt x="1530" y="0"/>
                    </a:moveTo>
                    <a:cubicBezTo>
                      <a:pt x="1529" y="0"/>
                      <a:pt x="1529" y="0"/>
                      <a:pt x="1529" y="0"/>
                    </a:cubicBezTo>
                    <a:cubicBezTo>
                      <a:pt x="1529" y="0"/>
                      <a:pt x="1529" y="0"/>
                      <a:pt x="1529" y="0"/>
                    </a:cubicBezTo>
                    <a:cubicBezTo>
                      <a:pt x="713" y="0"/>
                      <a:pt x="23" y="337"/>
                      <a:pt x="0" y="740"/>
                    </a:cubicBezTo>
                    <a:cubicBezTo>
                      <a:pt x="23" y="1143"/>
                      <a:pt x="713" y="1480"/>
                      <a:pt x="1529" y="1480"/>
                    </a:cubicBezTo>
                    <a:cubicBezTo>
                      <a:pt x="1529" y="1480"/>
                      <a:pt x="1529" y="1480"/>
                      <a:pt x="1529" y="1480"/>
                    </a:cubicBezTo>
                    <a:cubicBezTo>
                      <a:pt x="1529" y="1480"/>
                      <a:pt x="1529" y="1480"/>
                      <a:pt x="1530" y="1480"/>
                    </a:cubicBezTo>
                    <a:cubicBezTo>
                      <a:pt x="2346" y="1480"/>
                      <a:pt x="3036" y="1143"/>
                      <a:pt x="3059" y="740"/>
                    </a:cubicBezTo>
                    <a:cubicBezTo>
                      <a:pt x="3036" y="337"/>
                      <a:pt x="2346" y="0"/>
                      <a:pt x="1530" y="0"/>
                    </a:cubicBezTo>
                    <a:close/>
                  </a:path>
                </a:pathLst>
              </a:custGeom>
              <a:solidFill>
                <a:srgbClr val="F8F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2" name="ïṥḻíḑè">
                <a:extLst>
                  <a:ext uri="{FF2B5EF4-FFF2-40B4-BE49-F238E27FC236}">
                    <a16:creationId xmlns:a16="http://schemas.microsoft.com/office/drawing/2014/main" id="{E5F6DB19-C651-A2C4-CB6C-F694E20E2703}"/>
                  </a:ext>
                </a:extLst>
              </p:cNvPr>
              <p:cNvSpPr/>
              <p:nvPr/>
            </p:nvSpPr>
            <p:spPr bwMode="auto">
              <a:xfrm>
                <a:off x="6367435" y="3377645"/>
                <a:ext cx="1340875" cy="647397"/>
              </a:xfrm>
              <a:custGeom>
                <a:avLst/>
                <a:gdLst>
                  <a:gd name="T0" fmla="*/ 1569 w 3059"/>
                  <a:gd name="T1" fmla="*/ 119 h 1480"/>
                  <a:gd name="T2" fmla="*/ 2085 w 3059"/>
                  <a:gd name="T3" fmla="*/ 175 h 1480"/>
                  <a:gd name="T4" fmla="*/ 2539 w 3059"/>
                  <a:gd name="T5" fmla="*/ 326 h 1480"/>
                  <a:gd name="T6" fmla="*/ 2837 w 3059"/>
                  <a:gd name="T7" fmla="*/ 535 h 1480"/>
                  <a:gd name="T8" fmla="*/ 2939 w 3059"/>
                  <a:gd name="T9" fmla="*/ 740 h 1480"/>
                  <a:gd name="T10" fmla="*/ 2837 w 3059"/>
                  <a:gd name="T11" fmla="*/ 945 h 1480"/>
                  <a:gd name="T12" fmla="*/ 2539 w 3059"/>
                  <a:gd name="T13" fmla="*/ 1154 h 1480"/>
                  <a:gd name="T14" fmla="*/ 2085 w 3059"/>
                  <a:gd name="T15" fmla="*/ 1305 h 1480"/>
                  <a:gd name="T16" fmla="*/ 1530 w 3059"/>
                  <a:gd name="T17" fmla="*/ 1361 h 1480"/>
                  <a:gd name="T18" fmla="*/ 1529 w 3059"/>
                  <a:gd name="T19" fmla="*/ 1361 h 1480"/>
                  <a:gd name="T20" fmla="*/ 1513 w 3059"/>
                  <a:gd name="T21" fmla="*/ 1361 h 1480"/>
                  <a:gd name="T22" fmla="*/ 974 w 3059"/>
                  <a:gd name="T23" fmla="*/ 1305 h 1480"/>
                  <a:gd name="T24" fmla="*/ 519 w 3059"/>
                  <a:gd name="T25" fmla="*/ 1154 h 1480"/>
                  <a:gd name="T26" fmla="*/ 222 w 3059"/>
                  <a:gd name="T27" fmla="*/ 946 h 1480"/>
                  <a:gd name="T28" fmla="*/ 120 w 3059"/>
                  <a:gd name="T29" fmla="*/ 740 h 1480"/>
                  <a:gd name="T30" fmla="*/ 222 w 3059"/>
                  <a:gd name="T31" fmla="*/ 535 h 1480"/>
                  <a:gd name="T32" fmla="*/ 519 w 3059"/>
                  <a:gd name="T33" fmla="*/ 326 h 1480"/>
                  <a:gd name="T34" fmla="*/ 974 w 3059"/>
                  <a:gd name="T35" fmla="*/ 176 h 1480"/>
                  <a:gd name="T36" fmla="*/ 1529 w 3059"/>
                  <a:gd name="T37" fmla="*/ 119 h 1480"/>
                  <a:gd name="T38" fmla="*/ 1569 w 3059"/>
                  <a:gd name="T39" fmla="*/ 119 h 1480"/>
                  <a:gd name="T40" fmla="*/ 1530 w 3059"/>
                  <a:gd name="T41" fmla="*/ 0 h 1480"/>
                  <a:gd name="T42" fmla="*/ 1529 w 3059"/>
                  <a:gd name="T43" fmla="*/ 0 h 1480"/>
                  <a:gd name="T44" fmla="*/ 1529 w 3059"/>
                  <a:gd name="T45" fmla="*/ 0 h 1480"/>
                  <a:gd name="T46" fmla="*/ 0 w 3059"/>
                  <a:gd name="T47" fmla="*/ 740 h 1480"/>
                  <a:gd name="T48" fmla="*/ 1529 w 3059"/>
                  <a:gd name="T49" fmla="*/ 1480 h 1480"/>
                  <a:gd name="T50" fmla="*/ 1529 w 3059"/>
                  <a:gd name="T51" fmla="*/ 1480 h 1480"/>
                  <a:gd name="T52" fmla="*/ 1530 w 3059"/>
                  <a:gd name="T53" fmla="*/ 1480 h 1480"/>
                  <a:gd name="T54" fmla="*/ 3059 w 3059"/>
                  <a:gd name="T55" fmla="*/ 740 h 1480"/>
                  <a:gd name="T56" fmla="*/ 1530 w 3059"/>
                  <a:gd name="T57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59" h="1480">
                    <a:moveTo>
                      <a:pt x="1569" y="119"/>
                    </a:moveTo>
                    <a:cubicBezTo>
                      <a:pt x="1746" y="122"/>
                      <a:pt x="1920" y="141"/>
                      <a:pt x="2085" y="175"/>
                    </a:cubicBezTo>
                    <a:cubicBezTo>
                      <a:pt x="2254" y="211"/>
                      <a:pt x="2407" y="262"/>
                      <a:pt x="2539" y="326"/>
                    </a:cubicBezTo>
                    <a:cubicBezTo>
                      <a:pt x="2665" y="387"/>
                      <a:pt x="2768" y="459"/>
                      <a:pt x="2837" y="535"/>
                    </a:cubicBezTo>
                    <a:cubicBezTo>
                      <a:pt x="2899" y="603"/>
                      <a:pt x="2934" y="672"/>
                      <a:pt x="2939" y="740"/>
                    </a:cubicBezTo>
                    <a:cubicBezTo>
                      <a:pt x="2934" y="808"/>
                      <a:pt x="2899" y="877"/>
                      <a:pt x="2837" y="945"/>
                    </a:cubicBezTo>
                    <a:cubicBezTo>
                      <a:pt x="2768" y="1021"/>
                      <a:pt x="2665" y="1093"/>
                      <a:pt x="2539" y="1154"/>
                    </a:cubicBezTo>
                    <a:cubicBezTo>
                      <a:pt x="2407" y="1218"/>
                      <a:pt x="2254" y="1269"/>
                      <a:pt x="2085" y="1305"/>
                    </a:cubicBezTo>
                    <a:cubicBezTo>
                      <a:pt x="1907" y="1342"/>
                      <a:pt x="1721" y="1361"/>
                      <a:pt x="1530" y="1361"/>
                    </a:cubicBezTo>
                    <a:cubicBezTo>
                      <a:pt x="1529" y="1361"/>
                      <a:pt x="1529" y="1361"/>
                      <a:pt x="1529" y="1361"/>
                    </a:cubicBezTo>
                    <a:cubicBezTo>
                      <a:pt x="1513" y="1361"/>
                      <a:pt x="1513" y="1361"/>
                      <a:pt x="1513" y="1361"/>
                    </a:cubicBezTo>
                    <a:cubicBezTo>
                      <a:pt x="1328" y="1360"/>
                      <a:pt x="1146" y="1341"/>
                      <a:pt x="974" y="1305"/>
                    </a:cubicBezTo>
                    <a:cubicBezTo>
                      <a:pt x="805" y="1269"/>
                      <a:pt x="652" y="1218"/>
                      <a:pt x="519" y="1154"/>
                    </a:cubicBezTo>
                    <a:cubicBezTo>
                      <a:pt x="394" y="1093"/>
                      <a:pt x="291" y="1021"/>
                      <a:pt x="222" y="946"/>
                    </a:cubicBezTo>
                    <a:cubicBezTo>
                      <a:pt x="160" y="877"/>
                      <a:pt x="126" y="808"/>
                      <a:pt x="120" y="740"/>
                    </a:cubicBezTo>
                    <a:cubicBezTo>
                      <a:pt x="126" y="672"/>
                      <a:pt x="160" y="603"/>
                      <a:pt x="222" y="535"/>
                    </a:cubicBezTo>
                    <a:cubicBezTo>
                      <a:pt x="291" y="459"/>
                      <a:pt x="394" y="387"/>
                      <a:pt x="519" y="326"/>
                    </a:cubicBezTo>
                    <a:cubicBezTo>
                      <a:pt x="652" y="262"/>
                      <a:pt x="805" y="211"/>
                      <a:pt x="974" y="176"/>
                    </a:cubicBezTo>
                    <a:cubicBezTo>
                      <a:pt x="1151" y="138"/>
                      <a:pt x="1338" y="119"/>
                      <a:pt x="1529" y="119"/>
                    </a:cubicBezTo>
                    <a:cubicBezTo>
                      <a:pt x="1569" y="119"/>
                      <a:pt x="1569" y="119"/>
                      <a:pt x="1569" y="119"/>
                    </a:cubicBezTo>
                    <a:moveTo>
                      <a:pt x="1530" y="0"/>
                    </a:moveTo>
                    <a:cubicBezTo>
                      <a:pt x="1529" y="0"/>
                      <a:pt x="1529" y="0"/>
                      <a:pt x="1529" y="0"/>
                    </a:cubicBezTo>
                    <a:cubicBezTo>
                      <a:pt x="1529" y="0"/>
                      <a:pt x="1529" y="0"/>
                      <a:pt x="1529" y="0"/>
                    </a:cubicBezTo>
                    <a:cubicBezTo>
                      <a:pt x="713" y="0"/>
                      <a:pt x="23" y="337"/>
                      <a:pt x="0" y="740"/>
                    </a:cubicBezTo>
                    <a:cubicBezTo>
                      <a:pt x="23" y="1143"/>
                      <a:pt x="713" y="1480"/>
                      <a:pt x="1529" y="1480"/>
                    </a:cubicBezTo>
                    <a:cubicBezTo>
                      <a:pt x="1529" y="1480"/>
                      <a:pt x="1529" y="1480"/>
                      <a:pt x="1529" y="1480"/>
                    </a:cubicBezTo>
                    <a:cubicBezTo>
                      <a:pt x="1529" y="1480"/>
                      <a:pt x="1529" y="1480"/>
                      <a:pt x="1530" y="1480"/>
                    </a:cubicBezTo>
                    <a:cubicBezTo>
                      <a:pt x="2346" y="1480"/>
                      <a:pt x="3036" y="1143"/>
                      <a:pt x="3059" y="740"/>
                    </a:cubicBezTo>
                    <a:cubicBezTo>
                      <a:pt x="3036" y="337"/>
                      <a:pt x="2346" y="0"/>
                      <a:pt x="1530" y="0"/>
                    </a:cubicBezTo>
                    <a:close/>
                  </a:path>
                </a:pathLst>
              </a:cu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3" name="ïşļîdè">
                <a:extLst>
                  <a:ext uri="{FF2B5EF4-FFF2-40B4-BE49-F238E27FC236}">
                    <a16:creationId xmlns:a16="http://schemas.microsoft.com/office/drawing/2014/main" id="{29D889A0-1E44-43FC-9A38-4EB7F2DB359E}"/>
                  </a:ext>
                </a:extLst>
              </p:cNvPr>
              <p:cNvSpPr/>
              <p:nvPr/>
            </p:nvSpPr>
            <p:spPr bwMode="auto">
              <a:xfrm>
                <a:off x="6374179" y="3989075"/>
                <a:ext cx="1335255" cy="796883"/>
              </a:xfrm>
              <a:custGeom>
                <a:avLst/>
                <a:gdLst>
                  <a:gd name="T0" fmla="*/ 1188 w 1188"/>
                  <a:gd name="T1" fmla="*/ 0 h 709"/>
                  <a:gd name="T2" fmla="*/ 847 w 1188"/>
                  <a:gd name="T3" fmla="*/ 198 h 709"/>
                  <a:gd name="T4" fmla="*/ 643 w 1188"/>
                  <a:gd name="T5" fmla="*/ 206 h 709"/>
                  <a:gd name="T6" fmla="*/ 373 w 1188"/>
                  <a:gd name="T7" fmla="*/ 146 h 709"/>
                  <a:gd name="T8" fmla="*/ 0 w 1188"/>
                  <a:gd name="T9" fmla="*/ 0 h 709"/>
                  <a:gd name="T10" fmla="*/ 5 w 1188"/>
                  <a:gd name="T11" fmla="*/ 618 h 709"/>
                  <a:gd name="T12" fmla="*/ 195 w 1188"/>
                  <a:gd name="T13" fmla="*/ 709 h 709"/>
                  <a:gd name="T14" fmla="*/ 996 w 1188"/>
                  <a:gd name="T15" fmla="*/ 709 h 709"/>
                  <a:gd name="T16" fmla="*/ 1188 w 1188"/>
                  <a:gd name="T17" fmla="*/ 602 h 709"/>
                  <a:gd name="T18" fmla="*/ 1188 w 1188"/>
                  <a:gd name="T19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8" h="709">
                    <a:moveTo>
                      <a:pt x="1188" y="0"/>
                    </a:moveTo>
                    <a:lnTo>
                      <a:pt x="847" y="198"/>
                    </a:lnTo>
                    <a:lnTo>
                      <a:pt x="643" y="206"/>
                    </a:lnTo>
                    <a:lnTo>
                      <a:pt x="373" y="146"/>
                    </a:lnTo>
                    <a:lnTo>
                      <a:pt x="0" y="0"/>
                    </a:lnTo>
                    <a:lnTo>
                      <a:pt x="5" y="618"/>
                    </a:lnTo>
                    <a:lnTo>
                      <a:pt x="195" y="709"/>
                    </a:lnTo>
                    <a:lnTo>
                      <a:pt x="996" y="709"/>
                    </a:lnTo>
                    <a:lnTo>
                      <a:pt x="1188" y="602"/>
                    </a:lnTo>
                    <a:lnTo>
                      <a:pt x="1188" y="0"/>
                    </a:lnTo>
                    <a:close/>
                  </a:path>
                </a:pathLst>
              </a:cu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4" name="îŝļîḑé">
                <a:extLst>
                  <a:ext uri="{FF2B5EF4-FFF2-40B4-BE49-F238E27FC236}">
                    <a16:creationId xmlns:a16="http://schemas.microsoft.com/office/drawing/2014/main" id="{4B280FBE-CBA2-FA1F-FFA2-4913DB965B0D}"/>
                  </a:ext>
                </a:extLst>
              </p:cNvPr>
              <p:cNvSpPr/>
              <p:nvPr/>
            </p:nvSpPr>
            <p:spPr bwMode="auto">
              <a:xfrm>
                <a:off x="6367435" y="3859821"/>
                <a:ext cx="669876" cy="478804"/>
              </a:xfrm>
              <a:custGeom>
                <a:avLst/>
                <a:gdLst>
                  <a:gd name="T0" fmla="*/ 0 w 1529"/>
                  <a:gd name="T1" fmla="*/ 0 h 1094"/>
                  <a:gd name="T2" fmla="*/ 0 w 1529"/>
                  <a:gd name="T3" fmla="*/ 333 h 1094"/>
                  <a:gd name="T4" fmla="*/ 1529 w 1529"/>
                  <a:gd name="T5" fmla="*/ 1094 h 1094"/>
                  <a:gd name="T6" fmla="*/ 1529 w 1529"/>
                  <a:gd name="T7" fmla="*/ 529 h 1094"/>
                  <a:gd name="T8" fmla="*/ 0 w 1529"/>
                  <a:gd name="T9" fmla="*/ 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094">
                    <a:moveTo>
                      <a:pt x="0" y="0"/>
                    </a:moveTo>
                    <a:cubicBezTo>
                      <a:pt x="0" y="333"/>
                      <a:pt x="0" y="333"/>
                      <a:pt x="0" y="333"/>
                    </a:cubicBezTo>
                    <a:cubicBezTo>
                      <a:pt x="0" y="745"/>
                      <a:pt x="699" y="1094"/>
                      <a:pt x="1529" y="1094"/>
                    </a:cubicBezTo>
                    <a:cubicBezTo>
                      <a:pt x="1529" y="529"/>
                      <a:pt x="1529" y="529"/>
                      <a:pt x="1529" y="529"/>
                    </a:cubicBezTo>
                    <a:cubicBezTo>
                      <a:pt x="840" y="529"/>
                      <a:pt x="260" y="315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5" name="ïşľïḑé">
                <a:extLst>
                  <a:ext uri="{FF2B5EF4-FFF2-40B4-BE49-F238E27FC236}">
                    <a16:creationId xmlns:a16="http://schemas.microsoft.com/office/drawing/2014/main" id="{89D2504F-AE62-038D-3565-D85EAAF49D92}"/>
                  </a:ext>
                </a:extLst>
              </p:cNvPr>
              <p:cNvSpPr/>
              <p:nvPr/>
            </p:nvSpPr>
            <p:spPr bwMode="auto">
              <a:xfrm>
                <a:off x="7037311" y="3859821"/>
                <a:ext cx="672123" cy="478804"/>
              </a:xfrm>
              <a:custGeom>
                <a:avLst/>
                <a:gdLst>
                  <a:gd name="T0" fmla="*/ 1533 w 1533"/>
                  <a:gd name="T1" fmla="*/ 333 h 1095"/>
                  <a:gd name="T2" fmla="*/ 1533 w 1533"/>
                  <a:gd name="T3" fmla="*/ 0 h 1095"/>
                  <a:gd name="T4" fmla="*/ 1 w 1533"/>
                  <a:gd name="T5" fmla="*/ 527 h 1095"/>
                  <a:gd name="T6" fmla="*/ 0 w 1533"/>
                  <a:gd name="T7" fmla="*/ 527 h 1095"/>
                  <a:gd name="T8" fmla="*/ 0 w 1533"/>
                  <a:gd name="T9" fmla="*/ 1095 h 1095"/>
                  <a:gd name="T10" fmla="*/ 1 w 1533"/>
                  <a:gd name="T11" fmla="*/ 1095 h 1095"/>
                  <a:gd name="T12" fmla="*/ 1533 w 1533"/>
                  <a:gd name="T13" fmla="*/ 333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095">
                    <a:moveTo>
                      <a:pt x="1533" y="333"/>
                    </a:move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5"/>
                      <a:pt x="690" y="527"/>
                      <a:pt x="1" y="527"/>
                    </a:cubicBezTo>
                    <a:cubicBezTo>
                      <a:pt x="0" y="527"/>
                      <a:pt x="0" y="527"/>
                      <a:pt x="0" y="527"/>
                    </a:cubicBezTo>
                    <a:cubicBezTo>
                      <a:pt x="0" y="1095"/>
                      <a:pt x="0" y="1095"/>
                      <a:pt x="0" y="1095"/>
                    </a:cubicBezTo>
                    <a:cubicBezTo>
                      <a:pt x="0" y="1095"/>
                      <a:pt x="0" y="1095"/>
                      <a:pt x="1" y="1095"/>
                    </a:cubicBezTo>
                    <a:cubicBezTo>
                      <a:pt x="831" y="1095"/>
                      <a:pt x="1533" y="745"/>
                      <a:pt x="1533" y="333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6" name="ïSlïḍe">
                <a:extLst>
                  <a:ext uri="{FF2B5EF4-FFF2-40B4-BE49-F238E27FC236}">
                    <a16:creationId xmlns:a16="http://schemas.microsoft.com/office/drawing/2014/main" id="{51915769-C96D-D54D-9963-23527E681FDB}"/>
                  </a:ext>
                </a:extLst>
              </p:cNvPr>
              <p:cNvSpPr/>
              <p:nvPr/>
            </p:nvSpPr>
            <p:spPr bwMode="auto">
              <a:xfrm>
                <a:off x="6367435" y="4506094"/>
                <a:ext cx="669876" cy="492291"/>
              </a:xfrm>
              <a:custGeom>
                <a:avLst/>
                <a:gdLst>
                  <a:gd name="T0" fmla="*/ 0 w 1529"/>
                  <a:gd name="T1" fmla="*/ 0 h 1125"/>
                  <a:gd name="T2" fmla="*/ 0 w 1529"/>
                  <a:gd name="T3" fmla="*/ 364 h 1125"/>
                  <a:gd name="T4" fmla="*/ 1529 w 1529"/>
                  <a:gd name="T5" fmla="*/ 1125 h 1125"/>
                  <a:gd name="T6" fmla="*/ 1529 w 1529"/>
                  <a:gd name="T7" fmla="*/ 529 h 1125"/>
                  <a:gd name="T8" fmla="*/ 0 w 1529"/>
                  <a:gd name="T9" fmla="*/ 0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125">
                    <a:moveTo>
                      <a:pt x="0" y="0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0" y="776"/>
                      <a:pt x="699" y="1125"/>
                      <a:pt x="1529" y="1125"/>
                    </a:cubicBezTo>
                    <a:cubicBezTo>
                      <a:pt x="1529" y="529"/>
                      <a:pt x="1529" y="529"/>
                      <a:pt x="1529" y="529"/>
                    </a:cubicBezTo>
                    <a:cubicBezTo>
                      <a:pt x="840" y="529"/>
                      <a:pt x="260" y="315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7" name="í$ḷiḋe">
                <a:extLst>
                  <a:ext uri="{FF2B5EF4-FFF2-40B4-BE49-F238E27FC236}">
                    <a16:creationId xmlns:a16="http://schemas.microsoft.com/office/drawing/2014/main" id="{39C2BD58-1E2C-02F2-DC40-08F6D26BFD19}"/>
                  </a:ext>
                </a:extLst>
              </p:cNvPr>
              <p:cNvSpPr/>
              <p:nvPr/>
            </p:nvSpPr>
            <p:spPr bwMode="auto">
              <a:xfrm>
                <a:off x="6367435" y="4173404"/>
                <a:ext cx="669876" cy="499035"/>
              </a:xfrm>
              <a:custGeom>
                <a:avLst/>
                <a:gdLst>
                  <a:gd name="T0" fmla="*/ 0 w 1529"/>
                  <a:gd name="T1" fmla="*/ 0 h 1140"/>
                  <a:gd name="T2" fmla="*/ 0 w 1529"/>
                  <a:gd name="T3" fmla="*/ 379 h 1140"/>
                  <a:gd name="T4" fmla="*/ 1529 w 1529"/>
                  <a:gd name="T5" fmla="*/ 1140 h 1140"/>
                  <a:gd name="T6" fmla="*/ 1529 w 1529"/>
                  <a:gd name="T7" fmla="*/ 528 h 1140"/>
                  <a:gd name="T8" fmla="*/ 0 w 1529"/>
                  <a:gd name="T9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140">
                    <a:moveTo>
                      <a:pt x="0" y="0"/>
                    </a:moveTo>
                    <a:cubicBezTo>
                      <a:pt x="0" y="379"/>
                      <a:pt x="0" y="379"/>
                      <a:pt x="0" y="379"/>
                    </a:cubicBezTo>
                    <a:cubicBezTo>
                      <a:pt x="0" y="791"/>
                      <a:pt x="699" y="1140"/>
                      <a:pt x="1529" y="1140"/>
                    </a:cubicBezTo>
                    <a:cubicBezTo>
                      <a:pt x="1529" y="528"/>
                      <a:pt x="1529" y="528"/>
                      <a:pt x="1529" y="528"/>
                    </a:cubicBezTo>
                    <a:cubicBezTo>
                      <a:pt x="840" y="528"/>
                      <a:pt x="260" y="314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8" name="íṩḷíďê">
                <a:extLst>
                  <a:ext uri="{FF2B5EF4-FFF2-40B4-BE49-F238E27FC236}">
                    <a16:creationId xmlns:a16="http://schemas.microsoft.com/office/drawing/2014/main" id="{DEBF45C6-5ADC-D057-A55A-C24DFEE5E515}"/>
                  </a:ext>
                </a:extLst>
              </p:cNvPr>
              <p:cNvSpPr/>
              <p:nvPr/>
            </p:nvSpPr>
            <p:spPr bwMode="auto">
              <a:xfrm>
                <a:off x="7037311" y="4506094"/>
                <a:ext cx="672123" cy="493416"/>
              </a:xfrm>
              <a:custGeom>
                <a:avLst/>
                <a:gdLst>
                  <a:gd name="T0" fmla="*/ 1 w 1533"/>
                  <a:gd name="T1" fmla="*/ 1127 h 1127"/>
                  <a:gd name="T2" fmla="*/ 1533 w 1533"/>
                  <a:gd name="T3" fmla="*/ 364 h 1127"/>
                  <a:gd name="T4" fmla="*/ 1533 w 1533"/>
                  <a:gd name="T5" fmla="*/ 0 h 1127"/>
                  <a:gd name="T6" fmla="*/ 1 w 1533"/>
                  <a:gd name="T7" fmla="*/ 531 h 1127"/>
                  <a:gd name="T8" fmla="*/ 0 w 1533"/>
                  <a:gd name="T9" fmla="*/ 531 h 1127"/>
                  <a:gd name="T10" fmla="*/ 0 w 1533"/>
                  <a:gd name="T11" fmla="*/ 1127 h 1127"/>
                  <a:gd name="T12" fmla="*/ 1 w 1533"/>
                  <a:gd name="T13" fmla="*/ 1127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127">
                    <a:moveTo>
                      <a:pt x="1" y="1127"/>
                    </a:moveTo>
                    <a:cubicBezTo>
                      <a:pt x="831" y="1127"/>
                      <a:pt x="1533" y="777"/>
                      <a:pt x="1533" y="364"/>
                    </a:cubicBez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5"/>
                      <a:pt x="690" y="531"/>
                      <a:pt x="1" y="531"/>
                    </a:cubicBezTo>
                    <a:cubicBezTo>
                      <a:pt x="0" y="531"/>
                      <a:pt x="0" y="531"/>
                      <a:pt x="0" y="531"/>
                    </a:cubicBezTo>
                    <a:cubicBezTo>
                      <a:pt x="0" y="1127"/>
                      <a:pt x="0" y="1127"/>
                      <a:pt x="0" y="1127"/>
                    </a:cubicBezTo>
                    <a:cubicBezTo>
                      <a:pt x="0" y="1127"/>
                      <a:pt x="0" y="1127"/>
                      <a:pt x="1" y="1127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9" name="ïSḷíďè">
                <a:extLst>
                  <a:ext uri="{FF2B5EF4-FFF2-40B4-BE49-F238E27FC236}">
                    <a16:creationId xmlns:a16="http://schemas.microsoft.com/office/drawing/2014/main" id="{2017A804-30C4-3389-0B10-1A78277BFB46}"/>
                  </a:ext>
                </a:extLst>
              </p:cNvPr>
              <p:cNvSpPr/>
              <p:nvPr/>
            </p:nvSpPr>
            <p:spPr bwMode="auto">
              <a:xfrm>
                <a:off x="7037311" y="4173404"/>
                <a:ext cx="672123" cy="497911"/>
              </a:xfrm>
              <a:custGeom>
                <a:avLst/>
                <a:gdLst>
                  <a:gd name="T0" fmla="*/ 1 w 1533"/>
                  <a:gd name="T1" fmla="*/ 1138 h 1138"/>
                  <a:gd name="T2" fmla="*/ 1533 w 1533"/>
                  <a:gd name="T3" fmla="*/ 379 h 1138"/>
                  <a:gd name="T4" fmla="*/ 1533 w 1533"/>
                  <a:gd name="T5" fmla="*/ 0 h 1138"/>
                  <a:gd name="T6" fmla="*/ 1 w 1533"/>
                  <a:gd name="T7" fmla="*/ 528 h 1138"/>
                  <a:gd name="T8" fmla="*/ 0 w 1533"/>
                  <a:gd name="T9" fmla="*/ 528 h 1138"/>
                  <a:gd name="T10" fmla="*/ 0 w 1533"/>
                  <a:gd name="T11" fmla="*/ 1138 h 1138"/>
                  <a:gd name="T12" fmla="*/ 1 w 1533"/>
                  <a:gd name="T13" fmla="*/ 1138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138">
                    <a:moveTo>
                      <a:pt x="1" y="1138"/>
                    </a:moveTo>
                    <a:cubicBezTo>
                      <a:pt x="831" y="1138"/>
                      <a:pt x="1533" y="791"/>
                      <a:pt x="1533" y="379"/>
                    </a:cubicBez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4"/>
                      <a:pt x="690" y="528"/>
                      <a:pt x="1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1138"/>
                      <a:pt x="0" y="1138"/>
                      <a:pt x="0" y="1138"/>
                    </a:cubicBezTo>
                    <a:cubicBezTo>
                      <a:pt x="0" y="1138"/>
                      <a:pt x="0" y="1138"/>
                      <a:pt x="1" y="1138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0" name="ïś1ídé">
                <a:extLst>
                  <a:ext uri="{FF2B5EF4-FFF2-40B4-BE49-F238E27FC236}">
                    <a16:creationId xmlns:a16="http://schemas.microsoft.com/office/drawing/2014/main" id="{23F75E57-4C45-4FB0-5891-1789FBAD0003}"/>
                  </a:ext>
                </a:extLst>
              </p:cNvPr>
              <p:cNvSpPr/>
              <p:nvPr/>
            </p:nvSpPr>
            <p:spPr bwMode="auto">
              <a:xfrm>
                <a:off x="2288964" y="2165252"/>
                <a:ext cx="148784" cy="148784"/>
              </a:xfrm>
              <a:custGeom>
                <a:avLst/>
                <a:gdLst>
                  <a:gd name="T0" fmla="*/ 821 w 860"/>
                  <a:gd name="T1" fmla="*/ 500 h 860"/>
                  <a:gd name="T2" fmla="*/ 360 w 860"/>
                  <a:gd name="T3" fmla="*/ 821 h 860"/>
                  <a:gd name="T4" fmla="*/ 39 w 860"/>
                  <a:gd name="T5" fmla="*/ 360 h 860"/>
                  <a:gd name="T6" fmla="*/ 500 w 860"/>
                  <a:gd name="T7" fmla="*/ 39 h 860"/>
                  <a:gd name="T8" fmla="*/ 821 w 860"/>
                  <a:gd name="T9" fmla="*/ 50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0" h="860">
                    <a:moveTo>
                      <a:pt x="821" y="500"/>
                    </a:moveTo>
                    <a:cubicBezTo>
                      <a:pt x="782" y="716"/>
                      <a:pt x="575" y="860"/>
                      <a:pt x="360" y="821"/>
                    </a:cubicBezTo>
                    <a:cubicBezTo>
                      <a:pt x="144" y="782"/>
                      <a:pt x="0" y="576"/>
                      <a:pt x="39" y="360"/>
                    </a:cubicBezTo>
                    <a:cubicBezTo>
                      <a:pt x="78" y="144"/>
                      <a:pt x="284" y="0"/>
                      <a:pt x="500" y="39"/>
                    </a:cubicBezTo>
                    <a:cubicBezTo>
                      <a:pt x="716" y="78"/>
                      <a:pt x="860" y="285"/>
                      <a:pt x="821" y="500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1" name="íş1íḍé">
                <a:extLst>
                  <a:ext uri="{FF2B5EF4-FFF2-40B4-BE49-F238E27FC236}">
                    <a16:creationId xmlns:a16="http://schemas.microsoft.com/office/drawing/2014/main" id="{DE98C904-4A22-629C-DE38-8CB39D6FA686}"/>
                  </a:ext>
                </a:extLst>
              </p:cNvPr>
              <p:cNvSpPr/>
              <p:nvPr/>
            </p:nvSpPr>
            <p:spPr bwMode="auto">
              <a:xfrm>
                <a:off x="3412395" y="3570796"/>
                <a:ext cx="155445" cy="155445"/>
              </a:xfrm>
              <a:custGeom>
                <a:avLst/>
                <a:gdLst>
                  <a:gd name="T0" fmla="*/ 820 w 897"/>
                  <a:gd name="T1" fmla="*/ 309 h 897"/>
                  <a:gd name="T2" fmla="*/ 588 w 897"/>
                  <a:gd name="T3" fmla="*/ 820 h 897"/>
                  <a:gd name="T4" fmla="*/ 77 w 897"/>
                  <a:gd name="T5" fmla="*/ 588 h 897"/>
                  <a:gd name="T6" fmla="*/ 309 w 897"/>
                  <a:gd name="T7" fmla="*/ 77 h 897"/>
                  <a:gd name="T8" fmla="*/ 820 w 897"/>
                  <a:gd name="T9" fmla="*/ 30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7" h="897">
                    <a:moveTo>
                      <a:pt x="820" y="309"/>
                    </a:moveTo>
                    <a:cubicBezTo>
                      <a:pt x="897" y="514"/>
                      <a:pt x="793" y="743"/>
                      <a:pt x="588" y="820"/>
                    </a:cubicBezTo>
                    <a:cubicBezTo>
                      <a:pt x="383" y="897"/>
                      <a:pt x="154" y="794"/>
                      <a:pt x="77" y="588"/>
                    </a:cubicBezTo>
                    <a:cubicBezTo>
                      <a:pt x="0" y="383"/>
                      <a:pt x="104" y="154"/>
                      <a:pt x="309" y="77"/>
                    </a:cubicBezTo>
                    <a:cubicBezTo>
                      <a:pt x="514" y="0"/>
                      <a:pt x="743" y="104"/>
                      <a:pt x="820" y="309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2" name="iSļîḋê">
                <a:extLst>
                  <a:ext uri="{FF2B5EF4-FFF2-40B4-BE49-F238E27FC236}">
                    <a16:creationId xmlns:a16="http://schemas.microsoft.com/office/drawing/2014/main" id="{F8AD94B5-DA2E-D5A4-9AB7-74CEAE5755D4}"/>
                  </a:ext>
                </a:extLst>
              </p:cNvPr>
              <p:cNvSpPr/>
              <p:nvPr/>
            </p:nvSpPr>
            <p:spPr bwMode="auto">
              <a:xfrm>
                <a:off x="3932023" y="2811025"/>
                <a:ext cx="141234" cy="140790"/>
              </a:xfrm>
              <a:custGeom>
                <a:avLst/>
                <a:gdLst>
                  <a:gd name="T0" fmla="*/ 804 w 814"/>
                  <a:gd name="T1" fmla="*/ 388 h 813"/>
                  <a:gd name="T2" fmla="*/ 426 w 814"/>
                  <a:gd name="T3" fmla="*/ 803 h 813"/>
                  <a:gd name="T4" fmla="*/ 10 w 814"/>
                  <a:gd name="T5" fmla="*/ 425 h 813"/>
                  <a:gd name="T6" fmla="*/ 389 w 814"/>
                  <a:gd name="T7" fmla="*/ 10 h 813"/>
                  <a:gd name="T8" fmla="*/ 804 w 814"/>
                  <a:gd name="T9" fmla="*/ 388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4" h="813">
                    <a:moveTo>
                      <a:pt x="804" y="388"/>
                    </a:moveTo>
                    <a:cubicBezTo>
                      <a:pt x="814" y="607"/>
                      <a:pt x="645" y="793"/>
                      <a:pt x="426" y="803"/>
                    </a:cubicBezTo>
                    <a:cubicBezTo>
                      <a:pt x="206" y="813"/>
                      <a:pt x="21" y="644"/>
                      <a:pt x="10" y="425"/>
                    </a:cubicBezTo>
                    <a:cubicBezTo>
                      <a:pt x="0" y="206"/>
                      <a:pt x="170" y="20"/>
                      <a:pt x="389" y="10"/>
                    </a:cubicBezTo>
                    <a:cubicBezTo>
                      <a:pt x="608" y="0"/>
                      <a:pt x="794" y="169"/>
                      <a:pt x="804" y="388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3" name="îṩľîde">
                <a:extLst>
                  <a:ext uri="{FF2B5EF4-FFF2-40B4-BE49-F238E27FC236}">
                    <a16:creationId xmlns:a16="http://schemas.microsoft.com/office/drawing/2014/main" id="{8583AB41-749E-103F-FDBE-DEE8298304AF}"/>
                  </a:ext>
                </a:extLst>
              </p:cNvPr>
              <p:cNvSpPr/>
              <p:nvPr/>
            </p:nvSpPr>
            <p:spPr bwMode="auto">
              <a:xfrm>
                <a:off x="4223065" y="5481817"/>
                <a:ext cx="157222" cy="157222"/>
              </a:xfrm>
              <a:custGeom>
                <a:avLst/>
                <a:gdLst>
                  <a:gd name="T0" fmla="*/ 640 w 907"/>
                  <a:gd name="T1" fmla="*/ 103 h 907"/>
                  <a:gd name="T2" fmla="*/ 805 w 907"/>
                  <a:gd name="T3" fmla="*/ 639 h 907"/>
                  <a:gd name="T4" fmla="*/ 268 w 907"/>
                  <a:gd name="T5" fmla="*/ 804 h 907"/>
                  <a:gd name="T6" fmla="*/ 103 w 907"/>
                  <a:gd name="T7" fmla="*/ 267 h 907"/>
                  <a:gd name="T8" fmla="*/ 640 w 907"/>
                  <a:gd name="T9" fmla="*/ 103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7" h="907">
                    <a:moveTo>
                      <a:pt x="640" y="103"/>
                    </a:moveTo>
                    <a:cubicBezTo>
                      <a:pt x="834" y="205"/>
                      <a:pt x="907" y="446"/>
                      <a:pt x="805" y="639"/>
                    </a:cubicBezTo>
                    <a:cubicBezTo>
                      <a:pt x="702" y="833"/>
                      <a:pt x="461" y="907"/>
                      <a:pt x="268" y="804"/>
                    </a:cubicBezTo>
                    <a:cubicBezTo>
                      <a:pt x="74" y="701"/>
                      <a:pt x="0" y="461"/>
                      <a:pt x="103" y="267"/>
                    </a:cubicBezTo>
                    <a:cubicBezTo>
                      <a:pt x="206" y="74"/>
                      <a:pt x="446" y="0"/>
                      <a:pt x="640" y="103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4" name="ïṥḻîdè">
                <a:extLst>
                  <a:ext uri="{FF2B5EF4-FFF2-40B4-BE49-F238E27FC236}">
                    <a16:creationId xmlns:a16="http://schemas.microsoft.com/office/drawing/2014/main" id="{57F2BACE-6B61-162A-135B-ECFDC2F632AC}"/>
                  </a:ext>
                </a:extLst>
              </p:cNvPr>
              <p:cNvSpPr/>
              <p:nvPr/>
            </p:nvSpPr>
            <p:spPr bwMode="auto">
              <a:xfrm>
                <a:off x="4188092" y="4274559"/>
                <a:ext cx="155891" cy="155446"/>
              </a:xfrm>
              <a:custGeom>
                <a:avLst/>
                <a:gdLst>
                  <a:gd name="T0" fmla="*/ 771 w 900"/>
                  <a:gd name="T1" fmla="*/ 215 h 900"/>
                  <a:gd name="T2" fmla="*/ 685 w 900"/>
                  <a:gd name="T3" fmla="*/ 770 h 900"/>
                  <a:gd name="T4" fmla="*/ 130 w 900"/>
                  <a:gd name="T5" fmla="*/ 685 h 900"/>
                  <a:gd name="T6" fmla="*/ 216 w 900"/>
                  <a:gd name="T7" fmla="*/ 130 h 900"/>
                  <a:gd name="T8" fmla="*/ 771 w 900"/>
                  <a:gd name="T9" fmla="*/ 215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900">
                    <a:moveTo>
                      <a:pt x="771" y="215"/>
                    </a:moveTo>
                    <a:cubicBezTo>
                      <a:pt x="900" y="392"/>
                      <a:pt x="862" y="641"/>
                      <a:pt x="685" y="770"/>
                    </a:cubicBezTo>
                    <a:cubicBezTo>
                      <a:pt x="508" y="900"/>
                      <a:pt x="260" y="862"/>
                      <a:pt x="130" y="685"/>
                    </a:cubicBezTo>
                    <a:cubicBezTo>
                      <a:pt x="0" y="508"/>
                      <a:pt x="39" y="259"/>
                      <a:pt x="216" y="130"/>
                    </a:cubicBezTo>
                    <a:cubicBezTo>
                      <a:pt x="393" y="0"/>
                      <a:pt x="641" y="38"/>
                      <a:pt x="771" y="215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5" name="ïŝ1ïďe">
                <a:extLst>
                  <a:ext uri="{FF2B5EF4-FFF2-40B4-BE49-F238E27FC236}">
                    <a16:creationId xmlns:a16="http://schemas.microsoft.com/office/drawing/2014/main" id="{D2D3DB51-A990-35BB-3A52-5F6F9F890944}"/>
                  </a:ext>
                </a:extLst>
              </p:cNvPr>
              <p:cNvSpPr/>
              <p:nvPr/>
            </p:nvSpPr>
            <p:spPr bwMode="auto">
              <a:xfrm>
                <a:off x="9760999" y="2004527"/>
                <a:ext cx="148784" cy="148784"/>
              </a:xfrm>
              <a:custGeom>
                <a:avLst/>
                <a:gdLst>
                  <a:gd name="T0" fmla="*/ 39 w 859"/>
                  <a:gd name="T1" fmla="*/ 500 h 860"/>
                  <a:gd name="T2" fmla="*/ 500 w 859"/>
                  <a:gd name="T3" fmla="*/ 821 h 860"/>
                  <a:gd name="T4" fmla="*/ 820 w 859"/>
                  <a:gd name="T5" fmla="*/ 360 h 860"/>
                  <a:gd name="T6" fmla="*/ 359 w 859"/>
                  <a:gd name="T7" fmla="*/ 39 h 860"/>
                  <a:gd name="T8" fmla="*/ 39 w 859"/>
                  <a:gd name="T9" fmla="*/ 50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" h="860">
                    <a:moveTo>
                      <a:pt x="39" y="500"/>
                    </a:moveTo>
                    <a:cubicBezTo>
                      <a:pt x="77" y="716"/>
                      <a:pt x="284" y="860"/>
                      <a:pt x="500" y="821"/>
                    </a:cubicBezTo>
                    <a:cubicBezTo>
                      <a:pt x="715" y="782"/>
                      <a:pt x="859" y="576"/>
                      <a:pt x="820" y="360"/>
                    </a:cubicBezTo>
                    <a:cubicBezTo>
                      <a:pt x="781" y="144"/>
                      <a:pt x="575" y="0"/>
                      <a:pt x="359" y="39"/>
                    </a:cubicBezTo>
                    <a:cubicBezTo>
                      <a:pt x="143" y="78"/>
                      <a:pt x="0" y="285"/>
                      <a:pt x="39" y="500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6" name="iš1iḓè">
                <a:extLst>
                  <a:ext uri="{FF2B5EF4-FFF2-40B4-BE49-F238E27FC236}">
                    <a16:creationId xmlns:a16="http://schemas.microsoft.com/office/drawing/2014/main" id="{ECEEA7EB-7F81-B2EA-7F93-8BF2E43A5A8B}"/>
                  </a:ext>
                </a:extLst>
              </p:cNvPr>
              <p:cNvSpPr/>
              <p:nvPr/>
            </p:nvSpPr>
            <p:spPr bwMode="auto">
              <a:xfrm>
                <a:off x="8429548" y="3344149"/>
                <a:ext cx="155445" cy="155445"/>
              </a:xfrm>
              <a:custGeom>
                <a:avLst/>
                <a:gdLst>
                  <a:gd name="T0" fmla="*/ 77 w 898"/>
                  <a:gd name="T1" fmla="*/ 309 h 897"/>
                  <a:gd name="T2" fmla="*/ 309 w 898"/>
                  <a:gd name="T3" fmla="*/ 820 h 897"/>
                  <a:gd name="T4" fmla="*/ 821 w 898"/>
                  <a:gd name="T5" fmla="*/ 588 h 897"/>
                  <a:gd name="T6" fmla="*/ 588 w 898"/>
                  <a:gd name="T7" fmla="*/ 77 h 897"/>
                  <a:gd name="T8" fmla="*/ 77 w 898"/>
                  <a:gd name="T9" fmla="*/ 30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8" h="897">
                    <a:moveTo>
                      <a:pt x="77" y="309"/>
                    </a:moveTo>
                    <a:cubicBezTo>
                      <a:pt x="0" y="514"/>
                      <a:pt x="104" y="743"/>
                      <a:pt x="309" y="820"/>
                    </a:cubicBezTo>
                    <a:cubicBezTo>
                      <a:pt x="515" y="897"/>
                      <a:pt x="744" y="794"/>
                      <a:pt x="821" y="588"/>
                    </a:cubicBezTo>
                    <a:cubicBezTo>
                      <a:pt x="898" y="383"/>
                      <a:pt x="794" y="154"/>
                      <a:pt x="588" y="77"/>
                    </a:cubicBezTo>
                    <a:cubicBezTo>
                      <a:pt x="383" y="0"/>
                      <a:pt x="154" y="104"/>
                      <a:pt x="77" y="309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7" name="i$1iḋê">
                <a:extLst>
                  <a:ext uri="{FF2B5EF4-FFF2-40B4-BE49-F238E27FC236}">
                    <a16:creationId xmlns:a16="http://schemas.microsoft.com/office/drawing/2014/main" id="{673D6F2F-385B-EE78-7D46-D89BEDB0B024}"/>
                  </a:ext>
                </a:extLst>
              </p:cNvPr>
              <p:cNvSpPr/>
              <p:nvPr/>
            </p:nvSpPr>
            <p:spPr bwMode="auto">
              <a:xfrm>
                <a:off x="8721967" y="2707622"/>
                <a:ext cx="140790" cy="140790"/>
              </a:xfrm>
              <a:custGeom>
                <a:avLst/>
                <a:gdLst>
                  <a:gd name="T0" fmla="*/ 11 w 814"/>
                  <a:gd name="T1" fmla="*/ 388 h 814"/>
                  <a:gd name="T2" fmla="*/ 389 w 814"/>
                  <a:gd name="T3" fmla="*/ 804 h 814"/>
                  <a:gd name="T4" fmla="*/ 804 w 814"/>
                  <a:gd name="T5" fmla="*/ 425 h 814"/>
                  <a:gd name="T6" fmla="*/ 426 w 814"/>
                  <a:gd name="T7" fmla="*/ 10 h 814"/>
                  <a:gd name="T8" fmla="*/ 11 w 814"/>
                  <a:gd name="T9" fmla="*/ 38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4" h="814">
                    <a:moveTo>
                      <a:pt x="11" y="388"/>
                    </a:moveTo>
                    <a:cubicBezTo>
                      <a:pt x="0" y="608"/>
                      <a:pt x="170" y="793"/>
                      <a:pt x="389" y="804"/>
                    </a:cubicBezTo>
                    <a:cubicBezTo>
                      <a:pt x="608" y="814"/>
                      <a:pt x="794" y="644"/>
                      <a:pt x="804" y="425"/>
                    </a:cubicBezTo>
                    <a:cubicBezTo>
                      <a:pt x="814" y="206"/>
                      <a:pt x="645" y="21"/>
                      <a:pt x="426" y="10"/>
                    </a:cubicBezTo>
                    <a:cubicBezTo>
                      <a:pt x="207" y="0"/>
                      <a:pt x="21" y="169"/>
                      <a:pt x="11" y="388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8" name="iśḷïḓé">
                <a:extLst>
                  <a:ext uri="{FF2B5EF4-FFF2-40B4-BE49-F238E27FC236}">
                    <a16:creationId xmlns:a16="http://schemas.microsoft.com/office/drawing/2014/main" id="{921FAF02-202C-EF3B-9ED6-67111E223CFF}"/>
                  </a:ext>
                </a:extLst>
              </p:cNvPr>
              <p:cNvSpPr/>
              <p:nvPr/>
            </p:nvSpPr>
            <p:spPr bwMode="auto">
              <a:xfrm>
                <a:off x="8574810" y="5190174"/>
                <a:ext cx="154116" cy="153672"/>
              </a:xfrm>
              <a:custGeom>
                <a:avLst/>
                <a:gdLst>
                  <a:gd name="T0" fmla="*/ 142 w 889"/>
                  <a:gd name="T1" fmla="*/ 187 h 889"/>
                  <a:gd name="T2" fmla="*/ 188 w 889"/>
                  <a:gd name="T3" fmla="*/ 747 h 889"/>
                  <a:gd name="T4" fmla="*/ 747 w 889"/>
                  <a:gd name="T5" fmla="*/ 701 h 889"/>
                  <a:gd name="T6" fmla="*/ 702 w 889"/>
                  <a:gd name="T7" fmla="*/ 142 h 889"/>
                  <a:gd name="T8" fmla="*/ 142 w 889"/>
                  <a:gd name="T9" fmla="*/ 187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889">
                    <a:moveTo>
                      <a:pt x="142" y="187"/>
                    </a:moveTo>
                    <a:cubicBezTo>
                      <a:pt x="0" y="355"/>
                      <a:pt x="21" y="605"/>
                      <a:pt x="188" y="747"/>
                    </a:cubicBezTo>
                    <a:cubicBezTo>
                      <a:pt x="355" y="889"/>
                      <a:pt x="606" y="869"/>
                      <a:pt x="747" y="701"/>
                    </a:cubicBezTo>
                    <a:cubicBezTo>
                      <a:pt x="889" y="534"/>
                      <a:pt x="869" y="284"/>
                      <a:pt x="702" y="142"/>
                    </a:cubicBezTo>
                    <a:cubicBezTo>
                      <a:pt x="535" y="0"/>
                      <a:pt x="284" y="20"/>
                      <a:pt x="142" y="187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9" name="ïṩ1ïḑé">
                <a:extLst>
                  <a:ext uri="{FF2B5EF4-FFF2-40B4-BE49-F238E27FC236}">
                    <a16:creationId xmlns:a16="http://schemas.microsoft.com/office/drawing/2014/main" id="{61C1844F-D30E-7DD6-32CE-DA5DBAC65D97}"/>
                  </a:ext>
                </a:extLst>
              </p:cNvPr>
              <p:cNvSpPr/>
              <p:nvPr/>
            </p:nvSpPr>
            <p:spPr bwMode="auto">
              <a:xfrm>
                <a:off x="8398853" y="4264824"/>
                <a:ext cx="155891" cy="155446"/>
              </a:xfrm>
              <a:custGeom>
                <a:avLst/>
                <a:gdLst>
                  <a:gd name="T0" fmla="*/ 130 w 900"/>
                  <a:gd name="T1" fmla="*/ 216 h 900"/>
                  <a:gd name="T2" fmla="*/ 215 w 900"/>
                  <a:gd name="T3" fmla="*/ 771 h 900"/>
                  <a:gd name="T4" fmla="*/ 770 w 900"/>
                  <a:gd name="T5" fmla="*/ 685 h 900"/>
                  <a:gd name="T6" fmla="*/ 685 w 900"/>
                  <a:gd name="T7" fmla="*/ 130 h 900"/>
                  <a:gd name="T8" fmla="*/ 130 w 900"/>
                  <a:gd name="T9" fmla="*/ 216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900">
                    <a:moveTo>
                      <a:pt x="130" y="216"/>
                    </a:moveTo>
                    <a:cubicBezTo>
                      <a:pt x="0" y="393"/>
                      <a:pt x="38" y="641"/>
                      <a:pt x="215" y="771"/>
                    </a:cubicBezTo>
                    <a:cubicBezTo>
                      <a:pt x="392" y="900"/>
                      <a:pt x="641" y="862"/>
                      <a:pt x="770" y="685"/>
                    </a:cubicBezTo>
                    <a:cubicBezTo>
                      <a:pt x="900" y="508"/>
                      <a:pt x="861" y="260"/>
                      <a:pt x="685" y="130"/>
                    </a:cubicBezTo>
                    <a:cubicBezTo>
                      <a:pt x="508" y="0"/>
                      <a:pt x="259" y="39"/>
                      <a:pt x="130" y="216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0" name="îṣḻîḍê">
                <a:extLst>
                  <a:ext uri="{FF2B5EF4-FFF2-40B4-BE49-F238E27FC236}">
                    <a16:creationId xmlns:a16="http://schemas.microsoft.com/office/drawing/2014/main" id="{085F2403-612E-1B30-E279-D61B0C3D4478}"/>
                  </a:ext>
                </a:extLst>
              </p:cNvPr>
              <p:cNvSpPr/>
              <p:nvPr/>
            </p:nvSpPr>
            <p:spPr bwMode="auto">
              <a:xfrm>
                <a:off x="5139569" y="1485183"/>
                <a:ext cx="155001" cy="154558"/>
              </a:xfrm>
              <a:custGeom>
                <a:avLst/>
                <a:gdLst>
                  <a:gd name="T0" fmla="*/ 575 w 894"/>
                  <a:gd name="T1" fmla="*/ 823 h 893"/>
                  <a:gd name="T2" fmla="*/ 71 w 894"/>
                  <a:gd name="T3" fmla="*/ 574 h 893"/>
                  <a:gd name="T4" fmla="*/ 319 w 894"/>
                  <a:gd name="T5" fmla="*/ 71 h 893"/>
                  <a:gd name="T6" fmla="*/ 823 w 894"/>
                  <a:gd name="T7" fmla="*/ 319 h 893"/>
                  <a:gd name="T8" fmla="*/ 575 w 894"/>
                  <a:gd name="T9" fmla="*/ 82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4" h="893">
                    <a:moveTo>
                      <a:pt x="575" y="823"/>
                    </a:moveTo>
                    <a:cubicBezTo>
                      <a:pt x="367" y="893"/>
                      <a:pt x="142" y="782"/>
                      <a:pt x="71" y="574"/>
                    </a:cubicBezTo>
                    <a:cubicBezTo>
                      <a:pt x="0" y="367"/>
                      <a:pt x="112" y="141"/>
                      <a:pt x="319" y="71"/>
                    </a:cubicBezTo>
                    <a:cubicBezTo>
                      <a:pt x="527" y="0"/>
                      <a:pt x="752" y="111"/>
                      <a:pt x="823" y="319"/>
                    </a:cubicBezTo>
                    <a:cubicBezTo>
                      <a:pt x="894" y="527"/>
                      <a:pt x="782" y="752"/>
                      <a:pt x="575" y="823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1" name="îs1îḍè">
                <a:extLst>
                  <a:ext uri="{FF2B5EF4-FFF2-40B4-BE49-F238E27FC236}">
                    <a16:creationId xmlns:a16="http://schemas.microsoft.com/office/drawing/2014/main" id="{352F5053-A645-20D7-5373-358D1269B071}"/>
                  </a:ext>
                </a:extLst>
              </p:cNvPr>
              <p:cNvSpPr/>
              <p:nvPr/>
            </p:nvSpPr>
            <p:spPr bwMode="auto">
              <a:xfrm>
                <a:off x="7980147" y="1406516"/>
                <a:ext cx="151892" cy="151449"/>
              </a:xfrm>
              <a:custGeom>
                <a:avLst/>
                <a:gdLst>
                  <a:gd name="T0" fmla="*/ 153 w 876"/>
                  <a:gd name="T1" fmla="*/ 714 h 875"/>
                  <a:gd name="T2" fmla="*/ 715 w 876"/>
                  <a:gd name="T3" fmla="*/ 722 h 875"/>
                  <a:gd name="T4" fmla="*/ 723 w 876"/>
                  <a:gd name="T5" fmla="*/ 161 h 875"/>
                  <a:gd name="T6" fmla="*/ 162 w 876"/>
                  <a:gd name="T7" fmla="*/ 153 h 875"/>
                  <a:gd name="T8" fmla="*/ 153 w 876"/>
                  <a:gd name="T9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875">
                    <a:moveTo>
                      <a:pt x="153" y="714"/>
                    </a:moveTo>
                    <a:cubicBezTo>
                      <a:pt x="306" y="871"/>
                      <a:pt x="557" y="875"/>
                      <a:pt x="715" y="722"/>
                    </a:cubicBezTo>
                    <a:cubicBezTo>
                      <a:pt x="872" y="570"/>
                      <a:pt x="876" y="318"/>
                      <a:pt x="723" y="161"/>
                    </a:cubicBezTo>
                    <a:cubicBezTo>
                      <a:pt x="570" y="4"/>
                      <a:pt x="319" y="0"/>
                      <a:pt x="162" y="153"/>
                    </a:cubicBezTo>
                    <a:cubicBezTo>
                      <a:pt x="4" y="305"/>
                      <a:pt x="0" y="557"/>
                      <a:pt x="153" y="714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24" name="文本框 923">
              <a:extLst>
                <a:ext uri="{FF2B5EF4-FFF2-40B4-BE49-F238E27FC236}">
                  <a16:creationId xmlns:a16="http://schemas.microsoft.com/office/drawing/2014/main" id="{4F24DE3B-6DBC-226E-F89E-E57E082AA91F}"/>
                </a:ext>
              </a:extLst>
            </p:cNvPr>
            <p:cNvSpPr txBox="1"/>
            <p:nvPr/>
          </p:nvSpPr>
          <p:spPr>
            <a:xfrm>
              <a:off x="10112468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生产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8" name="组合 927">
            <a:extLst>
              <a:ext uri="{FF2B5EF4-FFF2-40B4-BE49-F238E27FC236}">
                <a16:creationId xmlns:a16="http://schemas.microsoft.com/office/drawing/2014/main" id="{8F501690-79ED-DD65-D931-48D631F2FDA5}"/>
              </a:ext>
            </a:extLst>
          </p:cNvPr>
          <p:cNvGrpSpPr/>
          <p:nvPr/>
        </p:nvGrpSpPr>
        <p:grpSpPr>
          <a:xfrm>
            <a:off x="1121527" y="4420045"/>
            <a:ext cx="10731809" cy="1934708"/>
            <a:chOff x="795943" y="1640503"/>
            <a:chExt cx="9771032" cy="918766"/>
          </a:xfrm>
        </p:grpSpPr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04E00178-148D-AC0E-4234-AB04EA1B0670}"/>
                </a:ext>
              </a:extLst>
            </p:cNvPr>
            <p:cNvSpPr/>
            <p:nvPr/>
          </p:nvSpPr>
          <p:spPr>
            <a:xfrm>
              <a:off x="795943" y="1640503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spring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datasource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driver-class-name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com.mysql.cj.jdbc.Driver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url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jdbc:mysql://localhost:3306/big_event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username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root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password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1234</a:t>
              </a:r>
            </a:p>
          </p:txBody>
        </p:sp>
        <p:sp>
          <p:nvSpPr>
            <p:cNvPr id="930" name="矩形: 对角圆角 929">
              <a:extLst>
                <a:ext uri="{FF2B5EF4-FFF2-40B4-BE49-F238E27FC236}">
                  <a16:creationId xmlns:a16="http://schemas.microsoft.com/office/drawing/2014/main" id="{0756B71E-FD5B-3D9E-EE02-4D1628F32B57}"/>
                </a:ext>
              </a:extLst>
            </p:cNvPr>
            <p:cNvSpPr/>
            <p:nvPr/>
          </p:nvSpPr>
          <p:spPr>
            <a:xfrm>
              <a:off x="8708428" y="2398125"/>
              <a:ext cx="1858547" cy="161144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31" name="文本框 930">
            <a:extLst>
              <a:ext uri="{FF2B5EF4-FFF2-40B4-BE49-F238E27FC236}">
                <a16:creationId xmlns:a16="http://schemas.microsoft.com/office/drawing/2014/main" id="{6B714348-6EBA-F03D-F650-B19E0657815E}"/>
              </a:ext>
            </a:extLst>
          </p:cNvPr>
          <p:cNvSpPr txBox="1"/>
          <p:nvPr/>
        </p:nvSpPr>
        <p:spPr>
          <a:xfrm>
            <a:off x="5846107" y="5293000"/>
            <a:ext cx="1415772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修改繁琐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932" name="文本框 931">
            <a:extLst>
              <a:ext uri="{FF2B5EF4-FFF2-40B4-BE49-F238E27FC236}">
                <a16:creationId xmlns:a16="http://schemas.microsoft.com/office/drawing/2014/main" id="{1D1F3E37-E7DF-96EB-92BF-C5AFCC3DA090}"/>
              </a:ext>
            </a:extLst>
          </p:cNvPr>
          <p:cNvSpPr txBox="1"/>
          <p:nvPr/>
        </p:nvSpPr>
        <p:spPr>
          <a:xfrm>
            <a:off x="7450814" y="5280292"/>
            <a:ext cx="1415772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容易出错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3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0" animBg="1"/>
      <p:bldP spid="93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919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925" name="组合 924">
            <a:extLst>
              <a:ext uri="{FF2B5EF4-FFF2-40B4-BE49-F238E27FC236}">
                <a16:creationId xmlns:a16="http://schemas.microsoft.com/office/drawing/2014/main" id="{5E820554-8216-9A5B-FD6F-03C1CF1A4FCB}"/>
              </a:ext>
            </a:extLst>
          </p:cNvPr>
          <p:cNvGrpSpPr/>
          <p:nvPr/>
        </p:nvGrpSpPr>
        <p:grpSpPr>
          <a:xfrm>
            <a:off x="719781" y="1498774"/>
            <a:ext cx="3203281" cy="2884937"/>
            <a:chOff x="719781" y="1976294"/>
            <a:chExt cx="3203281" cy="288493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190385D-6B4F-6122-7074-91A6DD3D680E}"/>
                </a:ext>
              </a:extLst>
            </p:cNvPr>
            <p:cNvGrpSpPr/>
            <p:nvPr/>
          </p:nvGrpSpPr>
          <p:grpSpPr>
            <a:xfrm>
              <a:off x="719781" y="1976294"/>
              <a:ext cx="3203281" cy="2383192"/>
              <a:chOff x="2798763" y="974725"/>
              <a:chExt cx="6597650" cy="4908551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02BD7FF-2A0A-FF74-00AE-0851B5B0BE48}"/>
                  </a:ext>
                </a:extLst>
              </p:cNvPr>
              <p:cNvSpPr/>
              <p:nvPr/>
            </p:nvSpPr>
            <p:spPr bwMode="auto">
              <a:xfrm>
                <a:off x="2798763" y="5291138"/>
                <a:ext cx="65976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EEFD5F-0903-BB7C-B7D8-46C1674E400E}"/>
                  </a:ext>
                </a:extLst>
              </p:cNvPr>
              <p:cNvSpPr/>
              <p:nvPr/>
            </p:nvSpPr>
            <p:spPr bwMode="auto">
              <a:xfrm>
                <a:off x="2798763" y="5291138"/>
                <a:ext cx="6597650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EA3236-65ED-A493-FC88-1E9C6C4DCD98}"/>
                  </a:ext>
                </a:extLst>
              </p:cNvPr>
              <p:cNvSpPr/>
              <p:nvPr/>
            </p:nvSpPr>
            <p:spPr bwMode="auto">
              <a:xfrm>
                <a:off x="7180263" y="5380038"/>
                <a:ext cx="12890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A2A977-A146-753F-3A23-F732F8E502A0}"/>
                  </a:ext>
                </a:extLst>
              </p:cNvPr>
              <p:cNvSpPr/>
              <p:nvPr/>
            </p:nvSpPr>
            <p:spPr bwMode="auto">
              <a:xfrm>
                <a:off x="6611938" y="5454650"/>
                <a:ext cx="617538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6E15D4D-0215-9B1D-1E4B-951F4D3A47D1}"/>
                  </a:ext>
                </a:extLst>
              </p:cNvPr>
              <p:cNvSpPr/>
              <p:nvPr/>
            </p:nvSpPr>
            <p:spPr bwMode="auto">
              <a:xfrm>
                <a:off x="8482013" y="5500688"/>
                <a:ext cx="25400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D47513-84A4-43A2-3566-FA946C9B5A63}"/>
                  </a:ext>
                </a:extLst>
              </p:cNvPr>
              <p:cNvSpPr/>
              <p:nvPr/>
            </p:nvSpPr>
            <p:spPr bwMode="auto">
              <a:xfrm>
                <a:off x="4468813" y="5454650"/>
                <a:ext cx="121920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17748BE-149A-CEFE-9B7B-D3FA1FFA586F}"/>
                  </a:ext>
                </a:extLst>
              </p:cNvPr>
              <p:cNvSpPr/>
              <p:nvPr/>
            </p:nvSpPr>
            <p:spPr bwMode="auto">
              <a:xfrm>
                <a:off x="4468813" y="5454650"/>
                <a:ext cx="1219200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9B0A5B4-950F-A062-E8B4-6EA080294AB7}"/>
                  </a:ext>
                </a:extLst>
              </p:cNvPr>
              <p:cNvSpPr/>
              <p:nvPr/>
            </p:nvSpPr>
            <p:spPr bwMode="auto">
              <a:xfrm>
                <a:off x="4089401" y="5454650"/>
                <a:ext cx="260350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990B1FB-7318-8381-DB2C-C55C21820D05}"/>
                  </a:ext>
                </a:extLst>
              </p:cNvPr>
              <p:cNvSpPr/>
              <p:nvPr/>
            </p:nvSpPr>
            <p:spPr bwMode="auto">
              <a:xfrm>
                <a:off x="3560763" y="5402263"/>
                <a:ext cx="434975" cy="317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任意多边形 25">
                <a:extLst>
                  <a:ext uri="{FF2B5EF4-FFF2-40B4-BE49-F238E27FC236}">
                    <a16:creationId xmlns:a16="http://schemas.microsoft.com/office/drawing/2014/main" id="{77010126-465C-C83F-909D-AE41597F6E9B}"/>
                  </a:ext>
                </a:extLst>
              </p:cNvPr>
              <p:cNvSpPr/>
              <p:nvPr/>
            </p:nvSpPr>
            <p:spPr bwMode="auto">
              <a:xfrm>
                <a:off x="3303588" y="974725"/>
                <a:ext cx="2698750" cy="3725863"/>
              </a:xfrm>
              <a:custGeom>
                <a:avLst/>
                <a:gdLst>
                  <a:gd name="T0" fmla="*/ 795 w 818"/>
                  <a:gd name="T1" fmla="*/ 1131 h 1131"/>
                  <a:gd name="T2" fmla="*/ 23 w 818"/>
                  <a:gd name="T3" fmla="*/ 1131 h 1131"/>
                  <a:gd name="T4" fmla="*/ 0 w 818"/>
                  <a:gd name="T5" fmla="*/ 1108 h 1131"/>
                  <a:gd name="T6" fmla="*/ 0 w 818"/>
                  <a:gd name="T7" fmla="*/ 23 h 1131"/>
                  <a:gd name="T8" fmla="*/ 23 w 818"/>
                  <a:gd name="T9" fmla="*/ 0 h 1131"/>
                  <a:gd name="T10" fmla="*/ 795 w 818"/>
                  <a:gd name="T11" fmla="*/ 0 h 1131"/>
                  <a:gd name="T12" fmla="*/ 818 w 818"/>
                  <a:gd name="T13" fmla="*/ 23 h 1131"/>
                  <a:gd name="T14" fmla="*/ 818 w 818"/>
                  <a:gd name="T15" fmla="*/ 1108 h 1131"/>
                  <a:gd name="T16" fmla="*/ 795 w 818"/>
                  <a:gd name="T17" fmla="*/ 1131 h 1131"/>
                  <a:gd name="T18" fmla="*/ 23 w 818"/>
                  <a:gd name="T19" fmla="*/ 1 h 1131"/>
                  <a:gd name="T20" fmla="*/ 1 w 818"/>
                  <a:gd name="T21" fmla="*/ 23 h 1131"/>
                  <a:gd name="T22" fmla="*/ 1 w 818"/>
                  <a:gd name="T23" fmla="*/ 1108 h 1131"/>
                  <a:gd name="T24" fmla="*/ 23 w 818"/>
                  <a:gd name="T25" fmla="*/ 1130 h 1131"/>
                  <a:gd name="T26" fmla="*/ 795 w 818"/>
                  <a:gd name="T27" fmla="*/ 1130 h 1131"/>
                  <a:gd name="T28" fmla="*/ 817 w 818"/>
                  <a:gd name="T29" fmla="*/ 1108 h 1131"/>
                  <a:gd name="T30" fmla="*/ 817 w 818"/>
                  <a:gd name="T31" fmla="*/ 23 h 1131"/>
                  <a:gd name="T32" fmla="*/ 795 w 818"/>
                  <a:gd name="T33" fmla="*/ 1 h 1131"/>
                  <a:gd name="T34" fmla="*/ 23 w 818"/>
                  <a:gd name="T35" fmla="*/ 1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8" h="1131">
                    <a:moveTo>
                      <a:pt x="795" y="1131"/>
                    </a:moveTo>
                    <a:cubicBezTo>
                      <a:pt x="23" y="1131"/>
                      <a:pt x="23" y="1131"/>
                      <a:pt x="23" y="1131"/>
                    </a:cubicBezTo>
                    <a:cubicBezTo>
                      <a:pt x="10" y="1131"/>
                      <a:pt x="0" y="1121"/>
                      <a:pt x="0" y="110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795" y="0"/>
                      <a:pt x="795" y="0"/>
                      <a:pt x="795" y="0"/>
                    </a:cubicBezTo>
                    <a:cubicBezTo>
                      <a:pt x="808" y="0"/>
                      <a:pt x="818" y="10"/>
                      <a:pt x="818" y="23"/>
                    </a:cubicBezTo>
                    <a:cubicBezTo>
                      <a:pt x="818" y="1108"/>
                      <a:pt x="818" y="1108"/>
                      <a:pt x="818" y="1108"/>
                    </a:cubicBezTo>
                    <a:cubicBezTo>
                      <a:pt x="818" y="1121"/>
                      <a:pt x="808" y="1131"/>
                      <a:pt x="795" y="1131"/>
                    </a:cubicBezTo>
                    <a:moveTo>
                      <a:pt x="23" y="1"/>
                    </a:moveTo>
                    <a:cubicBezTo>
                      <a:pt x="11" y="1"/>
                      <a:pt x="1" y="11"/>
                      <a:pt x="1" y="23"/>
                    </a:cubicBezTo>
                    <a:cubicBezTo>
                      <a:pt x="1" y="1108"/>
                      <a:pt x="1" y="1108"/>
                      <a:pt x="1" y="1108"/>
                    </a:cubicBezTo>
                    <a:cubicBezTo>
                      <a:pt x="1" y="1120"/>
                      <a:pt x="11" y="1130"/>
                      <a:pt x="23" y="1130"/>
                    </a:cubicBezTo>
                    <a:cubicBezTo>
                      <a:pt x="795" y="1130"/>
                      <a:pt x="795" y="1130"/>
                      <a:pt x="795" y="1130"/>
                    </a:cubicBezTo>
                    <a:cubicBezTo>
                      <a:pt x="807" y="1130"/>
                      <a:pt x="817" y="1120"/>
                      <a:pt x="817" y="1108"/>
                    </a:cubicBezTo>
                    <a:cubicBezTo>
                      <a:pt x="817" y="23"/>
                      <a:pt x="817" y="23"/>
                      <a:pt x="817" y="23"/>
                    </a:cubicBezTo>
                    <a:cubicBezTo>
                      <a:pt x="817" y="11"/>
                      <a:pt x="807" y="1"/>
                      <a:pt x="795" y="1"/>
                    </a:cubicBezTo>
                    <a:cubicBezTo>
                      <a:pt x="23" y="1"/>
                      <a:pt x="23" y="1"/>
                      <a:pt x="23" y="1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任意多边形 26">
                <a:extLst>
                  <a:ext uri="{FF2B5EF4-FFF2-40B4-BE49-F238E27FC236}">
                    <a16:creationId xmlns:a16="http://schemas.microsoft.com/office/drawing/2014/main" id="{5F2CB4FA-55AE-7303-8760-E0350539F10E}"/>
                  </a:ext>
                </a:extLst>
              </p:cNvPr>
              <p:cNvSpPr/>
              <p:nvPr/>
            </p:nvSpPr>
            <p:spPr bwMode="auto">
              <a:xfrm>
                <a:off x="6157913" y="974725"/>
                <a:ext cx="2697163" cy="3725863"/>
              </a:xfrm>
              <a:custGeom>
                <a:avLst/>
                <a:gdLst>
                  <a:gd name="T0" fmla="*/ 795 w 818"/>
                  <a:gd name="T1" fmla="*/ 1131 h 1131"/>
                  <a:gd name="T2" fmla="*/ 23 w 818"/>
                  <a:gd name="T3" fmla="*/ 1131 h 1131"/>
                  <a:gd name="T4" fmla="*/ 0 w 818"/>
                  <a:gd name="T5" fmla="*/ 1108 h 1131"/>
                  <a:gd name="T6" fmla="*/ 0 w 818"/>
                  <a:gd name="T7" fmla="*/ 23 h 1131"/>
                  <a:gd name="T8" fmla="*/ 23 w 818"/>
                  <a:gd name="T9" fmla="*/ 0 h 1131"/>
                  <a:gd name="T10" fmla="*/ 795 w 818"/>
                  <a:gd name="T11" fmla="*/ 0 h 1131"/>
                  <a:gd name="T12" fmla="*/ 818 w 818"/>
                  <a:gd name="T13" fmla="*/ 23 h 1131"/>
                  <a:gd name="T14" fmla="*/ 818 w 818"/>
                  <a:gd name="T15" fmla="*/ 1108 h 1131"/>
                  <a:gd name="T16" fmla="*/ 795 w 818"/>
                  <a:gd name="T17" fmla="*/ 1131 h 1131"/>
                  <a:gd name="T18" fmla="*/ 23 w 818"/>
                  <a:gd name="T19" fmla="*/ 1 h 1131"/>
                  <a:gd name="T20" fmla="*/ 1 w 818"/>
                  <a:gd name="T21" fmla="*/ 23 h 1131"/>
                  <a:gd name="T22" fmla="*/ 1 w 818"/>
                  <a:gd name="T23" fmla="*/ 1108 h 1131"/>
                  <a:gd name="T24" fmla="*/ 23 w 818"/>
                  <a:gd name="T25" fmla="*/ 1130 h 1131"/>
                  <a:gd name="T26" fmla="*/ 795 w 818"/>
                  <a:gd name="T27" fmla="*/ 1130 h 1131"/>
                  <a:gd name="T28" fmla="*/ 817 w 818"/>
                  <a:gd name="T29" fmla="*/ 1108 h 1131"/>
                  <a:gd name="T30" fmla="*/ 817 w 818"/>
                  <a:gd name="T31" fmla="*/ 23 h 1131"/>
                  <a:gd name="T32" fmla="*/ 795 w 818"/>
                  <a:gd name="T33" fmla="*/ 1 h 1131"/>
                  <a:gd name="T34" fmla="*/ 23 w 818"/>
                  <a:gd name="T35" fmla="*/ 1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8" h="1131">
                    <a:moveTo>
                      <a:pt x="795" y="1131"/>
                    </a:moveTo>
                    <a:cubicBezTo>
                      <a:pt x="23" y="1131"/>
                      <a:pt x="23" y="1131"/>
                      <a:pt x="23" y="1131"/>
                    </a:cubicBezTo>
                    <a:cubicBezTo>
                      <a:pt x="10" y="1131"/>
                      <a:pt x="0" y="1121"/>
                      <a:pt x="0" y="110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795" y="0"/>
                      <a:pt x="795" y="0"/>
                      <a:pt x="795" y="0"/>
                    </a:cubicBezTo>
                    <a:cubicBezTo>
                      <a:pt x="808" y="0"/>
                      <a:pt x="818" y="10"/>
                      <a:pt x="818" y="23"/>
                    </a:cubicBezTo>
                    <a:cubicBezTo>
                      <a:pt x="818" y="1108"/>
                      <a:pt x="818" y="1108"/>
                      <a:pt x="818" y="1108"/>
                    </a:cubicBezTo>
                    <a:cubicBezTo>
                      <a:pt x="818" y="1121"/>
                      <a:pt x="808" y="1131"/>
                      <a:pt x="795" y="1131"/>
                    </a:cubicBezTo>
                    <a:moveTo>
                      <a:pt x="23" y="1"/>
                    </a:moveTo>
                    <a:cubicBezTo>
                      <a:pt x="11" y="1"/>
                      <a:pt x="1" y="11"/>
                      <a:pt x="1" y="23"/>
                    </a:cubicBezTo>
                    <a:cubicBezTo>
                      <a:pt x="1" y="1108"/>
                      <a:pt x="1" y="1108"/>
                      <a:pt x="1" y="1108"/>
                    </a:cubicBezTo>
                    <a:cubicBezTo>
                      <a:pt x="1" y="1120"/>
                      <a:pt x="11" y="1130"/>
                      <a:pt x="23" y="1130"/>
                    </a:cubicBezTo>
                    <a:cubicBezTo>
                      <a:pt x="795" y="1130"/>
                      <a:pt x="795" y="1130"/>
                      <a:pt x="795" y="1130"/>
                    </a:cubicBezTo>
                    <a:cubicBezTo>
                      <a:pt x="807" y="1130"/>
                      <a:pt x="817" y="1120"/>
                      <a:pt x="817" y="1108"/>
                    </a:cubicBezTo>
                    <a:cubicBezTo>
                      <a:pt x="817" y="23"/>
                      <a:pt x="817" y="23"/>
                      <a:pt x="817" y="23"/>
                    </a:cubicBezTo>
                    <a:cubicBezTo>
                      <a:pt x="817" y="11"/>
                      <a:pt x="807" y="1"/>
                      <a:pt x="795" y="1"/>
                    </a:cubicBezTo>
                    <a:cubicBezTo>
                      <a:pt x="23" y="1"/>
                      <a:pt x="23" y="1"/>
                      <a:pt x="23" y="1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A461C41-3C66-0ABF-4157-98A361D4C375}"/>
                  </a:ext>
                </a:extLst>
              </p:cNvPr>
              <p:cNvSpPr/>
              <p:nvPr/>
            </p:nvSpPr>
            <p:spPr bwMode="auto">
              <a:xfrm>
                <a:off x="3851276" y="3686175"/>
                <a:ext cx="184150" cy="16049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C88039-FF26-5223-FE7D-DC4B38C09184}"/>
                  </a:ext>
                </a:extLst>
              </p:cNvPr>
              <p:cNvSpPr/>
              <p:nvPr/>
            </p:nvSpPr>
            <p:spPr bwMode="auto">
              <a:xfrm>
                <a:off x="4035426" y="3686175"/>
                <a:ext cx="1749425" cy="16049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D4BC3F8-144F-5757-418E-A9D6632E33CA}"/>
                  </a:ext>
                </a:extLst>
              </p:cNvPr>
              <p:cNvSpPr/>
              <p:nvPr/>
            </p:nvSpPr>
            <p:spPr bwMode="auto">
              <a:xfrm>
                <a:off x="4035426" y="3686175"/>
                <a:ext cx="1749425" cy="1604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9AE5AE6-BA4E-3BD2-A339-24C1D7AAE41C}"/>
                  </a:ext>
                </a:extLst>
              </p:cNvPr>
              <p:cNvSpPr/>
              <p:nvPr/>
            </p:nvSpPr>
            <p:spPr bwMode="auto">
              <a:xfrm>
                <a:off x="4098926" y="3748088"/>
                <a:ext cx="1622425" cy="147955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39ADCB7-CF77-1744-6F7D-F19BFE568C2B}"/>
                  </a:ext>
                </a:extLst>
              </p:cNvPr>
              <p:cNvSpPr/>
              <p:nvPr/>
            </p:nvSpPr>
            <p:spPr bwMode="auto">
              <a:xfrm>
                <a:off x="4098926" y="3748088"/>
                <a:ext cx="1622425" cy="147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B8B7E61-016E-1B80-40EB-08C5B25EB595}"/>
                  </a:ext>
                </a:extLst>
              </p:cNvPr>
              <p:cNvSpPr/>
              <p:nvPr/>
            </p:nvSpPr>
            <p:spPr bwMode="auto">
              <a:xfrm>
                <a:off x="4125913" y="3778250"/>
                <a:ext cx="1570038" cy="1619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BB8900C-43B0-262B-951B-EEAEC0950700}"/>
                  </a:ext>
                </a:extLst>
              </p:cNvPr>
              <p:cNvSpPr/>
              <p:nvPr/>
            </p:nvSpPr>
            <p:spPr bwMode="auto">
              <a:xfrm>
                <a:off x="4125913" y="3778250"/>
                <a:ext cx="1570038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B763889-5103-AE05-62ED-E71F53F54B6B}"/>
                  </a:ext>
                </a:extLst>
              </p:cNvPr>
              <p:cNvSpPr/>
              <p:nvPr/>
            </p:nvSpPr>
            <p:spPr bwMode="auto">
              <a:xfrm>
                <a:off x="4125913" y="3959225"/>
                <a:ext cx="1570038" cy="4413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C618F0-4D50-7CC1-F933-85BB37EE612E}"/>
                  </a:ext>
                </a:extLst>
              </p:cNvPr>
              <p:cNvSpPr/>
              <p:nvPr/>
            </p:nvSpPr>
            <p:spPr bwMode="auto">
              <a:xfrm>
                <a:off x="4125913" y="3959225"/>
                <a:ext cx="1570038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B1D6417-A19E-7302-2EFB-F200E8E2E253}"/>
                  </a:ext>
                </a:extLst>
              </p:cNvPr>
              <p:cNvSpPr/>
              <p:nvPr/>
            </p:nvSpPr>
            <p:spPr bwMode="auto">
              <a:xfrm>
                <a:off x="4125913" y="4421188"/>
                <a:ext cx="1570038" cy="77946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BFB7481-5811-91CC-BE09-CAF220326062}"/>
                  </a:ext>
                </a:extLst>
              </p:cNvPr>
              <p:cNvSpPr/>
              <p:nvPr/>
            </p:nvSpPr>
            <p:spPr bwMode="auto">
              <a:xfrm>
                <a:off x="4125913" y="4421188"/>
                <a:ext cx="1570038" cy="779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 38">
                <a:extLst>
                  <a:ext uri="{FF2B5EF4-FFF2-40B4-BE49-F238E27FC236}">
                    <a16:creationId xmlns:a16="http://schemas.microsoft.com/office/drawing/2014/main" id="{D456750D-DC5B-1489-A7CB-5B4524B871EB}"/>
                  </a:ext>
                </a:extLst>
              </p:cNvPr>
              <p:cNvSpPr/>
              <p:nvPr/>
            </p:nvSpPr>
            <p:spPr bwMode="auto">
              <a:xfrm>
                <a:off x="4441826" y="4456113"/>
                <a:ext cx="936625" cy="26988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任意多边形 39">
                <a:extLst>
                  <a:ext uri="{FF2B5EF4-FFF2-40B4-BE49-F238E27FC236}">
                    <a16:creationId xmlns:a16="http://schemas.microsoft.com/office/drawing/2014/main" id="{DEAF25B6-6FF1-93E2-A97A-3291837E9A2E}"/>
                  </a:ext>
                </a:extLst>
              </p:cNvPr>
              <p:cNvSpPr/>
              <p:nvPr/>
            </p:nvSpPr>
            <p:spPr bwMode="auto">
              <a:xfrm>
                <a:off x="4441826" y="3995738"/>
                <a:ext cx="936625" cy="26988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任意多边形 40">
                <a:extLst>
                  <a:ext uri="{FF2B5EF4-FFF2-40B4-BE49-F238E27FC236}">
                    <a16:creationId xmlns:a16="http://schemas.microsoft.com/office/drawing/2014/main" id="{16391E35-1AC5-362A-3288-763C27EAB813}"/>
                  </a:ext>
                </a:extLst>
              </p:cNvPr>
              <p:cNvSpPr/>
              <p:nvPr/>
            </p:nvSpPr>
            <p:spPr bwMode="auto">
              <a:xfrm>
                <a:off x="4441826" y="3814763"/>
                <a:ext cx="936625" cy="25400"/>
              </a:xfrm>
              <a:custGeom>
                <a:avLst/>
                <a:gdLst>
                  <a:gd name="T0" fmla="*/ 280 w 284"/>
                  <a:gd name="T1" fmla="*/ 8 h 8"/>
                  <a:gd name="T2" fmla="*/ 4 w 284"/>
                  <a:gd name="T3" fmla="*/ 8 h 8"/>
                  <a:gd name="T4" fmla="*/ 0 w 284"/>
                  <a:gd name="T5" fmla="*/ 4 h 8"/>
                  <a:gd name="T6" fmla="*/ 4 w 284"/>
                  <a:gd name="T7" fmla="*/ 0 h 8"/>
                  <a:gd name="T8" fmla="*/ 280 w 284"/>
                  <a:gd name="T9" fmla="*/ 0 h 8"/>
                  <a:gd name="T10" fmla="*/ 284 w 284"/>
                  <a:gd name="T11" fmla="*/ 4 h 8"/>
                  <a:gd name="T12" fmla="*/ 280 w 28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8">
                    <a:moveTo>
                      <a:pt x="28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2" y="0"/>
                      <a:pt x="284" y="2"/>
                      <a:pt x="284" y="4"/>
                    </a:cubicBezTo>
                    <a:cubicBezTo>
                      <a:pt x="284" y="6"/>
                      <a:pt x="282" y="8"/>
                      <a:pt x="280" y="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2A79F54-7FD0-CB03-5911-AD8891104835}"/>
                  </a:ext>
                </a:extLst>
              </p:cNvPr>
              <p:cNvSpPr/>
              <p:nvPr/>
            </p:nvSpPr>
            <p:spPr bwMode="auto">
              <a:xfrm>
                <a:off x="3762376" y="2546350"/>
                <a:ext cx="2206625" cy="7112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B3BF1EE-FDBE-E943-8DFB-901D99EAD07D}"/>
                  </a:ext>
                </a:extLst>
              </p:cNvPr>
              <p:cNvSpPr/>
              <p:nvPr/>
            </p:nvSpPr>
            <p:spPr bwMode="auto">
              <a:xfrm>
                <a:off x="3762376" y="2546350"/>
                <a:ext cx="2206625" cy="71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7B1C9B-1390-34D8-8D62-2CD438DD890E}"/>
                  </a:ext>
                </a:extLst>
              </p:cNvPr>
              <p:cNvSpPr/>
              <p:nvPr/>
            </p:nvSpPr>
            <p:spPr bwMode="auto">
              <a:xfrm>
                <a:off x="3821113" y="2608263"/>
                <a:ext cx="2085975" cy="5873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54EC73-0F49-BABD-0518-8D9FF2076CC3}"/>
                  </a:ext>
                </a:extLst>
              </p:cNvPr>
              <p:cNvSpPr/>
              <p:nvPr/>
            </p:nvSpPr>
            <p:spPr bwMode="auto">
              <a:xfrm>
                <a:off x="3821113" y="2608263"/>
                <a:ext cx="2085975" cy="58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2634883-DDBB-12B2-961F-57FC07DDF0B3}"/>
                  </a:ext>
                </a:extLst>
              </p:cNvPr>
              <p:cNvSpPr/>
              <p:nvPr/>
            </p:nvSpPr>
            <p:spPr bwMode="auto">
              <a:xfrm>
                <a:off x="5610226" y="2608263"/>
                <a:ext cx="296863" cy="58737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4B4BF39-289F-3CA7-A125-8287CDCDF54B}"/>
                  </a:ext>
                </a:extLst>
              </p:cNvPr>
              <p:cNvSpPr/>
              <p:nvPr/>
            </p:nvSpPr>
            <p:spPr bwMode="auto">
              <a:xfrm>
                <a:off x="5610226" y="2608263"/>
                <a:ext cx="296863" cy="58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AF256CC-8986-17FE-9DFD-DE09F2C82736}"/>
                  </a:ext>
                </a:extLst>
              </p:cNvPr>
              <p:cNvSpPr/>
              <p:nvPr/>
            </p:nvSpPr>
            <p:spPr bwMode="auto">
              <a:xfrm>
                <a:off x="3606801" y="2546350"/>
                <a:ext cx="155575" cy="7112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2B860B6-D56A-338C-E829-346A35992EEF}"/>
                  </a:ext>
                </a:extLst>
              </p:cNvPr>
              <p:cNvSpPr/>
              <p:nvPr/>
            </p:nvSpPr>
            <p:spPr bwMode="auto">
              <a:xfrm>
                <a:off x="5527676" y="2657475"/>
                <a:ext cx="131763" cy="538163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5307AB0-5724-DCEE-4AEA-85A143329ECD}"/>
                  </a:ext>
                </a:extLst>
              </p:cNvPr>
              <p:cNvSpPr/>
              <p:nvPr/>
            </p:nvSpPr>
            <p:spPr bwMode="auto">
              <a:xfrm>
                <a:off x="5527676" y="2657475"/>
                <a:ext cx="131763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B5735F-F489-46D8-7500-0FA5CC752A61}"/>
                  </a:ext>
                </a:extLst>
              </p:cNvPr>
              <p:cNvSpPr/>
              <p:nvPr/>
            </p:nvSpPr>
            <p:spPr bwMode="auto">
              <a:xfrm>
                <a:off x="5180013" y="2657475"/>
                <a:ext cx="347663" cy="538163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5FC38C6-9836-2E3D-0B8D-4707A0FBFA66}"/>
                  </a:ext>
                </a:extLst>
              </p:cNvPr>
              <p:cNvSpPr/>
              <p:nvPr/>
            </p:nvSpPr>
            <p:spPr bwMode="auto">
              <a:xfrm>
                <a:off x="5180013" y="2657475"/>
                <a:ext cx="347663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8725461-25D5-554A-15CE-A6545CF66DCD}"/>
                  </a:ext>
                </a:extLst>
              </p:cNvPr>
              <p:cNvSpPr/>
              <p:nvPr/>
            </p:nvSpPr>
            <p:spPr bwMode="auto">
              <a:xfrm>
                <a:off x="5411788" y="2717800"/>
                <a:ext cx="73025" cy="47783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4EBFB60-75D0-55D3-40A3-800704D6D1BC}"/>
                  </a:ext>
                </a:extLst>
              </p:cNvPr>
              <p:cNvSpPr/>
              <p:nvPr/>
            </p:nvSpPr>
            <p:spPr bwMode="auto">
              <a:xfrm>
                <a:off x="5411788" y="2717800"/>
                <a:ext cx="73025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D30475C-8166-B37E-91AC-1DDD435DF581}"/>
                  </a:ext>
                </a:extLst>
              </p:cNvPr>
              <p:cNvSpPr/>
              <p:nvPr/>
            </p:nvSpPr>
            <p:spPr bwMode="auto">
              <a:xfrm>
                <a:off x="5216526" y="2717800"/>
                <a:ext cx="195263" cy="47783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61C158B-22F3-5F4E-FFF3-F107F71ACBD3}"/>
                  </a:ext>
                </a:extLst>
              </p:cNvPr>
              <p:cNvSpPr/>
              <p:nvPr/>
            </p:nvSpPr>
            <p:spPr bwMode="auto">
              <a:xfrm>
                <a:off x="5216526" y="2717800"/>
                <a:ext cx="195263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任意多边形 56">
                <a:extLst>
                  <a:ext uri="{FF2B5EF4-FFF2-40B4-BE49-F238E27FC236}">
                    <a16:creationId xmlns:a16="http://schemas.microsoft.com/office/drawing/2014/main" id="{623583D1-AB4E-D5D8-8141-3C21D596105A}"/>
                  </a:ext>
                </a:extLst>
              </p:cNvPr>
              <p:cNvSpPr/>
              <p:nvPr/>
            </p:nvSpPr>
            <p:spPr bwMode="auto">
              <a:xfrm>
                <a:off x="5191126" y="2746375"/>
                <a:ext cx="171450" cy="449263"/>
              </a:xfrm>
              <a:custGeom>
                <a:avLst/>
                <a:gdLst>
                  <a:gd name="T0" fmla="*/ 0 w 108"/>
                  <a:gd name="T1" fmla="*/ 283 h 283"/>
                  <a:gd name="T2" fmla="*/ 68 w 108"/>
                  <a:gd name="T3" fmla="*/ 283 h 283"/>
                  <a:gd name="T4" fmla="*/ 108 w 108"/>
                  <a:gd name="T5" fmla="*/ 0 h 283"/>
                  <a:gd name="T6" fmla="*/ 39 w 108"/>
                  <a:gd name="T7" fmla="*/ 0 h 283"/>
                  <a:gd name="T8" fmla="*/ 0 w 108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83">
                    <a:moveTo>
                      <a:pt x="0" y="283"/>
                    </a:moveTo>
                    <a:lnTo>
                      <a:pt x="68" y="283"/>
                    </a:lnTo>
                    <a:lnTo>
                      <a:pt x="108" y="0"/>
                    </a:lnTo>
                    <a:lnTo>
                      <a:pt x="39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任意多边形 57">
                <a:extLst>
                  <a:ext uri="{FF2B5EF4-FFF2-40B4-BE49-F238E27FC236}">
                    <a16:creationId xmlns:a16="http://schemas.microsoft.com/office/drawing/2014/main" id="{F06BDD08-CD79-4352-59BC-DEBED58E24E7}"/>
                  </a:ext>
                </a:extLst>
              </p:cNvPr>
              <p:cNvSpPr/>
              <p:nvPr/>
            </p:nvSpPr>
            <p:spPr bwMode="auto">
              <a:xfrm>
                <a:off x="5191126" y="2746375"/>
                <a:ext cx="171450" cy="449263"/>
              </a:xfrm>
              <a:custGeom>
                <a:avLst/>
                <a:gdLst>
                  <a:gd name="T0" fmla="*/ 0 w 108"/>
                  <a:gd name="T1" fmla="*/ 283 h 283"/>
                  <a:gd name="T2" fmla="*/ 68 w 108"/>
                  <a:gd name="T3" fmla="*/ 283 h 283"/>
                  <a:gd name="T4" fmla="*/ 108 w 108"/>
                  <a:gd name="T5" fmla="*/ 0 h 283"/>
                  <a:gd name="T6" fmla="*/ 39 w 108"/>
                  <a:gd name="T7" fmla="*/ 0 h 283"/>
                  <a:gd name="T8" fmla="*/ 0 w 108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83">
                    <a:moveTo>
                      <a:pt x="0" y="283"/>
                    </a:moveTo>
                    <a:lnTo>
                      <a:pt x="68" y="283"/>
                    </a:lnTo>
                    <a:lnTo>
                      <a:pt x="108" y="0"/>
                    </a:lnTo>
                    <a:lnTo>
                      <a:pt x="39" y="0"/>
                    </a:lnTo>
                    <a:lnTo>
                      <a:pt x="0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任意多边形 58">
                <a:extLst>
                  <a:ext uri="{FF2B5EF4-FFF2-40B4-BE49-F238E27FC236}">
                    <a16:creationId xmlns:a16="http://schemas.microsoft.com/office/drawing/2014/main" id="{1E6138D8-910C-E80E-8614-3CB19047E0C3}"/>
                  </a:ext>
                </a:extLst>
              </p:cNvPr>
              <p:cNvSpPr/>
              <p:nvPr/>
            </p:nvSpPr>
            <p:spPr bwMode="auto">
              <a:xfrm>
                <a:off x="4900613" y="2746375"/>
                <a:ext cx="352425" cy="449263"/>
              </a:xfrm>
              <a:custGeom>
                <a:avLst/>
                <a:gdLst>
                  <a:gd name="T0" fmla="*/ 183 w 222"/>
                  <a:gd name="T1" fmla="*/ 283 h 283"/>
                  <a:gd name="T2" fmla="*/ 0 w 222"/>
                  <a:gd name="T3" fmla="*/ 283 h 283"/>
                  <a:gd name="T4" fmla="*/ 39 w 222"/>
                  <a:gd name="T5" fmla="*/ 0 h 283"/>
                  <a:gd name="T6" fmla="*/ 222 w 222"/>
                  <a:gd name="T7" fmla="*/ 0 h 283"/>
                  <a:gd name="T8" fmla="*/ 183 w 222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3">
                    <a:moveTo>
                      <a:pt x="183" y="283"/>
                    </a:moveTo>
                    <a:lnTo>
                      <a:pt x="0" y="283"/>
                    </a:lnTo>
                    <a:lnTo>
                      <a:pt x="39" y="0"/>
                    </a:lnTo>
                    <a:lnTo>
                      <a:pt x="222" y="0"/>
                    </a:lnTo>
                    <a:lnTo>
                      <a:pt x="183" y="283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任意多边形 59">
                <a:extLst>
                  <a:ext uri="{FF2B5EF4-FFF2-40B4-BE49-F238E27FC236}">
                    <a16:creationId xmlns:a16="http://schemas.microsoft.com/office/drawing/2014/main" id="{05170E42-155D-DF97-3E83-ACDBBA197C0E}"/>
                  </a:ext>
                </a:extLst>
              </p:cNvPr>
              <p:cNvSpPr/>
              <p:nvPr/>
            </p:nvSpPr>
            <p:spPr bwMode="auto">
              <a:xfrm>
                <a:off x="4900613" y="2746375"/>
                <a:ext cx="352425" cy="449263"/>
              </a:xfrm>
              <a:custGeom>
                <a:avLst/>
                <a:gdLst>
                  <a:gd name="T0" fmla="*/ 183 w 222"/>
                  <a:gd name="T1" fmla="*/ 283 h 283"/>
                  <a:gd name="T2" fmla="*/ 0 w 222"/>
                  <a:gd name="T3" fmla="*/ 283 h 283"/>
                  <a:gd name="T4" fmla="*/ 39 w 222"/>
                  <a:gd name="T5" fmla="*/ 0 h 283"/>
                  <a:gd name="T6" fmla="*/ 222 w 222"/>
                  <a:gd name="T7" fmla="*/ 0 h 283"/>
                  <a:gd name="T8" fmla="*/ 183 w 222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3">
                    <a:moveTo>
                      <a:pt x="183" y="283"/>
                    </a:moveTo>
                    <a:lnTo>
                      <a:pt x="0" y="283"/>
                    </a:lnTo>
                    <a:lnTo>
                      <a:pt x="39" y="0"/>
                    </a:lnTo>
                    <a:lnTo>
                      <a:pt x="222" y="0"/>
                    </a:lnTo>
                    <a:lnTo>
                      <a:pt x="183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72BF38B-9204-FD9D-1046-D96C354848FC}"/>
                  </a:ext>
                </a:extLst>
              </p:cNvPr>
              <p:cNvSpPr/>
              <p:nvPr/>
            </p:nvSpPr>
            <p:spPr bwMode="auto">
              <a:xfrm>
                <a:off x="4548188" y="3067050"/>
                <a:ext cx="539750" cy="1285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C86E77F-0372-7A19-1D93-EBBE1A2E9E07}"/>
                  </a:ext>
                </a:extLst>
              </p:cNvPr>
              <p:cNvSpPr/>
              <p:nvPr/>
            </p:nvSpPr>
            <p:spPr bwMode="auto">
              <a:xfrm>
                <a:off x="4548188" y="3067050"/>
                <a:ext cx="539750" cy="128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22C15E6-11A1-E259-5E2D-C510C38A5781}"/>
                  </a:ext>
                </a:extLst>
              </p:cNvPr>
              <p:cNvSpPr/>
              <p:nvPr/>
            </p:nvSpPr>
            <p:spPr bwMode="auto">
              <a:xfrm>
                <a:off x="4349751" y="3067050"/>
                <a:ext cx="198438" cy="12858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3826A73-2880-8837-F1DE-B60BA4D30805}"/>
                  </a:ext>
                </a:extLst>
              </p:cNvPr>
              <p:cNvSpPr/>
              <p:nvPr/>
            </p:nvSpPr>
            <p:spPr bwMode="auto">
              <a:xfrm>
                <a:off x="4349751" y="3079750"/>
                <a:ext cx="180975" cy="1016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97394D6-BA48-2228-EE59-887FA9084CAE}"/>
                  </a:ext>
                </a:extLst>
              </p:cNvPr>
              <p:cNvSpPr/>
              <p:nvPr/>
            </p:nvSpPr>
            <p:spPr bwMode="auto">
              <a:xfrm>
                <a:off x="4514851" y="2963863"/>
                <a:ext cx="541338" cy="10318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68BB0C0-41C6-A2EA-5F8C-2B6528B7B78F}"/>
                  </a:ext>
                </a:extLst>
              </p:cNvPr>
              <p:cNvSpPr/>
              <p:nvPr/>
            </p:nvSpPr>
            <p:spPr bwMode="auto">
              <a:xfrm>
                <a:off x="4514851" y="2963863"/>
                <a:ext cx="541338" cy="103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2DC7F0D-87B2-65C5-42D9-8581A6C0504A}"/>
                  </a:ext>
                </a:extLst>
              </p:cNvPr>
              <p:cNvSpPr/>
              <p:nvPr/>
            </p:nvSpPr>
            <p:spPr bwMode="auto">
              <a:xfrm>
                <a:off x="4316413" y="2963863"/>
                <a:ext cx="198438" cy="1031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BC9C16AD-03DD-B4C2-28FD-67CEABD34DF8}"/>
                  </a:ext>
                </a:extLst>
              </p:cNvPr>
              <p:cNvSpPr/>
              <p:nvPr/>
            </p:nvSpPr>
            <p:spPr bwMode="auto">
              <a:xfrm>
                <a:off x="4316413" y="2978150"/>
                <a:ext cx="180975" cy="74613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B8D1D57-1275-BA73-4F7B-CAB19E4E93DF}"/>
                  </a:ext>
                </a:extLst>
              </p:cNvPr>
              <p:cNvSpPr/>
              <p:nvPr/>
            </p:nvSpPr>
            <p:spPr bwMode="auto">
              <a:xfrm>
                <a:off x="4181476" y="2760663"/>
                <a:ext cx="104775" cy="43497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A7450A8-EAFA-8F7B-CBF5-D2BFE0A9C066}"/>
                  </a:ext>
                </a:extLst>
              </p:cNvPr>
              <p:cNvSpPr/>
              <p:nvPr/>
            </p:nvSpPr>
            <p:spPr bwMode="auto">
              <a:xfrm>
                <a:off x="3900488" y="2760663"/>
                <a:ext cx="280988" cy="43497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1BEE4D8-6225-7834-9653-454FBB0AEA1A}"/>
                  </a:ext>
                </a:extLst>
              </p:cNvPr>
              <p:cNvSpPr/>
              <p:nvPr/>
            </p:nvSpPr>
            <p:spPr bwMode="auto">
              <a:xfrm>
                <a:off x="3949701" y="2809875"/>
                <a:ext cx="100013" cy="38576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1033A78-6C82-A6EA-2CFC-46585FE6CFFE}"/>
                  </a:ext>
                </a:extLst>
              </p:cNvPr>
              <p:cNvSpPr/>
              <p:nvPr/>
            </p:nvSpPr>
            <p:spPr bwMode="auto">
              <a:xfrm>
                <a:off x="3821113" y="2809875"/>
                <a:ext cx="128588" cy="3857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9ED62F0-7210-0DBA-4DE4-A07AE95A21D9}"/>
                  </a:ext>
                </a:extLst>
              </p:cNvPr>
              <p:cNvSpPr/>
              <p:nvPr/>
            </p:nvSpPr>
            <p:spPr bwMode="auto">
              <a:xfrm>
                <a:off x="3762376" y="1649413"/>
                <a:ext cx="2206625" cy="71278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C97FF51-A8CA-FD47-3E48-2B7D5A89558A}"/>
                  </a:ext>
                </a:extLst>
              </p:cNvPr>
              <p:cNvSpPr/>
              <p:nvPr/>
            </p:nvSpPr>
            <p:spPr bwMode="auto">
              <a:xfrm>
                <a:off x="3762376" y="1649413"/>
                <a:ext cx="2206625" cy="712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5A93A22-8310-F47F-FA59-94595F64EAE1}"/>
                  </a:ext>
                </a:extLst>
              </p:cNvPr>
              <p:cNvSpPr/>
              <p:nvPr/>
            </p:nvSpPr>
            <p:spPr bwMode="auto">
              <a:xfrm>
                <a:off x="3821113" y="1712913"/>
                <a:ext cx="2085975" cy="5857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92FEF65-EE0E-7D80-67C2-F043B95AA3AD}"/>
                  </a:ext>
                </a:extLst>
              </p:cNvPr>
              <p:cNvSpPr/>
              <p:nvPr/>
            </p:nvSpPr>
            <p:spPr bwMode="auto">
              <a:xfrm>
                <a:off x="5610226" y="1712913"/>
                <a:ext cx="296863" cy="58578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1D10F56-9FFA-E497-A72E-4C8E6B416B25}"/>
                  </a:ext>
                </a:extLst>
              </p:cNvPr>
              <p:cNvSpPr/>
              <p:nvPr/>
            </p:nvSpPr>
            <p:spPr bwMode="auto">
              <a:xfrm>
                <a:off x="3606801" y="1649413"/>
                <a:ext cx="155575" cy="71278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0F260BD-CD69-0C91-D467-281AEAEC9896}"/>
                  </a:ext>
                </a:extLst>
              </p:cNvPr>
              <p:cNvSpPr/>
              <p:nvPr/>
            </p:nvSpPr>
            <p:spPr bwMode="auto">
              <a:xfrm>
                <a:off x="4851401" y="1955800"/>
                <a:ext cx="111125" cy="3429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041C7A9-8692-15B2-8B50-8CD7586B6E7C}"/>
                  </a:ext>
                </a:extLst>
              </p:cNvPr>
              <p:cNvSpPr/>
              <p:nvPr/>
            </p:nvSpPr>
            <p:spPr bwMode="auto">
              <a:xfrm>
                <a:off x="4683126" y="1955800"/>
                <a:ext cx="168275" cy="34290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3053E8F-957D-CD8F-44C7-071E552DBBAE}"/>
                  </a:ext>
                </a:extLst>
              </p:cNvPr>
              <p:cNvSpPr/>
              <p:nvPr/>
            </p:nvSpPr>
            <p:spPr bwMode="auto">
              <a:xfrm>
                <a:off x="4725988" y="1884363"/>
                <a:ext cx="65088" cy="41433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85A5017-0FC9-3836-5DA7-7D3590BE851D}"/>
                  </a:ext>
                </a:extLst>
              </p:cNvPr>
              <p:cNvSpPr/>
              <p:nvPr/>
            </p:nvSpPr>
            <p:spPr bwMode="auto">
              <a:xfrm>
                <a:off x="4554538" y="1884363"/>
                <a:ext cx="171450" cy="41433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任意多边形 81">
                <a:extLst>
                  <a:ext uri="{FF2B5EF4-FFF2-40B4-BE49-F238E27FC236}">
                    <a16:creationId xmlns:a16="http://schemas.microsoft.com/office/drawing/2014/main" id="{04E9F5A8-1577-E8DE-B57B-8083F91FE830}"/>
                  </a:ext>
                </a:extLst>
              </p:cNvPr>
              <p:cNvSpPr/>
              <p:nvPr/>
            </p:nvSpPr>
            <p:spPr bwMode="auto">
              <a:xfrm>
                <a:off x="5665788" y="1906588"/>
                <a:ext cx="152400" cy="392113"/>
              </a:xfrm>
              <a:custGeom>
                <a:avLst/>
                <a:gdLst>
                  <a:gd name="T0" fmla="*/ 0 w 96"/>
                  <a:gd name="T1" fmla="*/ 247 h 247"/>
                  <a:gd name="T2" fmla="*/ 60 w 96"/>
                  <a:gd name="T3" fmla="*/ 247 h 247"/>
                  <a:gd name="T4" fmla="*/ 96 w 96"/>
                  <a:gd name="T5" fmla="*/ 0 h 247"/>
                  <a:gd name="T6" fmla="*/ 35 w 96"/>
                  <a:gd name="T7" fmla="*/ 0 h 247"/>
                  <a:gd name="T8" fmla="*/ 0 w 96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7">
                    <a:moveTo>
                      <a:pt x="0" y="247"/>
                    </a:moveTo>
                    <a:lnTo>
                      <a:pt x="60" y="247"/>
                    </a:lnTo>
                    <a:lnTo>
                      <a:pt x="96" y="0"/>
                    </a:lnTo>
                    <a:lnTo>
                      <a:pt x="35" y="0"/>
                    </a:lnTo>
                    <a:lnTo>
                      <a:pt x="0" y="24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任意多边形 82">
                <a:extLst>
                  <a:ext uri="{FF2B5EF4-FFF2-40B4-BE49-F238E27FC236}">
                    <a16:creationId xmlns:a16="http://schemas.microsoft.com/office/drawing/2014/main" id="{E9539480-1C9B-19F0-4B77-EE87BFA3BE31}"/>
                  </a:ext>
                </a:extLst>
              </p:cNvPr>
              <p:cNvSpPr/>
              <p:nvPr/>
            </p:nvSpPr>
            <p:spPr bwMode="auto">
              <a:xfrm>
                <a:off x="5414963" y="1906588"/>
                <a:ext cx="306388" cy="392113"/>
              </a:xfrm>
              <a:custGeom>
                <a:avLst/>
                <a:gdLst>
                  <a:gd name="T0" fmla="*/ 158 w 193"/>
                  <a:gd name="T1" fmla="*/ 247 h 247"/>
                  <a:gd name="T2" fmla="*/ 0 w 193"/>
                  <a:gd name="T3" fmla="*/ 247 h 247"/>
                  <a:gd name="T4" fmla="*/ 33 w 193"/>
                  <a:gd name="T5" fmla="*/ 0 h 247"/>
                  <a:gd name="T6" fmla="*/ 193 w 193"/>
                  <a:gd name="T7" fmla="*/ 0 h 247"/>
                  <a:gd name="T8" fmla="*/ 158 w 193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47">
                    <a:moveTo>
                      <a:pt x="158" y="247"/>
                    </a:moveTo>
                    <a:lnTo>
                      <a:pt x="0" y="247"/>
                    </a:lnTo>
                    <a:lnTo>
                      <a:pt x="33" y="0"/>
                    </a:lnTo>
                    <a:lnTo>
                      <a:pt x="193" y="0"/>
                    </a:lnTo>
                    <a:lnTo>
                      <a:pt x="158" y="24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7687730B-84B5-E6B1-7D47-35987136807E}"/>
                  </a:ext>
                </a:extLst>
              </p:cNvPr>
              <p:cNvSpPr/>
              <p:nvPr/>
            </p:nvSpPr>
            <p:spPr bwMode="auto">
              <a:xfrm>
                <a:off x="4092576" y="2176463"/>
                <a:ext cx="504825" cy="122238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00322E-0211-B0CD-B9B6-AD64FACBDB2A}"/>
                  </a:ext>
                </a:extLst>
              </p:cNvPr>
              <p:cNvSpPr/>
              <p:nvPr/>
            </p:nvSpPr>
            <p:spPr bwMode="auto">
              <a:xfrm>
                <a:off x="3903663" y="2176463"/>
                <a:ext cx="188913" cy="12223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453EADE-7A7A-FAD5-103E-22C2893E14C8}"/>
                  </a:ext>
                </a:extLst>
              </p:cNvPr>
              <p:cNvSpPr/>
              <p:nvPr/>
            </p:nvSpPr>
            <p:spPr bwMode="auto">
              <a:xfrm>
                <a:off x="3903663" y="2190750"/>
                <a:ext cx="171450" cy="9525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AEF7206E-50E3-5B22-F9F9-A276FDEDF53F}"/>
                  </a:ext>
                </a:extLst>
              </p:cNvPr>
              <p:cNvSpPr/>
              <p:nvPr/>
            </p:nvSpPr>
            <p:spPr bwMode="auto">
              <a:xfrm>
                <a:off x="4117976" y="1982788"/>
                <a:ext cx="409575" cy="9842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3AD6CB2-B360-CFF6-C373-6DAEF0DB1545}"/>
                  </a:ext>
                </a:extLst>
              </p:cNvPr>
              <p:cNvSpPr/>
              <p:nvPr/>
            </p:nvSpPr>
            <p:spPr bwMode="auto">
              <a:xfrm>
                <a:off x="3967163" y="1982788"/>
                <a:ext cx="150813" cy="9842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D14D74C-1B8E-A8C4-7983-CB795CEC1840}"/>
                  </a:ext>
                </a:extLst>
              </p:cNvPr>
              <p:cNvSpPr/>
              <p:nvPr/>
            </p:nvSpPr>
            <p:spPr bwMode="auto">
              <a:xfrm>
                <a:off x="3967163" y="1995488"/>
                <a:ext cx="138113" cy="762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0CB6B76-CBD4-8769-A74B-8BCA7CB0E184}"/>
                  </a:ext>
                </a:extLst>
              </p:cNvPr>
              <p:cNvSpPr/>
              <p:nvPr/>
            </p:nvSpPr>
            <p:spPr bwMode="auto">
              <a:xfrm>
                <a:off x="5180013" y="2200275"/>
                <a:ext cx="409575" cy="9842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D8F5841D-11EC-2BED-66C2-A026975B2B70}"/>
                  </a:ext>
                </a:extLst>
              </p:cNvPr>
              <p:cNvSpPr/>
              <p:nvPr/>
            </p:nvSpPr>
            <p:spPr bwMode="auto">
              <a:xfrm>
                <a:off x="5029201" y="2200275"/>
                <a:ext cx="150813" cy="9842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DC013A3-9B7C-9C93-226B-8F8D623DCFA6}"/>
                  </a:ext>
                </a:extLst>
              </p:cNvPr>
              <p:cNvSpPr/>
              <p:nvPr/>
            </p:nvSpPr>
            <p:spPr bwMode="auto">
              <a:xfrm>
                <a:off x="5029201" y="2212975"/>
                <a:ext cx="138113" cy="762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3A22DCA-5F48-1359-567D-374DE44C1808}"/>
                  </a:ext>
                </a:extLst>
              </p:cNvPr>
              <p:cNvSpPr/>
              <p:nvPr/>
            </p:nvSpPr>
            <p:spPr bwMode="auto">
              <a:xfrm>
                <a:off x="4059238" y="2081213"/>
                <a:ext cx="508000" cy="9525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CA6DE54-9411-7E44-7262-E4F24E3561D3}"/>
                  </a:ext>
                </a:extLst>
              </p:cNvPr>
              <p:cNvSpPr/>
              <p:nvPr/>
            </p:nvSpPr>
            <p:spPr bwMode="auto">
              <a:xfrm>
                <a:off x="3871913" y="2081213"/>
                <a:ext cx="187325" cy="9525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79D886D-7F6E-32DB-1A99-A02F6C911461}"/>
                  </a:ext>
                </a:extLst>
              </p:cNvPr>
              <p:cNvSpPr/>
              <p:nvPr/>
            </p:nvSpPr>
            <p:spPr bwMode="auto">
              <a:xfrm>
                <a:off x="3871913" y="2095500"/>
                <a:ext cx="171450" cy="71438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>
                <a:extLst>
                  <a:ext uri="{FF2B5EF4-FFF2-40B4-BE49-F238E27FC236}">
                    <a16:creationId xmlns:a16="http://schemas.microsoft.com/office/drawing/2014/main" id="{EF33CBB4-5E24-A330-DDE6-0D8524A7CA14}"/>
                  </a:ext>
                </a:extLst>
              </p:cNvPr>
              <p:cNvSpPr/>
              <p:nvPr/>
            </p:nvSpPr>
            <p:spPr bwMode="auto">
              <a:xfrm>
                <a:off x="6843713" y="1804988"/>
                <a:ext cx="1616075" cy="3486150"/>
              </a:xfrm>
              <a:custGeom>
                <a:avLst/>
                <a:gdLst>
                  <a:gd name="T0" fmla="*/ 0 w 1018"/>
                  <a:gd name="T1" fmla="*/ 0 h 2196"/>
                  <a:gd name="T2" fmla="*/ 976 w 1018"/>
                  <a:gd name="T3" fmla="*/ 0 h 2196"/>
                  <a:gd name="T4" fmla="*/ 1018 w 1018"/>
                  <a:gd name="T5" fmla="*/ 2196 h 2196"/>
                  <a:gd name="T6" fmla="*/ 41 w 1018"/>
                  <a:gd name="T7" fmla="*/ 2196 h 2196"/>
                  <a:gd name="T8" fmla="*/ 0 w 1018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8" h="2196">
                    <a:moveTo>
                      <a:pt x="0" y="0"/>
                    </a:moveTo>
                    <a:lnTo>
                      <a:pt x="976" y="0"/>
                    </a:lnTo>
                    <a:lnTo>
                      <a:pt x="1018" y="2196"/>
                    </a:lnTo>
                    <a:lnTo>
                      <a:pt x="41" y="2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任意多边形 96">
                <a:extLst>
                  <a:ext uri="{FF2B5EF4-FFF2-40B4-BE49-F238E27FC236}">
                    <a16:creationId xmlns:a16="http://schemas.microsoft.com/office/drawing/2014/main" id="{F21A322C-F5C2-24ED-CAB7-4C38FA3FC03A}"/>
                  </a:ext>
                </a:extLst>
              </p:cNvPr>
              <p:cNvSpPr/>
              <p:nvPr/>
            </p:nvSpPr>
            <p:spPr bwMode="auto">
              <a:xfrm>
                <a:off x="6843713" y="1804988"/>
                <a:ext cx="1616075" cy="3486150"/>
              </a:xfrm>
              <a:custGeom>
                <a:avLst/>
                <a:gdLst>
                  <a:gd name="T0" fmla="*/ 0 w 1018"/>
                  <a:gd name="T1" fmla="*/ 0 h 2196"/>
                  <a:gd name="T2" fmla="*/ 976 w 1018"/>
                  <a:gd name="T3" fmla="*/ 0 h 2196"/>
                  <a:gd name="T4" fmla="*/ 1018 w 1018"/>
                  <a:gd name="T5" fmla="*/ 2196 h 2196"/>
                  <a:gd name="T6" fmla="*/ 41 w 1018"/>
                  <a:gd name="T7" fmla="*/ 2196 h 2196"/>
                  <a:gd name="T8" fmla="*/ 0 w 1018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8" h="2196">
                    <a:moveTo>
                      <a:pt x="0" y="0"/>
                    </a:moveTo>
                    <a:lnTo>
                      <a:pt x="976" y="0"/>
                    </a:lnTo>
                    <a:lnTo>
                      <a:pt x="1018" y="2196"/>
                    </a:lnTo>
                    <a:lnTo>
                      <a:pt x="41" y="219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 97">
                <a:extLst>
                  <a:ext uri="{FF2B5EF4-FFF2-40B4-BE49-F238E27FC236}">
                    <a16:creationId xmlns:a16="http://schemas.microsoft.com/office/drawing/2014/main" id="{D9EF6A0A-4EDE-4624-0699-02C4E949BC11}"/>
                  </a:ext>
                </a:extLst>
              </p:cNvPr>
              <p:cNvSpPr/>
              <p:nvPr/>
            </p:nvSpPr>
            <p:spPr bwMode="auto">
              <a:xfrm>
                <a:off x="6899276" y="1857375"/>
                <a:ext cx="1504950" cy="3379788"/>
              </a:xfrm>
              <a:custGeom>
                <a:avLst/>
                <a:gdLst>
                  <a:gd name="T0" fmla="*/ 455 w 456"/>
                  <a:gd name="T1" fmla="*/ 963 h 1026"/>
                  <a:gd name="T2" fmla="*/ 438 w 456"/>
                  <a:gd name="T3" fmla="*/ 61 h 1026"/>
                  <a:gd name="T4" fmla="*/ 376 w 456"/>
                  <a:gd name="T5" fmla="*/ 0 h 1026"/>
                  <a:gd name="T6" fmla="*/ 62 w 456"/>
                  <a:gd name="T7" fmla="*/ 0 h 1026"/>
                  <a:gd name="T8" fmla="*/ 1 w 456"/>
                  <a:gd name="T9" fmla="*/ 63 h 1026"/>
                  <a:gd name="T10" fmla="*/ 18 w 456"/>
                  <a:gd name="T11" fmla="*/ 965 h 1026"/>
                  <a:gd name="T12" fmla="*/ 79 w 456"/>
                  <a:gd name="T13" fmla="*/ 1026 h 1026"/>
                  <a:gd name="T14" fmla="*/ 394 w 456"/>
                  <a:gd name="T15" fmla="*/ 1026 h 1026"/>
                  <a:gd name="T16" fmla="*/ 455 w 456"/>
                  <a:gd name="T17" fmla="*/ 963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1026">
                    <a:moveTo>
                      <a:pt x="455" y="963"/>
                    </a:moveTo>
                    <a:cubicBezTo>
                      <a:pt x="438" y="61"/>
                      <a:pt x="438" y="61"/>
                      <a:pt x="438" y="61"/>
                    </a:cubicBezTo>
                    <a:cubicBezTo>
                      <a:pt x="437" y="27"/>
                      <a:pt x="410" y="0"/>
                      <a:pt x="376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28" y="0"/>
                      <a:pt x="0" y="29"/>
                      <a:pt x="1" y="63"/>
                    </a:cubicBezTo>
                    <a:cubicBezTo>
                      <a:pt x="18" y="965"/>
                      <a:pt x="18" y="965"/>
                      <a:pt x="18" y="965"/>
                    </a:cubicBezTo>
                    <a:cubicBezTo>
                      <a:pt x="18" y="999"/>
                      <a:pt x="46" y="1026"/>
                      <a:pt x="79" y="1026"/>
                    </a:cubicBezTo>
                    <a:cubicBezTo>
                      <a:pt x="394" y="1026"/>
                      <a:pt x="394" y="1026"/>
                      <a:pt x="394" y="1026"/>
                    </a:cubicBezTo>
                    <a:cubicBezTo>
                      <a:pt x="428" y="1026"/>
                      <a:pt x="456" y="997"/>
                      <a:pt x="455" y="963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 98">
                <a:extLst>
                  <a:ext uri="{FF2B5EF4-FFF2-40B4-BE49-F238E27FC236}">
                    <a16:creationId xmlns:a16="http://schemas.microsoft.com/office/drawing/2014/main" id="{F0CA0F74-B9D6-84EF-F744-52D152FBD393}"/>
                  </a:ext>
                </a:extLst>
              </p:cNvPr>
              <p:cNvSpPr/>
              <p:nvPr/>
            </p:nvSpPr>
            <p:spPr bwMode="auto">
              <a:xfrm>
                <a:off x="6813551" y="1804988"/>
                <a:ext cx="95250" cy="3486150"/>
              </a:xfrm>
              <a:custGeom>
                <a:avLst/>
                <a:gdLst>
                  <a:gd name="T0" fmla="*/ 19 w 60"/>
                  <a:gd name="T1" fmla="*/ 0 h 2196"/>
                  <a:gd name="T2" fmla="*/ 0 w 60"/>
                  <a:gd name="T3" fmla="*/ 0 h 2196"/>
                  <a:gd name="T4" fmla="*/ 42 w 60"/>
                  <a:gd name="T5" fmla="*/ 2196 h 2196"/>
                  <a:gd name="T6" fmla="*/ 60 w 60"/>
                  <a:gd name="T7" fmla="*/ 2196 h 2196"/>
                  <a:gd name="T8" fmla="*/ 19 w 60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196">
                    <a:moveTo>
                      <a:pt x="19" y="0"/>
                    </a:moveTo>
                    <a:lnTo>
                      <a:pt x="0" y="0"/>
                    </a:lnTo>
                    <a:lnTo>
                      <a:pt x="42" y="2196"/>
                    </a:lnTo>
                    <a:lnTo>
                      <a:pt x="60" y="219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任意多边形 99">
                <a:extLst>
                  <a:ext uri="{FF2B5EF4-FFF2-40B4-BE49-F238E27FC236}">
                    <a16:creationId xmlns:a16="http://schemas.microsoft.com/office/drawing/2014/main" id="{80B401F9-A291-E10B-96FE-F29646CD68F3}"/>
                  </a:ext>
                </a:extLst>
              </p:cNvPr>
              <p:cNvSpPr/>
              <p:nvPr/>
            </p:nvSpPr>
            <p:spPr bwMode="auto">
              <a:xfrm>
                <a:off x="6813551" y="1804988"/>
                <a:ext cx="95250" cy="3486150"/>
              </a:xfrm>
              <a:custGeom>
                <a:avLst/>
                <a:gdLst>
                  <a:gd name="T0" fmla="*/ 19 w 60"/>
                  <a:gd name="T1" fmla="*/ 0 h 2196"/>
                  <a:gd name="T2" fmla="*/ 0 w 60"/>
                  <a:gd name="T3" fmla="*/ 0 h 2196"/>
                  <a:gd name="T4" fmla="*/ 42 w 60"/>
                  <a:gd name="T5" fmla="*/ 2196 h 2196"/>
                  <a:gd name="T6" fmla="*/ 60 w 60"/>
                  <a:gd name="T7" fmla="*/ 2196 h 2196"/>
                  <a:gd name="T8" fmla="*/ 19 w 60"/>
                  <a:gd name="T9" fmla="*/ 0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196">
                    <a:moveTo>
                      <a:pt x="19" y="0"/>
                    </a:moveTo>
                    <a:lnTo>
                      <a:pt x="0" y="0"/>
                    </a:lnTo>
                    <a:lnTo>
                      <a:pt x="42" y="2196"/>
                    </a:lnTo>
                    <a:lnTo>
                      <a:pt x="60" y="2196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任意多边形 100">
                <a:extLst>
                  <a:ext uri="{FF2B5EF4-FFF2-40B4-BE49-F238E27FC236}">
                    <a16:creationId xmlns:a16="http://schemas.microsoft.com/office/drawing/2014/main" id="{EE8481A9-5155-3AC1-D30B-BF871B630D9D}"/>
                  </a:ext>
                </a:extLst>
              </p:cNvPr>
              <p:cNvSpPr/>
              <p:nvPr/>
            </p:nvSpPr>
            <p:spPr bwMode="auto">
              <a:xfrm>
                <a:off x="7670801" y="1857375"/>
                <a:ext cx="425450" cy="3379788"/>
              </a:xfrm>
              <a:custGeom>
                <a:avLst/>
                <a:gdLst>
                  <a:gd name="T0" fmla="*/ 0 w 268"/>
                  <a:gd name="T1" fmla="*/ 0 h 2129"/>
                  <a:gd name="T2" fmla="*/ 148 w 268"/>
                  <a:gd name="T3" fmla="*/ 0 h 2129"/>
                  <a:gd name="T4" fmla="*/ 268 w 268"/>
                  <a:gd name="T5" fmla="*/ 2129 h 2129"/>
                  <a:gd name="T6" fmla="*/ 121 w 268"/>
                  <a:gd name="T7" fmla="*/ 2129 h 2129"/>
                  <a:gd name="T8" fmla="*/ 0 w 268"/>
                  <a:gd name="T9" fmla="*/ 0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29">
                    <a:moveTo>
                      <a:pt x="0" y="0"/>
                    </a:moveTo>
                    <a:lnTo>
                      <a:pt x="148" y="0"/>
                    </a:lnTo>
                    <a:lnTo>
                      <a:pt x="268" y="2129"/>
                    </a:lnTo>
                    <a:lnTo>
                      <a:pt x="121" y="2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任意多边形 101">
                <a:extLst>
                  <a:ext uri="{FF2B5EF4-FFF2-40B4-BE49-F238E27FC236}">
                    <a16:creationId xmlns:a16="http://schemas.microsoft.com/office/drawing/2014/main" id="{CDC6A5E7-9927-3C6B-FEC2-CCDBF56C3445}"/>
                  </a:ext>
                </a:extLst>
              </p:cNvPr>
              <p:cNvSpPr/>
              <p:nvPr/>
            </p:nvSpPr>
            <p:spPr bwMode="auto">
              <a:xfrm>
                <a:off x="7486651" y="1857375"/>
                <a:ext cx="309563" cy="3379788"/>
              </a:xfrm>
              <a:custGeom>
                <a:avLst/>
                <a:gdLst>
                  <a:gd name="T0" fmla="*/ 0 w 195"/>
                  <a:gd name="T1" fmla="*/ 0 h 2129"/>
                  <a:gd name="T2" fmla="*/ 75 w 195"/>
                  <a:gd name="T3" fmla="*/ 0 h 2129"/>
                  <a:gd name="T4" fmla="*/ 195 w 195"/>
                  <a:gd name="T5" fmla="*/ 2129 h 2129"/>
                  <a:gd name="T6" fmla="*/ 120 w 195"/>
                  <a:gd name="T7" fmla="*/ 2129 h 2129"/>
                  <a:gd name="T8" fmla="*/ 0 w 195"/>
                  <a:gd name="T9" fmla="*/ 0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129">
                    <a:moveTo>
                      <a:pt x="0" y="0"/>
                    </a:moveTo>
                    <a:lnTo>
                      <a:pt x="75" y="0"/>
                    </a:lnTo>
                    <a:lnTo>
                      <a:pt x="195" y="2129"/>
                    </a:lnTo>
                    <a:lnTo>
                      <a:pt x="120" y="2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0F356D61-C9D8-79E7-0B55-995D6AF7DC96}"/>
                  </a:ext>
                </a:extLst>
              </p:cNvPr>
              <p:cNvSpPr/>
              <p:nvPr/>
            </p:nvSpPr>
            <p:spPr bwMode="auto">
              <a:xfrm>
                <a:off x="3538538" y="5586413"/>
                <a:ext cx="5119688" cy="296863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任意多边形 103">
                <a:extLst>
                  <a:ext uri="{FF2B5EF4-FFF2-40B4-BE49-F238E27FC236}">
                    <a16:creationId xmlns:a16="http://schemas.microsoft.com/office/drawing/2014/main" id="{30B25E0D-015C-49AB-ACE9-01B5E43CAE4E}"/>
                  </a:ext>
                </a:extLst>
              </p:cNvPr>
              <p:cNvSpPr/>
              <p:nvPr/>
            </p:nvSpPr>
            <p:spPr bwMode="auto">
              <a:xfrm>
                <a:off x="5203826" y="4278313"/>
                <a:ext cx="1138238" cy="139700"/>
              </a:xfrm>
              <a:custGeom>
                <a:avLst/>
                <a:gdLst>
                  <a:gd name="T0" fmla="*/ 0 w 345"/>
                  <a:gd name="T1" fmla="*/ 42 h 42"/>
                  <a:gd name="T2" fmla="*/ 345 w 345"/>
                  <a:gd name="T3" fmla="*/ 42 h 42"/>
                  <a:gd name="T4" fmla="*/ 288 w 345"/>
                  <a:gd name="T5" fmla="*/ 0 h 42"/>
                  <a:gd name="T6" fmla="*/ 20 w 345"/>
                  <a:gd name="T7" fmla="*/ 0 h 42"/>
                  <a:gd name="T8" fmla="*/ 0 w 34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2">
                    <a:moveTo>
                      <a:pt x="0" y="42"/>
                    </a:moveTo>
                    <a:cubicBezTo>
                      <a:pt x="345" y="42"/>
                      <a:pt x="345" y="42"/>
                      <a:pt x="345" y="42"/>
                    </a:cubicBezTo>
                    <a:cubicBezTo>
                      <a:pt x="333" y="16"/>
                      <a:pt x="311" y="0"/>
                      <a:pt x="28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42"/>
                      <a:pt x="0" y="42"/>
                      <a:pt x="0" y="42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 104">
                <a:extLst>
                  <a:ext uri="{FF2B5EF4-FFF2-40B4-BE49-F238E27FC236}">
                    <a16:creationId xmlns:a16="http://schemas.microsoft.com/office/drawing/2014/main" id="{45134D7C-2114-77F4-6054-328878BD9AF5}"/>
                  </a:ext>
                </a:extLst>
              </p:cNvPr>
              <p:cNvSpPr/>
              <p:nvPr/>
            </p:nvSpPr>
            <p:spPr bwMode="auto">
              <a:xfrm>
                <a:off x="5002213" y="4278313"/>
                <a:ext cx="465138" cy="139700"/>
              </a:xfrm>
              <a:custGeom>
                <a:avLst/>
                <a:gdLst>
                  <a:gd name="T0" fmla="*/ 3 w 141"/>
                  <a:gd name="T1" fmla="*/ 42 h 42"/>
                  <a:gd name="T2" fmla="*/ 141 w 141"/>
                  <a:gd name="T3" fmla="*/ 42 h 42"/>
                  <a:gd name="T4" fmla="*/ 84 w 141"/>
                  <a:gd name="T5" fmla="*/ 0 h 42"/>
                  <a:gd name="T6" fmla="*/ 35 w 141"/>
                  <a:gd name="T7" fmla="*/ 0 h 42"/>
                  <a:gd name="T8" fmla="*/ 3 w 14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42">
                    <a:moveTo>
                      <a:pt x="3" y="42"/>
                    </a:moveTo>
                    <a:cubicBezTo>
                      <a:pt x="141" y="42"/>
                      <a:pt x="141" y="42"/>
                      <a:pt x="141" y="42"/>
                    </a:cubicBezTo>
                    <a:cubicBezTo>
                      <a:pt x="129" y="16"/>
                      <a:pt x="107" y="0"/>
                      <a:pt x="84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1" y="0"/>
                      <a:pt x="0" y="13"/>
                      <a:pt x="3" y="42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 105">
                <a:extLst>
                  <a:ext uri="{FF2B5EF4-FFF2-40B4-BE49-F238E27FC236}">
                    <a16:creationId xmlns:a16="http://schemas.microsoft.com/office/drawing/2014/main" id="{57B53EFE-5441-4A51-6EEE-8164A63ED2C7}"/>
                  </a:ext>
                </a:extLst>
              </p:cNvPr>
              <p:cNvSpPr/>
              <p:nvPr/>
            </p:nvSpPr>
            <p:spPr bwMode="auto">
              <a:xfrm>
                <a:off x="5008563" y="4278313"/>
                <a:ext cx="458788" cy="139700"/>
              </a:xfrm>
              <a:custGeom>
                <a:avLst/>
                <a:gdLst>
                  <a:gd name="T0" fmla="*/ 53 w 139"/>
                  <a:gd name="T1" fmla="*/ 0 h 42"/>
                  <a:gd name="T2" fmla="*/ 33 w 139"/>
                  <a:gd name="T3" fmla="*/ 0 h 42"/>
                  <a:gd name="T4" fmla="*/ 0 w 139"/>
                  <a:gd name="T5" fmla="*/ 33 h 42"/>
                  <a:gd name="T6" fmla="*/ 1 w 139"/>
                  <a:gd name="T7" fmla="*/ 42 h 42"/>
                  <a:gd name="T8" fmla="*/ 139 w 139"/>
                  <a:gd name="T9" fmla="*/ 42 h 42"/>
                  <a:gd name="T10" fmla="*/ 107 w 139"/>
                  <a:gd name="T11" fmla="*/ 6 h 42"/>
                  <a:gd name="T12" fmla="*/ 53 w 139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42">
                    <a:moveTo>
                      <a:pt x="5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2" y="0"/>
                      <a:pt x="0" y="10"/>
                      <a:pt x="0" y="33"/>
                    </a:cubicBezTo>
                    <a:cubicBezTo>
                      <a:pt x="1" y="35"/>
                      <a:pt x="1" y="39"/>
                      <a:pt x="1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2" y="25"/>
                      <a:pt x="120" y="13"/>
                      <a:pt x="107" y="6"/>
                    </a:cubicBezTo>
                    <a:cubicBezTo>
                      <a:pt x="88" y="5"/>
                      <a:pt x="69" y="3"/>
                      <a:pt x="53" y="0"/>
                    </a:cubicBezTo>
                  </a:path>
                </a:pathLst>
              </a:custGeom>
              <a:solidFill>
                <a:srgbClr val="335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 106">
                <a:extLst>
                  <a:ext uri="{FF2B5EF4-FFF2-40B4-BE49-F238E27FC236}">
                    <a16:creationId xmlns:a16="http://schemas.microsoft.com/office/drawing/2014/main" id="{AD72F05E-5CB6-33D0-81F5-B4A0BEE550B0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259 w 328"/>
                  <a:gd name="T1" fmla="*/ 757 h 819"/>
                  <a:gd name="T2" fmla="*/ 197 w 328"/>
                  <a:gd name="T3" fmla="*/ 757 h 819"/>
                  <a:gd name="T4" fmla="*/ 197 w 328"/>
                  <a:gd name="T5" fmla="*/ 0 h 819"/>
                  <a:gd name="T6" fmla="*/ 131 w 328"/>
                  <a:gd name="T7" fmla="*/ 0 h 819"/>
                  <a:gd name="T8" fmla="*/ 131 w 328"/>
                  <a:gd name="T9" fmla="*/ 757 h 819"/>
                  <a:gd name="T10" fmla="*/ 68 w 328"/>
                  <a:gd name="T11" fmla="*/ 757 h 819"/>
                  <a:gd name="T12" fmla="*/ 0 w 328"/>
                  <a:gd name="T13" fmla="*/ 819 h 819"/>
                  <a:gd name="T14" fmla="*/ 131 w 328"/>
                  <a:gd name="T15" fmla="*/ 819 h 819"/>
                  <a:gd name="T16" fmla="*/ 197 w 328"/>
                  <a:gd name="T17" fmla="*/ 819 h 819"/>
                  <a:gd name="T18" fmla="*/ 328 w 328"/>
                  <a:gd name="T19" fmla="*/ 819 h 819"/>
                  <a:gd name="T20" fmla="*/ 259 w 328"/>
                  <a:gd name="T21" fmla="*/ 75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8" h="819">
                    <a:moveTo>
                      <a:pt x="259" y="757"/>
                    </a:moveTo>
                    <a:lnTo>
                      <a:pt x="197" y="757"/>
                    </a:lnTo>
                    <a:lnTo>
                      <a:pt x="197" y="0"/>
                    </a:ln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任意多边形 107">
                <a:extLst>
                  <a:ext uri="{FF2B5EF4-FFF2-40B4-BE49-F238E27FC236}">
                    <a16:creationId xmlns:a16="http://schemas.microsoft.com/office/drawing/2014/main" id="{522B0B77-CC84-28BF-16F1-92D5711FC6EE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259 w 328"/>
                  <a:gd name="T1" fmla="*/ 757 h 819"/>
                  <a:gd name="T2" fmla="*/ 197 w 328"/>
                  <a:gd name="T3" fmla="*/ 757 h 819"/>
                  <a:gd name="T4" fmla="*/ 197 w 328"/>
                  <a:gd name="T5" fmla="*/ 0 h 819"/>
                  <a:gd name="T6" fmla="*/ 131 w 328"/>
                  <a:gd name="T7" fmla="*/ 0 h 819"/>
                  <a:gd name="T8" fmla="*/ 131 w 328"/>
                  <a:gd name="T9" fmla="*/ 757 h 819"/>
                  <a:gd name="T10" fmla="*/ 68 w 328"/>
                  <a:gd name="T11" fmla="*/ 757 h 819"/>
                  <a:gd name="T12" fmla="*/ 0 w 328"/>
                  <a:gd name="T13" fmla="*/ 819 h 819"/>
                  <a:gd name="T14" fmla="*/ 131 w 328"/>
                  <a:gd name="T15" fmla="*/ 819 h 819"/>
                  <a:gd name="T16" fmla="*/ 197 w 328"/>
                  <a:gd name="T17" fmla="*/ 819 h 819"/>
                  <a:gd name="T18" fmla="*/ 328 w 328"/>
                  <a:gd name="T19" fmla="*/ 819 h 819"/>
                  <a:gd name="T20" fmla="*/ 259 w 328"/>
                  <a:gd name="T21" fmla="*/ 75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8" h="819">
                    <a:moveTo>
                      <a:pt x="259" y="757"/>
                    </a:moveTo>
                    <a:lnTo>
                      <a:pt x="197" y="757"/>
                    </a:lnTo>
                    <a:lnTo>
                      <a:pt x="197" y="0"/>
                    </a:ln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 108">
                <a:extLst>
                  <a:ext uri="{FF2B5EF4-FFF2-40B4-BE49-F238E27FC236}">
                    <a16:creationId xmlns:a16="http://schemas.microsoft.com/office/drawing/2014/main" id="{24E7622A-D615-751D-1A4B-3C64F1027AFC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131 w 328"/>
                  <a:gd name="T1" fmla="*/ 0 h 819"/>
                  <a:gd name="T2" fmla="*/ 131 w 328"/>
                  <a:gd name="T3" fmla="*/ 0 h 819"/>
                  <a:gd name="T4" fmla="*/ 131 w 328"/>
                  <a:gd name="T5" fmla="*/ 757 h 819"/>
                  <a:gd name="T6" fmla="*/ 68 w 328"/>
                  <a:gd name="T7" fmla="*/ 757 h 819"/>
                  <a:gd name="T8" fmla="*/ 0 w 328"/>
                  <a:gd name="T9" fmla="*/ 819 h 819"/>
                  <a:gd name="T10" fmla="*/ 131 w 328"/>
                  <a:gd name="T11" fmla="*/ 819 h 819"/>
                  <a:gd name="T12" fmla="*/ 197 w 328"/>
                  <a:gd name="T13" fmla="*/ 819 h 819"/>
                  <a:gd name="T14" fmla="*/ 328 w 328"/>
                  <a:gd name="T15" fmla="*/ 819 h 819"/>
                  <a:gd name="T16" fmla="*/ 259 w 328"/>
                  <a:gd name="T17" fmla="*/ 757 h 819"/>
                  <a:gd name="T18" fmla="*/ 197 w 328"/>
                  <a:gd name="T19" fmla="*/ 757 h 819"/>
                  <a:gd name="T20" fmla="*/ 197 w 328"/>
                  <a:gd name="T21" fmla="*/ 736 h 819"/>
                  <a:gd name="T22" fmla="*/ 197 w 328"/>
                  <a:gd name="T23" fmla="*/ 552 h 819"/>
                  <a:gd name="T24" fmla="*/ 197 w 328"/>
                  <a:gd name="T25" fmla="*/ 550 h 819"/>
                  <a:gd name="T26" fmla="*/ 197 w 328"/>
                  <a:gd name="T27" fmla="*/ 24 h 819"/>
                  <a:gd name="T28" fmla="*/ 131 w 328"/>
                  <a:gd name="T29" fmla="*/ 24 h 819"/>
                  <a:gd name="T30" fmla="*/ 131 w 328"/>
                  <a:gd name="T31" fmla="*/ 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8" h="819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lnTo>
                      <a:pt x="197" y="757"/>
                    </a:lnTo>
                    <a:lnTo>
                      <a:pt x="197" y="736"/>
                    </a:lnTo>
                    <a:lnTo>
                      <a:pt x="197" y="552"/>
                    </a:lnTo>
                    <a:lnTo>
                      <a:pt x="197" y="550"/>
                    </a:lnTo>
                    <a:lnTo>
                      <a:pt x="197" y="24"/>
                    </a:lnTo>
                    <a:lnTo>
                      <a:pt x="131" y="24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C6D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任意多边形 109">
                <a:extLst>
                  <a:ext uri="{FF2B5EF4-FFF2-40B4-BE49-F238E27FC236}">
                    <a16:creationId xmlns:a16="http://schemas.microsoft.com/office/drawing/2014/main" id="{F09DFEBE-7E0B-3942-BE16-AB5CA75BA570}"/>
                  </a:ext>
                </a:extLst>
              </p:cNvPr>
              <p:cNvSpPr/>
              <p:nvPr/>
            </p:nvSpPr>
            <p:spPr bwMode="auto">
              <a:xfrm>
                <a:off x="5402263" y="4418013"/>
                <a:ext cx="520700" cy="1300163"/>
              </a:xfrm>
              <a:custGeom>
                <a:avLst/>
                <a:gdLst>
                  <a:gd name="T0" fmla="*/ 131 w 328"/>
                  <a:gd name="T1" fmla="*/ 0 h 819"/>
                  <a:gd name="T2" fmla="*/ 131 w 328"/>
                  <a:gd name="T3" fmla="*/ 0 h 819"/>
                  <a:gd name="T4" fmla="*/ 131 w 328"/>
                  <a:gd name="T5" fmla="*/ 757 h 819"/>
                  <a:gd name="T6" fmla="*/ 68 w 328"/>
                  <a:gd name="T7" fmla="*/ 757 h 819"/>
                  <a:gd name="T8" fmla="*/ 0 w 328"/>
                  <a:gd name="T9" fmla="*/ 819 h 819"/>
                  <a:gd name="T10" fmla="*/ 131 w 328"/>
                  <a:gd name="T11" fmla="*/ 819 h 819"/>
                  <a:gd name="T12" fmla="*/ 197 w 328"/>
                  <a:gd name="T13" fmla="*/ 819 h 819"/>
                  <a:gd name="T14" fmla="*/ 328 w 328"/>
                  <a:gd name="T15" fmla="*/ 819 h 819"/>
                  <a:gd name="T16" fmla="*/ 259 w 328"/>
                  <a:gd name="T17" fmla="*/ 757 h 819"/>
                  <a:gd name="T18" fmla="*/ 197 w 328"/>
                  <a:gd name="T19" fmla="*/ 757 h 819"/>
                  <a:gd name="T20" fmla="*/ 197 w 328"/>
                  <a:gd name="T21" fmla="*/ 736 h 819"/>
                  <a:gd name="T22" fmla="*/ 197 w 328"/>
                  <a:gd name="T23" fmla="*/ 552 h 819"/>
                  <a:gd name="T24" fmla="*/ 197 w 328"/>
                  <a:gd name="T25" fmla="*/ 550 h 819"/>
                  <a:gd name="T26" fmla="*/ 197 w 328"/>
                  <a:gd name="T27" fmla="*/ 24 h 819"/>
                  <a:gd name="T28" fmla="*/ 131 w 328"/>
                  <a:gd name="T29" fmla="*/ 24 h 819"/>
                  <a:gd name="T30" fmla="*/ 131 w 328"/>
                  <a:gd name="T31" fmla="*/ 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8" h="819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757"/>
                    </a:lnTo>
                    <a:lnTo>
                      <a:pt x="68" y="757"/>
                    </a:lnTo>
                    <a:lnTo>
                      <a:pt x="0" y="819"/>
                    </a:lnTo>
                    <a:lnTo>
                      <a:pt x="131" y="819"/>
                    </a:lnTo>
                    <a:lnTo>
                      <a:pt x="197" y="819"/>
                    </a:lnTo>
                    <a:lnTo>
                      <a:pt x="328" y="819"/>
                    </a:lnTo>
                    <a:lnTo>
                      <a:pt x="259" y="757"/>
                    </a:lnTo>
                    <a:lnTo>
                      <a:pt x="197" y="757"/>
                    </a:lnTo>
                    <a:lnTo>
                      <a:pt x="197" y="736"/>
                    </a:lnTo>
                    <a:lnTo>
                      <a:pt x="197" y="552"/>
                    </a:lnTo>
                    <a:lnTo>
                      <a:pt x="197" y="550"/>
                    </a:lnTo>
                    <a:lnTo>
                      <a:pt x="197" y="24"/>
                    </a:lnTo>
                    <a:lnTo>
                      <a:pt x="131" y="24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373F0638-F16E-BCC2-A780-E0F4CE833F0A}"/>
                  </a:ext>
                </a:extLst>
              </p:cNvPr>
              <p:cNvSpPr/>
              <p:nvPr/>
            </p:nvSpPr>
            <p:spPr bwMode="auto">
              <a:xfrm>
                <a:off x="5610226" y="4418013"/>
                <a:ext cx="104775" cy="38100"/>
              </a:xfrm>
              <a:prstGeom prst="rect">
                <a:avLst/>
              </a:prstGeom>
              <a:solidFill>
                <a:srgbClr val="83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0F51DCD-E09A-048A-E849-B4326EDBA477}"/>
                  </a:ext>
                </a:extLst>
              </p:cNvPr>
              <p:cNvSpPr/>
              <p:nvPr/>
            </p:nvSpPr>
            <p:spPr bwMode="auto">
              <a:xfrm>
                <a:off x="5610226" y="4418013"/>
                <a:ext cx="104775" cy="3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任意多边形 112">
                <a:extLst>
                  <a:ext uri="{FF2B5EF4-FFF2-40B4-BE49-F238E27FC236}">
                    <a16:creationId xmlns:a16="http://schemas.microsoft.com/office/drawing/2014/main" id="{9D81D5CA-ED49-4F52-1120-5A22F5CB39A3}"/>
                  </a:ext>
                </a:extLst>
              </p:cNvPr>
              <p:cNvSpPr/>
              <p:nvPr/>
            </p:nvSpPr>
            <p:spPr bwMode="auto">
              <a:xfrm>
                <a:off x="6394451" y="5273675"/>
                <a:ext cx="149225" cy="312738"/>
              </a:xfrm>
              <a:custGeom>
                <a:avLst/>
                <a:gdLst>
                  <a:gd name="T0" fmla="*/ 19 w 94"/>
                  <a:gd name="T1" fmla="*/ 197 h 197"/>
                  <a:gd name="T2" fmla="*/ 94 w 94"/>
                  <a:gd name="T3" fmla="*/ 179 h 197"/>
                  <a:gd name="T4" fmla="*/ 75 w 94"/>
                  <a:gd name="T5" fmla="*/ 0 h 197"/>
                  <a:gd name="T6" fmla="*/ 0 w 94"/>
                  <a:gd name="T7" fmla="*/ 19 h 197"/>
                  <a:gd name="T8" fmla="*/ 19 w 94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7">
                    <a:moveTo>
                      <a:pt x="19" y="197"/>
                    </a:moveTo>
                    <a:lnTo>
                      <a:pt x="94" y="179"/>
                    </a:lnTo>
                    <a:lnTo>
                      <a:pt x="75" y="0"/>
                    </a:lnTo>
                    <a:lnTo>
                      <a:pt x="0" y="19"/>
                    </a:lnTo>
                    <a:lnTo>
                      <a:pt x="19" y="197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任意多边形 113">
                <a:extLst>
                  <a:ext uri="{FF2B5EF4-FFF2-40B4-BE49-F238E27FC236}">
                    <a16:creationId xmlns:a16="http://schemas.microsoft.com/office/drawing/2014/main" id="{D45F4E89-E4F9-21C0-7F46-280C86B74F9E}"/>
                  </a:ext>
                </a:extLst>
              </p:cNvPr>
              <p:cNvSpPr/>
              <p:nvPr/>
            </p:nvSpPr>
            <p:spPr bwMode="auto">
              <a:xfrm>
                <a:off x="6394451" y="5273675"/>
                <a:ext cx="149225" cy="312738"/>
              </a:xfrm>
              <a:custGeom>
                <a:avLst/>
                <a:gdLst>
                  <a:gd name="T0" fmla="*/ 19 w 94"/>
                  <a:gd name="T1" fmla="*/ 197 h 197"/>
                  <a:gd name="T2" fmla="*/ 94 w 94"/>
                  <a:gd name="T3" fmla="*/ 179 h 197"/>
                  <a:gd name="T4" fmla="*/ 75 w 94"/>
                  <a:gd name="T5" fmla="*/ 0 h 197"/>
                  <a:gd name="T6" fmla="*/ 0 w 94"/>
                  <a:gd name="T7" fmla="*/ 19 h 197"/>
                  <a:gd name="T8" fmla="*/ 19 w 94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7">
                    <a:moveTo>
                      <a:pt x="19" y="197"/>
                    </a:moveTo>
                    <a:lnTo>
                      <a:pt x="94" y="179"/>
                    </a:lnTo>
                    <a:lnTo>
                      <a:pt x="75" y="0"/>
                    </a:lnTo>
                    <a:lnTo>
                      <a:pt x="0" y="19"/>
                    </a:lnTo>
                    <a:lnTo>
                      <a:pt x="19" y="19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任意多边形 114">
                <a:extLst>
                  <a:ext uri="{FF2B5EF4-FFF2-40B4-BE49-F238E27FC236}">
                    <a16:creationId xmlns:a16="http://schemas.microsoft.com/office/drawing/2014/main" id="{351C56F9-0013-B5AA-BB71-2A8B63A67FE3}"/>
                  </a:ext>
                </a:extLst>
              </p:cNvPr>
              <p:cNvSpPr/>
              <p:nvPr/>
            </p:nvSpPr>
            <p:spPr bwMode="auto">
              <a:xfrm>
                <a:off x="6403976" y="5503863"/>
                <a:ext cx="376238" cy="155575"/>
              </a:xfrm>
              <a:custGeom>
                <a:avLst/>
                <a:gdLst>
                  <a:gd name="T0" fmla="*/ 43 w 114"/>
                  <a:gd name="T1" fmla="*/ 0 h 47"/>
                  <a:gd name="T2" fmla="*/ 2 w 114"/>
                  <a:gd name="T3" fmla="*/ 5 h 47"/>
                  <a:gd name="T4" fmla="*/ 0 w 114"/>
                  <a:gd name="T5" fmla="*/ 8 h 47"/>
                  <a:gd name="T6" fmla="*/ 2 w 114"/>
                  <a:gd name="T7" fmla="*/ 41 h 47"/>
                  <a:gd name="T8" fmla="*/ 9 w 114"/>
                  <a:gd name="T9" fmla="*/ 47 h 47"/>
                  <a:gd name="T10" fmla="*/ 47 w 114"/>
                  <a:gd name="T11" fmla="*/ 39 h 47"/>
                  <a:gd name="T12" fmla="*/ 99 w 114"/>
                  <a:gd name="T13" fmla="*/ 27 h 47"/>
                  <a:gd name="T14" fmla="*/ 102 w 114"/>
                  <a:gd name="T15" fmla="*/ 8 h 47"/>
                  <a:gd name="T16" fmla="*/ 50 w 114"/>
                  <a:gd name="T17" fmla="*/ 1 h 47"/>
                  <a:gd name="T18" fmla="*/ 43 w 11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47">
                    <a:moveTo>
                      <a:pt x="43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4"/>
                      <a:pt x="6" y="47"/>
                      <a:pt x="9" y="47"/>
                    </a:cubicBezTo>
                    <a:cubicBezTo>
                      <a:pt x="23" y="44"/>
                      <a:pt x="29" y="43"/>
                      <a:pt x="47" y="39"/>
                    </a:cubicBezTo>
                    <a:cubicBezTo>
                      <a:pt x="58" y="37"/>
                      <a:pt x="85" y="32"/>
                      <a:pt x="99" y="27"/>
                    </a:cubicBezTo>
                    <a:cubicBezTo>
                      <a:pt x="114" y="22"/>
                      <a:pt x="109" y="7"/>
                      <a:pt x="102" y="8"/>
                    </a:cubicBezTo>
                    <a:cubicBezTo>
                      <a:pt x="86" y="10"/>
                      <a:pt x="61" y="8"/>
                      <a:pt x="50" y="1"/>
                    </a:cubicBezTo>
                    <a:cubicBezTo>
                      <a:pt x="48" y="0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任意多边形 115">
                <a:extLst>
                  <a:ext uri="{FF2B5EF4-FFF2-40B4-BE49-F238E27FC236}">
                    <a16:creationId xmlns:a16="http://schemas.microsoft.com/office/drawing/2014/main" id="{3ADC0C4C-CAB9-8C2A-6F53-CDC30D27935D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2238" cy="103188"/>
              </a:xfrm>
              <a:custGeom>
                <a:avLst/>
                <a:gdLst>
                  <a:gd name="T0" fmla="*/ 0 w 77"/>
                  <a:gd name="T1" fmla="*/ 11 h 65"/>
                  <a:gd name="T2" fmla="*/ 0 w 77"/>
                  <a:gd name="T3" fmla="*/ 11 h 65"/>
                  <a:gd name="T4" fmla="*/ 4 w 77"/>
                  <a:gd name="T5" fmla="*/ 65 h 65"/>
                  <a:gd name="T6" fmla="*/ 4 w 77"/>
                  <a:gd name="T7" fmla="*/ 65 h 65"/>
                  <a:gd name="T8" fmla="*/ 0 w 77"/>
                  <a:gd name="T9" fmla="*/ 11 h 65"/>
                  <a:gd name="T10" fmla="*/ 75 w 77"/>
                  <a:gd name="T11" fmla="*/ 0 h 65"/>
                  <a:gd name="T12" fmla="*/ 75 w 77"/>
                  <a:gd name="T13" fmla="*/ 0 h 65"/>
                  <a:gd name="T14" fmla="*/ 77 w 77"/>
                  <a:gd name="T15" fmla="*/ 17 h 65"/>
                  <a:gd name="T16" fmla="*/ 75 w 77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5">
                    <a:moveTo>
                      <a:pt x="0" y="11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4" y="65"/>
                    </a:lnTo>
                    <a:lnTo>
                      <a:pt x="0" y="11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7" y="1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任意多边形 116">
                <a:extLst>
                  <a:ext uri="{FF2B5EF4-FFF2-40B4-BE49-F238E27FC236}">
                    <a16:creationId xmlns:a16="http://schemas.microsoft.com/office/drawing/2014/main" id="{F12D52C8-0DCD-226C-7F03-FFF3AC82BA94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2238" cy="103188"/>
              </a:xfrm>
              <a:custGeom>
                <a:avLst/>
                <a:gdLst>
                  <a:gd name="T0" fmla="*/ 0 w 77"/>
                  <a:gd name="T1" fmla="*/ 11 h 65"/>
                  <a:gd name="T2" fmla="*/ 0 w 77"/>
                  <a:gd name="T3" fmla="*/ 11 h 65"/>
                  <a:gd name="T4" fmla="*/ 4 w 77"/>
                  <a:gd name="T5" fmla="*/ 65 h 65"/>
                  <a:gd name="T6" fmla="*/ 4 w 77"/>
                  <a:gd name="T7" fmla="*/ 65 h 65"/>
                  <a:gd name="T8" fmla="*/ 0 w 77"/>
                  <a:gd name="T9" fmla="*/ 11 h 65"/>
                  <a:gd name="T10" fmla="*/ 75 w 77"/>
                  <a:gd name="T11" fmla="*/ 0 h 65"/>
                  <a:gd name="T12" fmla="*/ 75 w 77"/>
                  <a:gd name="T13" fmla="*/ 0 h 65"/>
                  <a:gd name="T14" fmla="*/ 77 w 77"/>
                  <a:gd name="T15" fmla="*/ 17 h 65"/>
                  <a:gd name="T16" fmla="*/ 75 w 77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5">
                    <a:moveTo>
                      <a:pt x="0" y="11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4" y="65"/>
                    </a:lnTo>
                    <a:lnTo>
                      <a:pt x="0" y="11"/>
                    </a:lnTo>
                    <a:moveTo>
                      <a:pt x="75" y="0"/>
                    </a:moveTo>
                    <a:lnTo>
                      <a:pt x="75" y="0"/>
                    </a:lnTo>
                    <a:lnTo>
                      <a:pt x="77" y="17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任意多边形 117">
                <a:extLst>
                  <a:ext uri="{FF2B5EF4-FFF2-40B4-BE49-F238E27FC236}">
                    <a16:creationId xmlns:a16="http://schemas.microsoft.com/office/drawing/2014/main" id="{86FF620E-0E12-DB29-898F-0B2211C73BC4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5413" cy="103188"/>
              </a:xfrm>
              <a:custGeom>
                <a:avLst/>
                <a:gdLst>
                  <a:gd name="T0" fmla="*/ 75 w 79"/>
                  <a:gd name="T1" fmla="*/ 0 h 65"/>
                  <a:gd name="T2" fmla="*/ 0 w 79"/>
                  <a:gd name="T3" fmla="*/ 11 h 65"/>
                  <a:gd name="T4" fmla="*/ 4 w 79"/>
                  <a:gd name="T5" fmla="*/ 65 h 65"/>
                  <a:gd name="T6" fmla="*/ 79 w 79"/>
                  <a:gd name="T7" fmla="*/ 48 h 65"/>
                  <a:gd name="T8" fmla="*/ 77 w 79"/>
                  <a:gd name="T9" fmla="*/ 17 h 65"/>
                  <a:gd name="T10" fmla="*/ 75 w 79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5">
                    <a:moveTo>
                      <a:pt x="75" y="0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79" y="48"/>
                    </a:lnTo>
                    <a:lnTo>
                      <a:pt x="77" y="1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任意多边形 118">
                <a:extLst>
                  <a:ext uri="{FF2B5EF4-FFF2-40B4-BE49-F238E27FC236}">
                    <a16:creationId xmlns:a16="http://schemas.microsoft.com/office/drawing/2014/main" id="{48D01749-0B1E-B87A-114F-126D97BDFF26}"/>
                  </a:ext>
                </a:extLst>
              </p:cNvPr>
              <p:cNvSpPr/>
              <p:nvPr/>
            </p:nvSpPr>
            <p:spPr bwMode="auto">
              <a:xfrm>
                <a:off x="6400801" y="5332413"/>
                <a:ext cx="125413" cy="103188"/>
              </a:xfrm>
              <a:custGeom>
                <a:avLst/>
                <a:gdLst>
                  <a:gd name="T0" fmla="*/ 75 w 79"/>
                  <a:gd name="T1" fmla="*/ 0 h 65"/>
                  <a:gd name="T2" fmla="*/ 0 w 79"/>
                  <a:gd name="T3" fmla="*/ 11 h 65"/>
                  <a:gd name="T4" fmla="*/ 4 w 79"/>
                  <a:gd name="T5" fmla="*/ 65 h 65"/>
                  <a:gd name="T6" fmla="*/ 79 w 79"/>
                  <a:gd name="T7" fmla="*/ 48 h 65"/>
                  <a:gd name="T8" fmla="*/ 77 w 79"/>
                  <a:gd name="T9" fmla="*/ 17 h 65"/>
                  <a:gd name="T10" fmla="*/ 75 w 79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65">
                    <a:moveTo>
                      <a:pt x="75" y="0"/>
                    </a:moveTo>
                    <a:lnTo>
                      <a:pt x="0" y="11"/>
                    </a:lnTo>
                    <a:lnTo>
                      <a:pt x="4" y="65"/>
                    </a:lnTo>
                    <a:lnTo>
                      <a:pt x="79" y="48"/>
                    </a:lnTo>
                    <a:lnTo>
                      <a:pt x="77" y="17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任意多边形 119">
                <a:extLst>
                  <a:ext uri="{FF2B5EF4-FFF2-40B4-BE49-F238E27FC236}">
                    <a16:creationId xmlns:a16="http://schemas.microsoft.com/office/drawing/2014/main" id="{23ABD79A-DB39-C648-0FBF-886B9A0AA3C0}"/>
                  </a:ext>
                </a:extLst>
              </p:cNvPr>
              <p:cNvSpPr/>
              <p:nvPr/>
            </p:nvSpPr>
            <p:spPr bwMode="auto">
              <a:xfrm>
                <a:off x="5167313" y="3851275"/>
                <a:ext cx="1392238" cy="1508125"/>
              </a:xfrm>
              <a:custGeom>
                <a:avLst/>
                <a:gdLst>
                  <a:gd name="T0" fmla="*/ 138 w 422"/>
                  <a:gd name="T1" fmla="*/ 9 h 458"/>
                  <a:gd name="T2" fmla="*/ 405 w 422"/>
                  <a:gd name="T3" fmla="*/ 106 h 458"/>
                  <a:gd name="T4" fmla="*/ 422 w 422"/>
                  <a:gd name="T5" fmla="*/ 448 h 458"/>
                  <a:gd name="T6" fmla="*/ 355 w 422"/>
                  <a:gd name="T7" fmla="*/ 458 h 458"/>
                  <a:gd name="T8" fmla="*/ 311 w 422"/>
                  <a:gd name="T9" fmla="*/ 157 h 458"/>
                  <a:gd name="T10" fmla="*/ 19 w 422"/>
                  <a:gd name="T11" fmla="*/ 88 h 458"/>
                  <a:gd name="T12" fmla="*/ 10 w 422"/>
                  <a:gd name="T13" fmla="*/ 9 h 458"/>
                  <a:gd name="T14" fmla="*/ 138 w 422"/>
                  <a:gd name="T15" fmla="*/ 9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2" h="458">
                    <a:moveTo>
                      <a:pt x="138" y="9"/>
                    </a:moveTo>
                    <a:cubicBezTo>
                      <a:pt x="138" y="9"/>
                      <a:pt x="404" y="0"/>
                      <a:pt x="405" y="106"/>
                    </a:cubicBezTo>
                    <a:cubicBezTo>
                      <a:pt x="406" y="259"/>
                      <a:pt x="422" y="448"/>
                      <a:pt x="422" y="448"/>
                    </a:cubicBezTo>
                    <a:cubicBezTo>
                      <a:pt x="355" y="458"/>
                      <a:pt x="355" y="458"/>
                      <a:pt x="355" y="458"/>
                    </a:cubicBezTo>
                    <a:cubicBezTo>
                      <a:pt x="355" y="458"/>
                      <a:pt x="310" y="276"/>
                      <a:pt x="311" y="157"/>
                    </a:cubicBezTo>
                    <a:cubicBezTo>
                      <a:pt x="236" y="136"/>
                      <a:pt x="42" y="150"/>
                      <a:pt x="19" y="88"/>
                    </a:cubicBezTo>
                    <a:cubicBezTo>
                      <a:pt x="0" y="37"/>
                      <a:pt x="10" y="9"/>
                      <a:pt x="10" y="9"/>
                    </a:cubicBezTo>
                    <a:cubicBezTo>
                      <a:pt x="138" y="9"/>
                      <a:pt x="138" y="9"/>
                      <a:pt x="138" y="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任意多边形 120">
                <a:extLst>
                  <a:ext uri="{FF2B5EF4-FFF2-40B4-BE49-F238E27FC236}">
                    <a16:creationId xmlns:a16="http://schemas.microsoft.com/office/drawing/2014/main" id="{A6B59008-C5CB-E2B3-0FD1-ACCAE9E0740D}"/>
                  </a:ext>
                </a:extLst>
              </p:cNvPr>
              <p:cNvSpPr/>
              <p:nvPr/>
            </p:nvSpPr>
            <p:spPr bwMode="auto">
              <a:xfrm>
                <a:off x="5978526" y="3989388"/>
                <a:ext cx="366713" cy="493713"/>
              </a:xfrm>
              <a:custGeom>
                <a:avLst/>
                <a:gdLst>
                  <a:gd name="T0" fmla="*/ 1 w 111"/>
                  <a:gd name="T1" fmla="*/ 0 h 150"/>
                  <a:gd name="T2" fmla="*/ 0 w 111"/>
                  <a:gd name="T3" fmla="*/ 11 h 150"/>
                  <a:gd name="T4" fmla="*/ 57 w 111"/>
                  <a:gd name="T5" fmla="*/ 72 h 150"/>
                  <a:gd name="T6" fmla="*/ 53 w 111"/>
                  <a:gd name="T7" fmla="*/ 112 h 150"/>
                  <a:gd name="T8" fmla="*/ 65 w 111"/>
                  <a:gd name="T9" fmla="*/ 115 h 150"/>
                  <a:gd name="T10" fmla="*/ 67 w 111"/>
                  <a:gd name="T11" fmla="*/ 150 h 150"/>
                  <a:gd name="T12" fmla="*/ 1 w 11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50">
                    <a:moveTo>
                      <a:pt x="1" y="0"/>
                    </a:moveTo>
                    <a:cubicBezTo>
                      <a:pt x="1" y="0"/>
                      <a:pt x="0" y="4"/>
                      <a:pt x="0" y="11"/>
                    </a:cubicBezTo>
                    <a:cubicBezTo>
                      <a:pt x="36" y="27"/>
                      <a:pt x="60" y="47"/>
                      <a:pt x="57" y="72"/>
                    </a:cubicBezTo>
                    <a:cubicBezTo>
                      <a:pt x="56" y="84"/>
                      <a:pt x="55" y="98"/>
                      <a:pt x="53" y="112"/>
                    </a:cubicBezTo>
                    <a:cubicBezTo>
                      <a:pt x="57" y="113"/>
                      <a:pt x="61" y="114"/>
                      <a:pt x="65" y="115"/>
                    </a:cubicBezTo>
                    <a:cubicBezTo>
                      <a:pt x="65" y="126"/>
                      <a:pt x="65" y="138"/>
                      <a:pt x="67" y="150"/>
                    </a:cubicBezTo>
                    <a:cubicBezTo>
                      <a:pt x="111" y="83"/>
                      <a:pt x="75" y="8"/>
                      <a:pt x="1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任意多边形 121">
                <a:extLst>
                  <a:ext uri="{FF2B5EF4-FFF2-40B4-BE49-F238E27FC236}">
                    <a16:creationId xmlns:a16="http://schemas.microsoft.com/office/drawing/2014/main" id="{D56F1E65-4B08-C761-EFC1-B8D5798D8F26}"/>
                  </a:ext>
                </a:extLst>
              </p:cNvPr>
              <p:cNvSpPr/>
              <p:nvPr/>
            </p:nvSpPr>
            <p:spPr bwMode="auto">
              <a:xfrm>
                <a:off x="6299201" y="5270500"/>
                <a:ext cx="284163" cy="144463"/>
              </a:xfrm>
              <a:custGeom>
                <a:avLst/>
                <a:gdLst>
                  <a:gd name="T0" fmla="*/ 14 w 179"/>
                  <a:gd name="T1" fmla="*/ 91 h 91"/>
                  <a:gd name="T2" fmla="*/ 177 w 179"/>
                  <a:gd name="T3" fmla="*/ 62 h 91"/>
                  <a:gd name="T4" fmla="*/ 179 w 179"/>
                  <a:gd name="T5" fmla="*/ 0 h 91"/>
                  <a:gd name="T6" fmla="*/ 0 w 179"/>
                  <a:gd name="T7" fmla="*/ 31 h 91"/>
                  <a:gd name="T8" fmla="*/ 14 w 17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91">
                    <a:moveTo>
                      <a:pt x="14" y="91"/>
                    </a:moveTo>
                    <a:lnTo>
                      <a:pt x="177" y="62"/>
                    </a:lnTo>
                    <a:lnTo>
                      <a:pt x="179" y="0"/>
                    </a:lnTo>
                    <a:lnTo>
                      <a:pt x="0" y="31"/>
                    </a:lnTo>
                    <a:lnTo>
                      <a:pt x="14" y="9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 122">
                <a:extLst>
                  <a:ext uri="{FF2B5EF4-FFF2-40B4-BE49-F238E27FC236}">
                    <a16:creationId xmlns:a16="http://schemas.microsoft.com/office/drawing/2014/main" id="{9776B4E9-4C66-7C0A-DE96-0971C389F8FE}"/>
                  </a:ext>
                </a:extLst>
              </p:cNvPr>
              <p:cNvSpPr/>
              <p:nvPr/>
            </p:nvSpPr>
            <p:spPr bwMode="auto">
              <a:xfrm>
                <a:off x="6556376" y="5484813"/>
                <a:ext cx="61913" cy="36513"/>
              </a:xfrm>
              <a:custGeom>
                <a:avLst/>
                <a:gdLst>
                  <a:gd name="T0" fmla="*/ 11 w 19"/>
                  <a:gd name="T1" fmla="*/ 11 h 11"/>
                  <a:gd name="T2" fmla="*/ 1 w 19"/>
                  <a:gd name="T3" fmla="*/ 11 h 11"/>
                  <a:gd name="T4" fmla="*/ 0 w 19"/>
                  <a:gd name="T5" fmla="*/ 10 h 11"/>
                  <a:gd name="T6" fmla="*/ 1 w 19"/>
                  <a:gd name="T7" fmla="*/ 9 h 11"/>
                  <a:gd name="T8" fmla="*/ 16 w 19"/>
                  <a:gd name="T9" fmla="*/ 1 h 11"/>
                  <a:gd name="T10" fmla="*/ 18 w 19"/>
                  <a:gd name="T11" fmla="*/ 3 h 11"/>
                  <a:gd name="T12" fmla="*/ 18 w 19"/>
                  <a:gd name="T13" fmla="*/ 8 h 11"/>
                  <a:gd name="T14" fmla="*/ 11 w 19"/>
                  <a:gd name="T15" fmla="*/ 11 h 11"/>
                  <a:gd name="T16" fmla="*/ 3 w 19"/>
                  <a:gd name="T17" fmla="*/ 9 h 11"/>
                  <a:gd name="T18" fmla="*/ 16 w 19"/>
                  <a:gd name="T19" fmla="*/ 7 h 11"/>
                  <a:gd name="T20" fmla="*/ 17 w 19"/>
                  <a:gd name="T21" fmla="*/ 4 h 11"/>
                  <a:gd name="T22" fmla="*/ 15 w 19"/>
                  <a:gd name="T23" fmla="*/ 2 h 11"/>
                  <a:gd name="T24" fmla="*/ 3 w 19"/>
                  <a:gd name="T2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1">
                    <a:moveTo>
                      <a:pt x="11" y="11"/>
                    </a:moveTo>
                    <a:cubicBezTo>
                      <a:pt x="8" y="11"/>
                      <a:pt x="4" y="11"/>
                      <a:pt x="1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11" y="0"/>
                      <a:pt x="16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9" y="5"/>
                      <a:pt x="19" y="6"/>
                      <a:pt x="18" y="8"/>
                    </a:cubicBezTo>
                    <a:cubicBezTo>
                      <a:pt x="16" y="9"/>
                      <a:pt x="14" y="10"/>
                      <a:pt x="11" y="11"/>
                    </a:cubicBezTo>
                    <a:close/>
                    <a:moveTo>
                      <a:pt x="3" y="9"/>
                    </a:moveTo>
                    <a:cubicBezTo>
                      <a:pt x="10" y="9"/>
                      <a:pt x="15" y="9"/>
                      <a:pt x="16" y="7"/>
                    </a:cubicBezTo>
                    <a:cubicBezTo>
                      <a:pt x="17" y="6"/>
                      <a:pt x="17" y="5"/>
                      <a:pt x="17" y="4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3" y="2"/>
                      <a:pt x="7" y="6"/>
                      <a:pt x="3" y="9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 123">
                <a:extLst>
                  <a:ext uri="{FF2B5EF4-FFF2-40B4-BE49-F238E27FC236}">
                    <a16:creationId xmlns:a16="http://schemas.microsoft.com/office/drawing/2014/main" id="{0C1813E6-05EC-2906-2F07-C184CA358345}"/>
                  </a:ext>
                </a:extLst>
              </p:cNvPr>
              <p:cNvSpPr/>
              <p:nvPr/>
            </p:nvSpPr>
            <p:spPr bwMode="auto">
              <a:xfrm>
                <a:off x="6550026" y="5461000"/>
                <a:ext cx="39688" cy="60325"/>
              </a:xfrm>
              <a:custGeom>
                <a:avLst/>
                <a:gdLst>
                  <a:gd name="T0" fmla="*/ 3 w 12"/>
                  <a:gd name="T1" fmla="*/ 18 h 18"/>
                  <a:gd name="T2" fmla="*/ 3 w 12"/>
                  <a:gd name="T3" fmla="*/ 17 h 18"/>
                  <a:gd name="T4" fmla="*/ 2 w 12"/>
                  <a:gd name="T5" fmla="*/ 17 h 18"/>
                  <a:gd name="T6" fmla="*/ 3 w 12"/>
                  <a:gd name="T7" fmla="*/ 2 h 18"/>
                  <a:gd name="T8" fmla="*/ 7 w 12"/>
                  <a:gd name="T9" fmla="*/ 0 h 18"/>
                  <a:gd name="T10" fmla="*/ 10 w 12"/>
                  <a:gd name="T11" fmla="*/ 2 h 18"/>
                  <a:gd name="T12" fmla="*/ 4 w 12"/>
                  <a:gd name="T13" fmla="*/ 17 h 18"/>
                  <a:gd name="T14" fmla="*/ 3 w 12"/>
                  <a:gd name="T15" fmla="*/ 18 h 18"/>
                  <a:gd name="T16" fmla="*/ 6 w 12"/>
                  <a:gd name="T17" fmla="*/ 2 h 18"/>
                  <a:gd name="T18" fmla="*/ 5 w 12"/>
                  <a:gd name="T19" fmla="*/ 3 h 18"/>
                  <a:gd name="T20" fmla="*/ 4 w 12"/>
                  <a:gd name="T21" fmla="*/ 15 h 18"/>
                  <a:gd name="T22" fmla="*/ 9 w 12"/>
                  <a:gd name="T23" fmla="*/ 3 h 18"/>
                  <a:gd name="T24" fmla="*/ 7 w 12"/>
                  <a:gd name="T25" fmla="*/ 2 h 18"/>
                  <a:gd name="T26" fmla="*/ 6 w 1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8">
                    <a:moveTo>
                      <a:pt x="3" y="18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0" y="6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2" y="6"/>
                      <a:pt x="7" y="15"/>
                      <a:pt x="4" y="17"/>
                    </a:cubicBezTo>
                    <a:lnTo>
                      <a:pt x="3" y="18"/>
                    </a:lnTo>
                    <a:close/>
                    <a:moveTo>
                      <a:pt x="6" y="2"/>
                    </a:moveTo>
                    <a:cubicBezTo>
                      <a:pt x="6" y="2"/>
                      <a:pt x="5" y="2"/>
                      <a:pt x="5" y="3"/>
                    </a:cubicBezTo>
                    <a:cubicBezTo>
                      <a:pt x="3" y="5"/>
                      <a:pt x="3" y="11"/>
                      <a:pt x="4" y="15"/>
                    </a:cubicBezTo>
                    <a:cubicBezTo>
                      <a:pt x="7" y="12"/>
                      <a:pt x="10" y="6"/>
                      <a:pt x="9" y="3"/>
                    </a:cubicBezTo>
                    <a:cubicBezTo>
                      <a:pt x="8" y="3"/>
                      <a:pt x="8" y="2"/>
                      <a:pt x="7" y="2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 124">
                <a:extLst>
                  <a:ext uri="{FF2B5EF4-FFF2-40B4-BE49-F238E27FC236}">
                    <a16:creationId xmlns:a16="http://schemas.microsoft.com/office/drawing/2014/main" id="{D13BA5E5-F2C1-ED6B-4524-3CFA204FDEC0}"/>
                  </a:ext>
                </a:extLst>
              </p:cNvPr>
              <p:cNvSpPr/>
              <p:nvPr/>
            </p:nvSpPr>
            <p:spPr bwMode="auto">
              <a:xfrm>
                <a:off x="5913438" y="5310188"/>
                <a:ext cx="138113" cy="303213"/>
              </a:xfrm>
              <a:custGeom>
                <a:avLst/>
                <a:gdLst>
                  <a:gd name="T0" fmla="*/ 0 w 87"/>
                  <a:gd name="T1" fmla="*/ 191 h 191"/>
                  <a:gd name="T2" fmla="*/ 75 w 87"/>
                  <a:gd name="T3" fmla="*/ 181 h 191"/>
                  <a:gd name="T4" fmla="*/ 87 w 87"/>
                  <a:gd name="T5" fmla="*/ 0 h 191"/>
                  <a:gd name="T6" fmla="*/ 12 w 87"/>
                  <a:gd name="T7" fmla="*/ 10 h 191"/>
                  <a:gd name="T8" fmla="*/ 0 w 87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91">
                    <a:moveTo>
                      <a:pt x="0" y="191"/>
                    </a:moveTo>
                    <a:lnTo>
                      <a:pt x="75" y="181"/>
                    </a:lnTo>
                    <a:lnTo>
                      <a:pt x="87" y="0"/>
                    </a:lnTo>
                    <a:lnTo>
                      <a:pt x="12" y="10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 125">
                <a:extLst>
                  <a:ext uri="{FF2B5EF4-FFF2-40B4-BE49-F238E27FC236}">
                    <a16:creationId xmlns:a16="http://schemas.microsoft.com/office/drawing/2014/main" id="{3A21EA6E-16BE-0817-12F5-BE759BBC1EB8}"/>
                  </a:ext>
                </a:extLst>
              </p:cNvPr>
              <p:cNvSpPr/>
              <p:nvPr/>
            </p:nvSpPr>
            <p:spPr bwMode="auto">
              <a:xfrm>
                <a:off x="5913438" y="5310188"/>
                <a:ext cx="138113" cy="303213"/>
              </a:xfrm>
              <a:custGeom>
                <a:avLst/>
                <a:gdLst>
                  <a:gd name="T0" fmla="*/ 0 w 87"/>
                  <a:gd name="T1" fmla="*/ 191 h 191"/>
                  <a:gd name="T2" fmla="*/ 75 w 87"/>
                  <a:gd name="T3" fmla="*/ 181 h 191"/>
                  <a:gd name="T4" fmla="*/ 87 w 87"/>
                  <a:gd name="T5" fmla="*/ 0 h 191"/>
                  <a:gd name="T6" fmla="*/ 12 w 87"/>
                  <a:gd name="T7" fmla="*/ 10 h 191"/>
                  <a:gd name="T8" fmla="*/ 0 w 87"/>
                  <a:gd name="T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91">
                    <a:moveTo>
                      <a:pt x="0" y="191"/>
                    </a:moveTo>
                    <a:lnTo>
                      <a:pt x="75" y="181"/>
                    </a:lnTo>
                    <a:lnTo>
                      <a:pt x="87" y="0"/>
                    </a:lnTo>
                    <a:lnTo>
                      <a:pt x="12" y="10"/>
                    </a:lnTo>
                    <a:lnTo>
                      <a:pt x="0" y="19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 126">
                <a:extLst>
                  <a:ext uri="{FF2B5EF4-FFF2-40B4-BE49-F238E27FC236}">
                    <a16:creationId xmlns:a16="http://schemas.microsoft.com/office/drawing/2014/main" id="{9FBA1B28-B1D8-116B-58A2-A34DADA46654}"/>
                  </a:ext>
                </a:extLst>
              </p:cNvPr>
              <p:cNvSpPr/>
              <p:nvPr/>
            </p:nvSpPr>
            <p:spPr bwMode="auto">
              <a:xfrm>
                <a:off x="5876926" y="5576888"/>
                <a:ext cx="361950" cy="144463"/>
              </a:xfrm>
              <a:custGeom>
                <a:avLst/>
                <a:gdLst>
                  <a:gd name="T0" fmla="*/ 48 w 110"/>
                  <a:gd name="T1" fmla="*/ 1 h 44"/>
                  <a:gd name="T2" fmla="*/ 7 w 110"/>
                  <a:gd name="T3" fmla="*/ 0 h 44"/>
                  <a:gd name="T4" fmla="*/ 4 w 110"/>
                  <a:gd name="T5" fmla="*/ 2 h 44"/>
                  <a:gd name="T6" fmla="*/ 1 w 110"/>
                  <a:gd name="T7" fmla="*/ 35 h 44"/>
                  <a:gd name="T8" fmla="*/ 7 w 110"/>
                  <a:gd name="T9" fmla="*/ 42 h 44"/>
                  <a:gd name="T10" fmla="*/ 47 w 110"/>
                  <a:gd name="T11" fmla="*/ 42 h 44"/>
                  <a:gd name="T12" fmla="*/ 95 w 110"/>
                  <a:gd name="T13" fmla="*/ 42 h 44"/>
                  <a:gd name="T14" fmla="*/ 102 w 110"/>
                  <a:gd name="T15" fmla="*/ 24 h 44"/>
                  <a:gd name="T16" fmla="*/ 54 w 110"/>
                  <a:gd name="T17" fmla="*/ 3 h 44"/>
                  <a:gd name="T18" fmla="*/ 48 w 110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" h="44">
                    <a:moveTo>
                      <a:pt x="48" y="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8"/>
                      <a:pt x="4" y="42"/>
                      <a:pt x="7" y="42"/>
                    </a:cubicBezTo>
                    <a:cubicBezTo>
                      <a:pt x="22" y="42"/>
                      <a:pt x="28" y="41"/>
                      <a:pt x="47" y="42"/>
                    </a:cubicBezTo>
                    <a:cubicBezTo>
                      <a:pt x="58" y="42"/>
                      <a:pt x="80" y="44"/>
                      <a:pt x="95" y="42"/>
                    </a:cubicBezTo>
                    <a:cubicBezTo>
                      <a:pt x="110" y="40"/>
                      <a:pt x="108" y="25"/>
                      <a:pt x="102" y="24"/>
                    </a:cubicBezTo>
                    <a:cubicBezTo>
                      <a:pt x="86" y="23"/>
                      <a:pt x="65" y="12"/>
                      <a:pt x="54" y="3"/>
                    </a:cubicBezTo>
                    <a:cubicBezTo>
                      <a:pt x="53" y="2"/>
                      <a:pt x="50" y="1"/>
                      <a:pt x="4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 127">
                <a:extLst>
                  <a:ext uri="{FF2B5EF4-FFF2-40B4-BE49-F238E27FC236}">
                    <a16:creationId xmlns:a16="http://schemas.microsoft.com/office/drawing/2014/main" id="{482D3660-2A8B-ED0F-7A88-4CD37FCC8CB9}"/>
                  </a:ext>
                </a:extLst>
              </p:cNvPr>
              <p:cNvSpPr/>
              <p:nvPr/>
            </p:nvSpPr>
            <p:spPr bwMode="auto">
              <a:xfrm>
                <a:off x="6045201" y="5567363"/>
                <a:ext cx="61913" cy="36513"/>
              </a:xfrm>
              <a:custGeom>
                <a:avLst/>
                <a:gdLst>
                  <a:gd name="T0" fmla="*/ 10 w 19"/>
                  <a:gd name="T1" fmla="*/ 11 h 11"/>
                  <a:gd name="T2" fmla="*/ 0 w 19"/>
                  <a:gd name="T3" fmla="*/ 9 h 11"/>
                  <a:gd name="T4" fmla="*/ 0 w 19"/>
                  <a:gd name="T5" fmla="*/ 9 h 11"/>
                  <a:gd name="T6" fmla="*/ 0 w 19"/>
                  <a:gd name="T7" fmla="*/ 8 h 11"/>
                  <a:gd name="T8" fmla="*/ 16 w 19"/>
                  <a:gd name="T9" fmla="*/ 2 h 11"/>
                  <a:gd name="T10" fmla="*/ 18 w 19"/>
                  <a:gd name="T11" fmla="*/ 4 h 11"/>
                  <a:gd name="T12" fmla="*/ 17 w 19"/>
                  <a:gd name="T13" fmla="*/ 9 h 11"/>
                  <a:gd name="T14" fmla="*/ 10 w 19"/>
                  <a:gd name="T15" fmla="*/ 11 h 11"/>
                  <a:gd name="T16" fmla="*/ 3 w 19"/>
                  <a:gd name="T17" fmla="*/ 8 h 11"/>
                  <a:gd name="T18" fmla="*/ 16 w 19"/>
                  <a:gd name="T19" fmla="*/ 8 h 11"/>
                  <a:gd name="T20" fmla="*/ 17 w 19"/>
                  <a:gd name="T21" fmla="*/ 5 h 11"/>
                  <a:gd name="T22" fmla="*/ 16 w 19"/>
                  <a:gd name="T23" fmla="*/ 4 h 11"/>
                  <a:gd name="T24" fmla="*/ 3 w 19"/>
                  <a:gd name="T2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1">
                    <a:moveTo>
                      <a:pt x="10" y="11"/>
                    </a:moveTo>
                    <a:cubicBezTo>
                      <a:pt x="7" y="11"/>
                      <a:pt x="3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2" y="0"/>
                      <a:pt x="16" y="2"/>
                    </a:cubicBezTo>
                    <a:cubicBezTo>
                      <a:pt x="17" y="2"/>
                      <a:pt x="18" y="3"/>
                      <a:pt x="18" y="4"/>
                    </a:cubicBezTo>
                    <a:cubicBezTo>
                      <a:pt x="19" y="6"/>
                      <a:pt x="18" y="8"/>
                      <a:pt x="17" y="9"/>
                    </a:cubicBezTo>
                    <a:cubicBezTo>
                      <a:pt x="16" y="11"/>
                      <a:pt x="13" y="11"/>
                      <a:pt x="10" y="11"/>
                    </a:cubicBezTo>
                    <a:close/>
                    <a:moveTo>
                      <a:pt x="3" y="8"/>
                    </a:moveTo>
                    <a:cubicBezTo>
                      <a:pt x="9" y="10"/>
                      <a:pt x="14" y="10"/>
                      <a:pt x="16" y="8"/>
                    </a:cubicBezTo>
                    <a:cubicBezTo>
                      <a:pt x="17" y="7"/>
                      <a:pt x="17" y="6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3" y="3"/>
                      <a:pt x="7" y="5"/>
                      <a:pt x="3" y="8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 128">
                <a:extLst>
                  <a:ext uri="{FF2B5EF4-FFF2-40B4-BE49-F238E27FC236}">
                    <a16:creationId xmlns:a16="http://schemas.microsoft.com/office/drawing/2014/main" id="{D3FE564B-24EE-13FD-3EF5-046AB09BE699}"/>
                  </a:ext>
                </a:extLst>
              </p:cNvPr>
              <p:cNvSpPr/>
              <p:nvPr/>
            </p:nvSpPr>
            <p:spPr bwMode="auto">
              <a:xfrm>
                <a:off x="6042026" y="5543550"/>
                <a:ext cx="36513" cy="53975"/>
              </a:xfrm>
              <a:custGeom>
                <a:avLst/>
                <a:gdLst>
                  <a:gd name="T0" fmla="*/ 1 w 11"/>
                  <a:gd name="T1" fmla="*/ 16 h 16"/>
                  <a:gd name="T2" fmla="*/ 1 w 11"/>
                  <a:gd name="T3" fmla="*/ 16 h 16"/>
                  <a:gd name="T4" fmla="*/ 1 w 11"/>
                  <a:gd name="T5" fmla="*/ 15 h 16"/>
                  <a:gd name="T6" fmla="*/ 4 w 11"/>
                  <a:gd name="T7" fmla="*/ 1 h 16"/>
                  <a:gd name="T8" fmla="*/ 8 w 11"/>
                  <a:gd name="T9" fmla="*/ 0 h 16"/>
                  <a:gd name="T10" fmla="*/ 11 w 11"/>
                  <a:gd name="T11" fmla="*/ 2 h 16"/>
                  <a:gd name="T12" fmla="*/ 2 w 11"/>
                  <a:gd name="T13" fmla="*/ 16 h 16"/>
                  <a:gd name="T14" fmla="*/ 1 w 11"/>
                  <a:gd name="T15" fmla="*/ 16 h 16"/>
                  <a:gd name="T16" fmla="*/ 7 w 11"/>
                  <a:gd name="T17" fmla="*/ 1 h 16"/>
                  <a:gd name="T18" fmla="*/ 5 w 11"/>
                  <a:gd name="T19" fmla="*/ 2 h 16"/>
                  <a:gd name="T20" fmla="*/ 2 w 11"/>
                  <a:gd name="T21" fmla="*/ 14 h 16"/>
                  <a:gd name="T22" fmla="*/ 9 w 11"/>
                  <a:gd name="T23" fmla="*/ 3 h 16"/>
                  <a:gd name="T24" fmla="*/ 7 w 11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6">
                    <a:moveTo>
                      <a:pt x="1" y="16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4"/>
                      <a:pt x="4" y="1"/>
                    </a:cubicBezTo>
                    <a:cubicBezTo>
                      <a:pt x="5" y="0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1" y="7"/>
                      <a:pt x="6" y="14"/>
                      <a:pt x="2" y="16"/>
                    </a:cubicBezTo>
                    <a:lnTo>
                      <a:pt x="1" y="16"/>
                    </a:lnTo>
                    <a:close/>
                    <a:moveTo>
                      <a:pt x="7" y="1"/>
                    </a:moveTo>
                    <a:cubicBezTo>
                      <a:pt x="6" y="1"/>
                      <a:pt x="6" y="2"/>
                      <a:pt x="5" y="2"/>
                    </a:cubicBezTo>
                    <a:cubicBezTo>
                      <a:pt x="3" y="4"/>
                      <a:pt x="2" y="10"/>
                      <a:pt x="2" y="14"/>
                    </a:cubicBezTo>
                    <a:cubicBezTo>
                      <a:pt x="6" y="11"/>
                      <a:pt x="9" y="5"/>
                      <a:pt x="9" y="3"/>
                    </a:cubicBezTo>
                    <a:cubicBezTo>
                      <a:pt x="9" y="2"/>
                      <a:pt x="9" y="2"/>
                      <a:pt x="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 129">
                <a:extLst>
                  <a:ext uri="{FF2B5EF4-FFF2-40B4-BE49-F238E27FC236}">
                    <a16:creationId xmlns:a16="http://schemas.microsoft.com/office/drawing/2014/main" id="{D044BB42-E5BA-8F96-E634-EC1B4CF6F81A}"/>
                  </a:ext>
                </a:extLst>
              </p:cNvPr>
              <p:cNvSpPr/>
              <p:nvPr/>
            </p:nvSpPr>
            <p:spPr bwMode="auto">
              <a:xfrm>
                <a:off x="5919788" y="5432425"/>
                <a:ext cx="3175" cy="52388"/>
              </a:xfrm>
              <a:custGeom>
                <a:avLst/>
                <a:gdLst>
                  <a:gd name="T0" fmla="*/ 2 w 2"/>
                  <a:gd name="T1" fmla="*/ 0 h 33"/>
                  <a:gd name="T2" fmla="*/ 2 w 2"/>
                  <a:gd name="T3" fmla="*/ 0 h 33"/>
                  <a:gd name="T4" fmla="*/ 0 w 2"/>
                  <a:gd name="T5" fmla="*/ 33 h 33"/>
                  <a:gd name="T6" fmla="*/ 0 w 2"/>
                  <a:gd name="T7" fmla="*/ 33 h 33"/>
                  <a:gd name="T8" fmla="*/ 2 w 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3">
                    <a:moveTo>
                      <a:pt x="2" y="0"/>
                    </a:moveTo>
                    <a:lnTo>
                      <a:pt x="2" y="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任意多边形 130">
                <a:extLst>
                  <a:ext uri="{FF2B5EF4-FFF2-40B4-BE49-F238E27FC236}">
                    <a16:creationId xmlns:a16="http://schemas.microsoft.com/office/drawing/2014/main" id="{DF661CC3-F1E2-8A1D-5E82-F57631474CDE}"/>
                  </a:ext>
                </a:extLst>
              </p:cNvPr>
              <p:cNvSpPr/>
              <p:nvPr/>
            </p:nvSpPr>
            <p:spPr bwMode="auto">
              <a:xfrm>
                <a:off x="5919788" y="5432425"/>
                <a:ext cx="3175" cy="52388"/>
              </a:xfrm>
              <a:custGeom>
                <a:avLst/>
                <a:gdLst>
                  <a:gd name="T0" fmla="*/ 2 w 2"/>
                  <a:gd name="T1" fmla="*/ 0 h 33"/>
                  <a:gd name="T2" fmla="*/ 2 w 2"/>
                  <a:gd name="T3" fmla="*/ 0 h 33"/>
                  <a:gd name="T4" fmla="*/ 0 w 2"/>
                  <a:gd name="T5" fmla="*/ 33 h 33"/>
                  <a:gd name="T6" fmla="*/ 0 w 2"/>
                  <a:gd name="T7" fmla="*/ 33 h 33"/>
                  <a:gd name="T8" fmla="*/ 2 w 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3">
                    <a:moveTo>
                      <a:pt x="2" y="0"/>
                    </a:moveTo>
                    <a:lnTo>
                      <a:pt x="2" y="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任意多边形 131">
                <a:extLst>
                  <a:ext uri="{FF2B5EF4-FFF2-40B4-BE49-F238E27FC236}">
                    <a16:creationId xmlns:a16="http://schemas.microsoft.com/office/drawing/2014/main" id="{DB27CC4E-CAF6-A7D9-B4E8-10C1D7F96DED}"/>
                  </a:ext>
                </a:extLst>
              </p:cNvPr>
              <p:cNvSpPr/>
              <p:nvPr/>
            </p:nvSpPr>
            <p:spPr bwMode="auto">
              <a:xfrm>
                <a:off x="5919788" y="5429250"/>
                <a:ext cx="125413" cy="55563"/>
              </a:xfrm>
              <a:custGeom>
                <a:avLst/>
                <a:gdLst>
                  <a:gd name="T0" fmla="*/ 79 w 79"/>
                  <a:gd name="T1" fmla="*/ 0 h 35"/>
                  <a:gd name="T2" fmla="*/ 2 w 79"/>
                  <a:gd name="T3" fmla="*/ 2 h 35"/>
                  <a:gd name="T4" fmla="*/ 0 w 79"/>
                  <a:gd name="T5" fmla="*/ 35 h 35"/>
                  <a:gd name="T6" fmla="*/ 77 w 79"/>
                  <a:gd name="T7" fmla="*/ 29 h 35"/>
                  <a:gd name="T8" fmla="*/ 79 w 7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5">
                    <a:moveTo>
                      <a:pt x="79" y="0"/>
                    </a:moveTo>
                    <a:lnTo>
                      <a:pt x="2" y="2"/>
                    </a:lnTo>
                    <a:lnTo>
                      <a:pt x="0" y="35"/>
                    </a:lnTo>
                    <a:lnTo>
                      <a:pt x="77" y="29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 132">
                <a:extLst>
                  <a:ext uri="{FF2B5EF4-FFF2-40B4-BE49-F238E27FC236}">
                    <a16:creationId xmlns:a16="http://schemas.microsoft.com/office/drawing/2014/main" id="{E6E6A974-F569-6E5E-852F-C42211BB476B}"/>
                  </a:ext>
                </a:extLst>
              </p:cNvPr>
              <p:cNvSpPr/>
              <p:nvPr/>
            </p:nvSpPr>
            <p:spPr bwMode="auto">
              <a:xfrm>
                <a:off x="5919788" y="5429250"/>
                <a:ext cx="125413" cy="55563"/>
              </a:xfrm>
              <a:custGeom>
                <a:avLst/>
                <a:gdLst>
                  <a:gd name="T0" fmla="*/ 79 w 79"/>
                  <a:gd name="T1" fmla="*/ 0 h 35"/>
                  <a:gd name="T2" fmla="*/ 2 w 79"/>
                  <a:gd name="T3" fmla="*/ 2 h 35"/>
                  <a:gd name="T4" fmla="*/ 0 w 79"/>
                  <a:gd name="T5" fmla="*/ 35 h 35"/>
                  <a:gd name="T6" fmla="*/ 77 w 79"/>
                  <a:gd name="T7" fmla="*/ 29 h 35"/>
                  <a:gd name="T8" fmla="*/ 79 w 7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5">
                    <a:moveTo>
                      <a:pt x="79" y="0"/>
                    </a:moveTo>
                    <a:lnTo>
                      <a:pt x="2" y="2"/>
                    </a:lnTo>
                    <a:lnTo>
                      <a:pt x="0" y="35"/>
                    </a:lnTo>
                    <a:lnTo>
                      <a:pt x="77" y="29"/>
                    </a:lnTo>
                    <a:lnTo>
                      <a:pt x="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 133">
                <a:extLst>
                  <a:ext uri="{FF2B5EF4-FFF2-40B4-BE49-F238E27FC236}">
                    <a16:creationId xmlns:a16="http://schemas.microsoft.com/office/drawing/2014/main" id="{4968A8F9-4BB2-23F1-0173-6242D35790E2}"/>
                  </a:ext>
                </a:extLst>
              </p:cNvPr>
              <p:cNvSpPr/>
              <p:nvPr/>
            </p:nvSpPr>
            <p:spPr bwMode="auto">
              <a:xfrm>
                <a:off x="4953001" y="3879850"/>
                <a:ext cx="1247775" cy="1555750"/>
              </a:xfrm>
              <a:custGeom>
                <a:avLst/>
                <a:gdLst>
                  <a:gd name="T0" fmla="*/ 113 w 378"/>
                  <a:gd name="T1" fmla="*/ 0 h 472"/>
                  <a:gd name="T2" fmla="*/ 368 w 378"/>
                  <a:gd name="T3" fmla="*/ 105 h 472"/>
                  <a:gd name="T4" fmla="*/ 348 w 378"/>
                  <a:gd name="T5" fmla="*/ 469 h 472"/>
                  <a:gd name="T6" fmla="*/ 280 w 378"/>
                  <a:gd name="T7" fmla="*/ 472 h 472"/>
                  <a:gd name="T8" fmla="*/ 266 w 378"/>
                  <a:gd name="T9" fmla="*/ 129 h 472"/>
                  <a:gd name="T10" fmla="*/ 14 w 378"/>
                  <a:gd name="T11" fmla="*/ 93 h 472"/>
                  <a:gd name="T12" fmla="*/ 5 w 378"/>
                  <a:gd name="T13" fmla="*/ 0 h 472"/>
                  <a:gd name="T14" fmla="*/ 113 w 378"/>
                  <a:gd name="T1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8" h="472">
                    <a:moveTo>
                      <a:pt x="113" y="0"/>
                    </a:moveTo>
                    <a:cubicBezTo>
                      <a:pt x="113" y="0"/>
                      <a:pt x="378" y="25"/>
                      <a:pt x="368" y="105"/>
                    </a:cubicBezTo>
                    <a:cubicBezTo>
                      <a:pt x="354" y="220"/>
                      <a:pt x="348" y="469"/>
                      <a:pt x="348" y="469"/>
                    </a:cubicBezTo>
                    <a:cubicBezTo>
                      <a:pt x="280" y="472"/>
                      <a:pt x="280" y="472"/>
                      <a:pt x="280" y="472"/>
                    </a:cubicBezTo>
                    <a:cubicBezTo>
                      <a:pt x="280" y="472"/>
                      <a:pt x="251" y="247"/>
                      <a:pt x="266" y="129"/>
                    </a:cubicBezTo>
                    <a:cubicBezTo>
                      <a:pt x="197" y="129"/>
                      <a:pt x="29" y="134"/>
                      <a:pt x="14" y="93"/>
                    </a:cubicBezTo>
                    <a:cubicBezTo>
                      <a:pt x="0" y="56"/>
                      <a:pt x="5" y="0"/>
                      <a:pt x="5" y="0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 134">
                <a:extLst>
                  <a:ext uri="{FF2B5EF4-FFF2-40B4-BE49-F238E27FC236}">
                    <a16:creationId xmlns:a16="http://schemas.microsoft.com/office/drawing/2014/main" id="{A53B83F0-ED3D-752A-4A29-27F9DE2683CE}"/>
                  </a:ext>
                </a:extLst>
              </p:cNvPr>
              <p:cNvSpPr/>
              <p:nvPr/>
            </p:nvSpPr>
            <p:spPr bwMode="auto">
              <a:xfrm>
                <a:off x="5834063" y="5316538"/>
                <a:ext cx="296863" cy="131763"/>
              </a:xfrm>
              <a:custGeom>
                <a:avLst/>
                <a:gdLst>
                  <a:gd name="T0" fmla="*/ 10 w 187"/>
                  <a:gd name="T1" fmla="*/ 83 h 83"/>
                  <a:gd name="T2" fmla="*/ 181 w 187"/>
                  <a:gd name="T3" fmla="*/ 75 h 83"/>
                  <a:gd name="T4" fmla="*/ 187 w 187"/>
                  <a:gd name="T5" fmla="*/ 0 h 83"/>
                  <a:gd name="T6" fmla="*/ 0 w 187"/>
                  <a:gd name="T7" fmla="*/ 13 h 83"/>
                  <a:gd name="T8" fmla="*/ 10 w 187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83">
                    <a:moveTo>
                      <a:pt x="10" y="83"/>
                    </a:moveTo>
                    <a:lnTo>
                      <a:pt x="181" y="75"/>
                    </a:lnTo>
                    <a:lnTo>
                      <a:pt x="187" y="0"/>
                    </a:lnTo>
                    <a:lnTo>
                      <a:pt x="0" y="13"/>
                    </a:lnTo>
                    <a:lnTo>
                      <a:pt x="10" y="8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任意多边形 135">
                <a:extLst>
                  <a:ext uri="{FF2B5EF4-FFF2-40B4-BE49-F238E27FC236}">
                    <a16:creationId xmlns:a16="http://schemas.microsoft.com/office/drawing/2014/main" id="{DDE2B605-C502-96D9-5C64-4DD7B6833044}"/>
                  </a:ext>
                </a:extLst>
              </p:cNvPr>
              <p:cNvSpPr/>
              <p:nvPr/>
            </p:nvSpPr>
            <p:spPr bwMode="auto">
              <a:xfrm>
                <a:off x="5519738" y="3092450"/>
                <a:ext cx="676275" cy="768350"/>
              </a:xfrm>
              <a:custGeom>
                <a:avLst/>
                <a:gdLst>
                  <a:gd name="T0" fmla="*/ 55 w 205"/>
                  <a:gd name="T1" fmla="*/ 0 h 233"/>
                  <a:gd name="T2" fmla="*/ 58 w 205"/>
                  <a:gd name="T3" fmla="*/ 19 h 233"/>
                  <a:gd name="T4" fmla="*/ 60 w 205"/>
                  <a:gd name="T5" fmla="*/ 37 h 233"/>
                  <a:gd name="T6" fmla="*/ 67 w 205"/>
                  <a:gd name="T7" fmla="*/ 74 h 233"/>
                  <a:gd name="T8" fmla="*/ 75 w 205"/>
                  <a:gd name="T9" fmla="*/ 110 h 233"/>
                  <a:gd name="T10" fmla="*/ 87 w 205"/>
                  <a:gd name="T11" fmla="*/ 141 h 233"/>
                  <a:gd name="T12" fmla="*/ 94 w 205"/>
                  <a:gd name="T13" fmla="*/ 152 h 233"/>
                  <a:gd name="T14" fmla="*/ 96 w 205"/>
                  <a:gd name="T15" fmla="*/ 154 h 233"/>
                  <a:gd name="T16" fmla="*/ 99 w 205"/>
                  <a:gd name="T17" fmla="*/ 157 h 233"/>
                  <a:gd name="T18" fmla="*/ 105 w 205"/>
                  <a:gd name="T19" fmla="*/ 161 h 233"/>
                  <a:gd name="T20" fmla="*/ 135 w 205"/>
                  <a:gd name="T21" fmla="*/ 178 h 233"/>
                  <a:gd name="T22" fmla="*/ 205 w 205"/>
                  <a:gd name="T23" fmla="*/ 205 h 233"/>
                  <a:gd name="T24" fmla="*/ 201 w 205"/>
                  <a:gd name="T25" fmla="*/ 233 h 233"/>
                  <a:gd name="T26" fmla="*/ 160 w 205"/>
                  <a:gd name="T27" fmla="*/ 228 h 233"/>
                  <a:gd name="T28" fmla="*/ 140 w 205"/>
                  <a:gd name="T29" fmla="*/ 225 h 233"/>
                  <a:gd name="T30" fmla="*/ 120 w 205"/>
                  <a:gd name="T31" fmla="*/ 219 h 233"/>
                  <a:gd name="T32" fmla="*/ 79 w 205"/>
                  <a:gd name="T33" fmla="*/ 203 h 233"/>
                  <a:gd name="T34" fmla="*/ 69 w 205"/>
                  <a:gd name="T35" fmla="*/ 196 h 233"/>
                  <a:gd name="T36" fmla="*/ 64 w 205"/>
                  <a:gd name="T37" fmla="*/ 193 h 233"/>
                  <a:gd name="T38" fmla="*/ 58 w 205"/>
                  <a:gd name="T39" fmla="*/ 188 h 233"/>
                  <a:gd name="T40" fmla="*/ 42 w 205"/>
                  <a:gd name="T41" fmla="*/ 167 h 233"/>
                  <a:gd name="T42" fmla="*/ 24 w 205"/>
                  <a:gd name="T43" fmla="*/ 127 h 233"/>
                  <a:gd name="T44" fmla="*/ 12 w 205"/>
                  <a:gd name="T45" fmla="*/ 86 h 233"/>
                  <a:gd name="T46" fmla="*/ 4 w 205"/>
                  <a:gd name="T47" fmla="*/ 46 h 233"/>
                  <a:gd name="T48" fmla="*/ 2 w 205"/>
                  <a:gd name="T49" fmla="*/ 26 h 233"/>
                  <a:gd name="T50" fmla="*/ 0 w 205"/>
                  <a:gd name="T51" fmla="*/ 5 h 233"/>
                  <a:gd name="T52" fmla="*/ 55 w 205"/>
                  <a:gd name="T5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33">
                    <a:moveTo>
                      <a:pt x="55" y="0"/>
                    </a:move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5"/>
                      <a:pt x="59" y="31"/>
                      <a:pt x="60" y="37"/>
                    </a:cubicBezTo>
                    <a:cubicBezTo>
                      <a:pt x="62" y="50"/>
                      <a:pt x="64" y="62"/>
                      <a:pt x="67" y="74"/>
                    </a:cubicBezTo>
                    <a:cubicBezTo>
                      <a:pt x="69" y="87"/>
                      <a:pt x="72" y="99"/>
                      <a:pt x="75" y="110"/>
                    </a:cubicBezTo>
                    <a:cubicBezTo>
                      <a:pt x="79" y="121"/>
                      <a:pt x="83" y="132"/>
                      <a:pt x="87" y="141"/>
                    </a:cubicBezTo>
                    <a:cubicBezTo>
                      <a:pt x="89" y="146"/>
                      <a:pt x="92" y="150"/>
                      <a:pt x="94" y="152"/>
                    </a:cubicBezTo>
                    <a:cubicBezTo>
                      <a:pt x="94" y="153"/>
                      <a:pt x="95" y="153"/>
                      <a:pt x="96" y="154"/>
                    </a:cubicBezTo>
                    <a:cubicBezTo>
                      <a:pt x="97" y="155"/>
                      <a:pt x="98" y="156"/>
                      <a:pt x="99" y="157"/>
                    </a:cubicBezTo>
                    <a:cubicBezTo>
                      <a:pt x="101" y="158"/>
                      <a:pt x="103" y="160"/>
                      <a:pt x="105" y="161"/>
                    </a:cubicBezTo>
                    <a:cubicBezTo>
                      <a:pt x="113" y="168"/>
                      <a:pt x="124" y="173"/>
                      <a:pt x="135" y="178"/>
                    </a:cubicBezTo>
                    <a:cubicBezTo>
                      <a:pt x="157" y="189"/>
                      <a:pt x="181" y="197"/>
                      <a:pt x="205" y="205"/>
                    </a:cubicBezTo>
                    <a:cubicBezTo>
                      <a:pt x="201" y="233"/>
                      <a:pt x="201" y="233"/>
                      <a:pt x="201" y="233"/>
                    </a:cubicBezTo>
                    <a:cubicBezTo>
                      <a:pt x="187" y="232"/>
                      <a:pt x="174" y="231"/>
                      <a:pt x="160" y="228"/>
                    </a:cubicBezTo>
                    <a:cubicBezTo>
                      <a:pt x="153" y="227"/>
                      <a:pt x="147" y="226"/>
                      <a:pt x="140" y="225"/>
                    </a:cubicBezTo>
                    <a:cubicBezTo>
                      <a:pt x="133" y="223"/>
                      <a:pt x="126" y="221"/>
                      <a:pt x="120" y="219"/>
                    </a:cubicBezTo>
                    <a:cubicBezTo>
                      <a:pt x="106" y="215"/>
                      <a:pt x="93" y="210"/>
                      <a:pt x="79" y="203"/>
                    </a:cubicBezTo>
                    <a:cubicBezTo>
                      <a:pt x="76" y="201"/>
                      <a:pt x="72" y="199"/>
                      <a:pt x="69" y="196"/>
                    </a:cubicBezTo>
                    <a:cubicBezTo>
                      <a:pt x="67" y="195"/>
                      <a:pt x="65" y="194"/>
                      <a:pt x="64" y="193"/>
                    </a:cubicBezTo>
                    <a:cubicBezTo>
                      <a:pt x="62" y="191"/>
                      <a:pt x="60" y="190"/>
                      <a:pt x="58" y="188"/>
                    </a:cubicBezTo>
                    <a:cubicBezTo>
                      <a:pt x="51" y="181"/>
                      <a:pt x="46" y="174"/>
                      <a:pt x="42" y="167"/>
                    </a:cubicBezTo>
                    <a:cubicBezTo>
                      <a:pt x="34" y="154"/>
                      <a:pt x="28" y="140"/>
                      <a:pt x="24" y="127"/>
                    </a:cubicBezTo>
                    <a:cubicBezTo>
                      <a:pt x="19" y="113"/>
                      <a:pt x="15" y="100"/>
                      <a:pt x="12" y="86"/>
                    </a:cubicBezTo>
                    <a:cubicBezTo>
                      <a:pt x="9" y="73"/>
                      <a:pt x="6" y="59"/>
                      <a:pt x="4" y="46"/>
                    </a:cubicBezTo>
                    <a:cubicBezTo>
                      <a:pt x="3" y="39"/>
                      <a:pt x="2" y="33"/>
                      <a:pt x="2" y="26"/>
                    </a:cubicBezTo>
                    <a:cubicBezTo>
                      <a:pt x="1" y="19"/>
                      <a:pt x="0" y="13"/>
                      <a:pt x="0" y="5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任意多边形 136">
                <a:extLst>
                  <a:ext uri="{FF2B5EF4-FFF2-40B4-BE49-F238E27FC236}">
                    <a16:creationId xmlns:a16="http://schemas.microsoft.com/office/drawing/2014/main" id="{7816CF30-215B-24A1-2AAA-30E3954BEDAF}"/>
                  </a:ext>
                </a:extLst>
              </p:cNvPr>
              <p:cNvSpPr/>
              <p:nvPr/>
            </p:nvSpPr>
            <p:spPr bwMode="auto">
              <a:xfrm>
                <a:off x="5424488" y="2917825"/>
                <a:ext cx="388938" cy="538163"/>
              </a:xfrm>
              <a:custGeom>
                <a:avLst/>
                <a:gdLst>
                  <a:gd name="T0" fmla="*/ 28 w 118"/>
                  <a:gd name="T1" fmla="*/ 27 h 163"/>
                  <a:gd name="T2" fmla="*/ 102 w 118"/>
                  <a:gd name="T3" fmla="*/ 65 h 163"/>
                  <a:gd name="T4" fmla="*/ 118 w 118"/>
                  <a:gd name="T5" fmla="*/ 146 h 163"/>
                  <a:gd name="T6" fmla="*/ 32 w 118"/>
                  <a:gd name="T7" fmla="*/ 163 h 163"/>
                  <a:gd name="T8" fmla="*/ 28 w 118"/>
                  <a:gd name="T9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3">
                    <a:moveTo>
                      <a:pt x="28" y="27"/>
                    </a:moveTo>
                    <a:cubicBezTo>
                      <a:pt x="55" y="0"/>
                      <a:pt x="89" y="16"/>
                      <a:pt x="102" y="65"/>
                    </a:cubicBezTo>
                    <a:cubicBezTo>
                      <a:pt x="116" y="114"/>
                      <a:pt x="118" y="146"/>
                      <a:pt x="118" y="146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16" y="116"/>
                      <a:pt x="0" y="53"/>
                      <a:pt x="28" y="27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任意多边形 137">
                <a:extLst>
                  <a:ext uri="{FF2B5EF4-FFF2-40B4-BE49-F238E27FC236}">
                    <a16:creationId xmlns:a16="http://schemas.microsoft.com/office/drawing/2014/main" id="{89CBB7DD-3F06-670F-1573-BE5BECAA93A6}"/>
                  </a:ext>
                </a:extLst>
              </p:cNvPr>
              <p:cNvSpPr/>
              <p:nvPr/>
            </p:nvSpPr>
            <p:spPr bwMode="auto">
              <a:xfrm>
                <a:off x="5659438" y="3422650"/>
                <a:ext cx="39688" cy="6350"/>
              </a:xfrm>
              <a:custGeom>
                <a:avLst/>
                <a:gdLst>
                  <a:gd name="T0" fmla="*/ 12 w 12"/>
                  <a:gd name="T1" fmla="*/ 0 h 2"/>
                  <a:gd name="T2" fmla="*/ 0 w 12"/>
                  <a:gd name="T3" fmla="*/ 2 h 2"/>
                  <a:gd name="T4" fmla="*/ 0 w 12"/>
                  <a:gd name="T5" fmla="*/ 2 h 2"/>
                  <a:gd name="T6" fmla="*/ 12 w 12"/>
                  <a:gd name="T7" fmla="*/ 0 h 2"/>
                  <a:gd name="T8" fmla="*/ 12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7E4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任意多边形 138">
                <a:extLst>
                  <a:ext uri="{FF2B5EF4-FFF2-40B4-BE49-F238E27FC236}">
                    <a16:creationId xmlns:a16="http://schemas.microsoft.com/office/drawing/2014/main" id="{8254BDF9-C6E6-4A6D-72D3-9920FD0540BD}"/>
                  </a:ext>
                </a:extLst>
              </p:cNvPr>
              <p:cNvSpPr/>
              <p:nvPr/>
            </p:nvSpPr>
            <p:spPr bwMode="auto">
              <a:xfrm>
                <a:off x="5659438" y="3306763"/>
                <a:ext cx="39688" cy="122238"/>
              </a:xfrm>
              <a:custGeom>
                <a:avLst/>
                <a:gdLst>
                  <a:gd name="T0" fmla="*/ 5 w 12"/>
                  <a:gd name="T1" fmla="*/ 0 h 37"/>
                  <a:gd name="T2" fmla="*/ 0 w 12"/>
                  <a:gd name="T3" fmla="*/ 37 h 37"/>
                  <a:gd name="T4" fmla="*/ 12 w 12"/>
                  <a:gd name="T5" fmla="*/ 35 h 37"/>
                  <a:gd name="T6" fmla="*/ 5 w 12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37">
                    <a:moveTo>
                      <a:pt x="5" y="0"/>
                    </a:moveTo>
                    <a:cubicBezTo>
                      <a:pt x="3" y="12"/>
                      <a:pt x="2" y="24"/>
                      <a:pt x="0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23"/>
                      <a:pt x="8" y="11"/>
                      <a:pt x="5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任意多边形 139">
                <a:extLst>
                  <a:ext uri="{FF2B5EF4-FFF2-40B4-BE49-F238E27FC236}">
                    <a16:creationId xmlns:a16="http://schemas.microsoft.com/office/drawing/2014/main" id="{8B13B7C8-DC0C-A294-339C-4561CDBDCDB8}"/>
                  </a:ext>
                </a:extLst>
              </p:cNvPr>
              <p:cNvSpPr/>
              <p:nvPr/>
            </p:nvSpPr>
            <p:spPr bwMode="auto">
              <a:xfrm>
                <a:off x="6078538" y="3744913"/>
                <a:ext cx="168275" cy="128588"/>
              </a:xfrm>
              <a:custGeom>
                <a:avLst/>
                <a:gdLst>
                  <a:gd name="T0" fmla="*/ 31 w 51"/>
                  <a:gd name="T1" fmla="*/ 0 h 39"/>
                  <a:gd name="T2" fmla="*/ 51 w 51"/>
                  <a:gd name="T3" fmla="*/ 1 h 39"/>
                  <a:gd name="T4" fmla="*/ 35 w 51"/>
                  <a:gd name="T5" fmla="*/ 39 h 39"/>
                  <a:gd name="T6" fmla="*/ 1 w 51"/>
                  <a:gd name="T7" fmla="*/ 21 h 39"/>
                  <a:gd name="T8" fmla="*/ 7 w 51"/>
                  <a:gd name="T9" fmla="*/ 12 h 39"/>
                  <a:gd name="T10" fmla="*/ 31 w 51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9">
                    <a:moveTo>
                      <a:pt x="31" y="0"/>
                    </a:moveTo>
                    <a:cubicBezTo>
                      <a:pt x="51" y="1"/>
                      <a:pt x="51" y="1"/>
                      <a:pt x="51" y="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0" y="38"/>
                      <a:pt x="1" y="2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5"/>
                      <a:pt x="21" y="1"/>
                      <a:pt x="31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任意多边形 140">
                <a:extLst>
                  <a:ext uri="{FF2B5EF4-FFF2-40B4-BE49-F238E27FC236}">
                    <a16:creationId xmlns:a16="http://schemas.microsoft.com/office/drawing/2014/main" id="{B7E0B98E-7751-B629-ACEA-ADD9DD56F5E0}"/>
                  </a:ext>
                </a:extLst>
              </p:cNvPr>
              <p:cNvSpPr/>
              <p:nvPr/>
            </p:nvSpPr>
            <p:spPr bwMode="auto">
              <a:xfrm>
                <a:off x="6192838" y="3748088"/>
                <a:ext cx="128588" cy="125413"/>
              </a:xfrm>
              <a:custGeom>
                <a:avLst/>
                <a:gdLst>
                  <a:gd name="T0" fmla="*/ 81 w 81"/>
                  <a:gd name="T1" fmla="*/ 7 h 79"/>
                  <a:gd name="T2" fmla="*/ 44 w 81"/>
                  <a:gd name="T3" fmla="*/ 79 h 79"/>
                  <a:gd name="T4" fmla="*/ 0 w 81"/>
                  <a:gd name="T5" fmla="*/ 79 h 79"/>
                  <a:gd name="T6" fmla="*/ 34 w 81"/>
                  <a:gd name="T7" fmla="*/ 0 h 79"/>
                  <a:gd name="T8" fmla="*/ 81 w 81"/>
                  <a:gd name="T9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9">
                    <a:moveTo>
                      <a:pt x="81" y="7"/>
                    </a:moveTo>
                    <a:lnTo>
                      <a:pt x="44" y="79"/>
                    </a:lnTo>
                    <a:lnTo>
                      <a:pt x="0" y="79"/>
                    </a:lnTo>
                    <a:lnTo>
                      <a:pt x="34" y="0"/>
                    </a:lnTo>
                    <a:lnTo>
                      <a:pt x="81" y="7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任意多边形 141">
                <a:extLst>
                  <a:ext uri="{FF2B5EF4-FFF2-40B4-BE49-F238E27FC236}">
                    <a16:creationId xmlns:a16="http://schemas.microsoft.com/office/drawing/2014/main" id="{6A5464B7-0041-5800-F255-3225765B9FE0}"/>
                  </a:ext>
                </a:extLst>
              </p:cNvPr>
              <p:cNvSpPr/>
              <p:nvPr/>
            </p:nvSpPr>
            <p:spPr bwMode="auto">
              <a:xfrm>
                <a:off x="6192838" y="3748088"/>
                <a:ext cx="128588" cy="125413"/>
              </a:xfrm>
              <a:custGeom>
                <a:avLst/>
                <a:gdLst>
                  <a:gd name="T0" fmla="*/ 81 w 81"/>
                  <a:gd name="T1" fmla="*/ 7 h 79"/>
                  <a:gd name="T2" fmla="*/ 44 w 81"/>
                  <a:gd name="T3" fmla="*/ 79 h 79"/>
                  <a:gd name="T4" fmla="*/ 0 w 81"/>
                  <a:gd name="T5" fmla="*/ 79 h 79"/>
                  <a:gd name="T6" fmla="*/ 34 w 81"/>
                  <a:gd name="T7" fmla="*/ 0 h 79"/>
                  <a:gd name="T8" fmla="*/ 81 w 81"/>
                  <a:gd name="T9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9">
                    <a:moveTo>
                      <a:pt x="81" y="7"/>
                    </a:moveTo>
                    <a:lnTo>
                      <a:pt x="44" y="79"/>
                    </a:lnTo>
                    <a:lnTo>
                      <a:pt x="0" y="79"/>
                    </a:lnTo>
                    <a:lnTo>
                      <a:pt x="34" y="0"/>
                    </a:lnTo>
                    <a:lnTo>
                      <a:pt x="81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任意多边形 142">
                <a:extLst>
                  <a:ext uri="{FF2B5EF4-FFF2-40B4-BE49-F238E27FC236}">
                    <a16:creationId xmlns:a16="http://schemas.microsoft.com/office/drawing/2014/main" id="{FFCB89AB-F151-E8C2-1F6B-77124525041D}"/>
                  </a:ext>
                </a:extLst>
              </p:cNvPr>
              <p:cNvSpPr/>
              <p:nvPr/>
            </p:nvSpPr>
            <p:spPr bwMode="auto">
              <a:xfrm>
                <a:off x="4968876" y="2868613"/>
                <a:ext cx="752475" cy="1011238"/>
              </a:xfrm>
              <a:custGeom>
                <a:avLst/>
                <a:gdLst>
                  <a:gd name="T0" fmla="*/ 169 w 228"/>
                  <a:gd name="T1" fmla="*/ 15 h 307"/>
                  <a:gd name="T2" fmla="*/ 128 w 228"/>
                  <a:gd name="T3" fmla="*/ 4 h 307"/>
                  <a:gd name="T4" fmla="*/ 75 w 228"/>
                  <a:gd name="T5" fmla="*/ 1 h 307"/>
                  <a:gd name="T6" fmla="*/ 39 w 228"/>
                  <a:gd name="T7" fmla="*/ 26 h 307"/>
                  <a:gd name="T8" fmla="*/ 12 w 228"/>
                  <a:gd name="T9" fmla="*/ 140 h 307"/>
                  <a:gd name="T10" fmla="*/ 0 w 228"/>
                  <a:gd name="T11" fmla="*/ 307 h 307"/>
                  <a:gd name="T12" fmla="*/ 198 w 228"/>
                  <a:gd name="T13" fmla="*/ 307 h 307"/>
                  <a:gd name="T14" fmla="*/ 225 w 228"/>
                  <a:gd name="T15" fmla="*/ 71 h 307"/>
                  <a:gd name="T16" fmla="*/ 205 w 228"/>
                  <a:gd name="T17" fmla="*/ 32 h 307"/>
                  <a:gd name="T18" fmla="*/ 169 w 228"/>
                  <a:gd name="T19" fmla="*/ 1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307">
                    <a:moveTo>
                      <a:pt x="169" y="15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59" y="0"/>
                      <a:pt x="44" y="11"/>
                      <a:pt x="39" y="26"/>
                    </a:cubicBezTo>
                    <a:cubicBezTo>
                      <a:pt x="29" y="57"/>
                      <a:pt x="19" y="102"/>
                      <a:pt x="12" y="140"/>
                    </a:cubicBezTo>
                    <a:cubicBezTo>
                      <a:pt x="5" y="183"/>
                      <a:pt x="1" y="248"/>
                      <a:pt x="0" y="307"/>
                    </a:cubicBezTo>
                    <a:cubicBezTo>
                      <a:pt x="198" y="307"/>
                      <a:pt x="198" y="307"/>
                      <a:pt x="198" y="307"/>
                    </a:cubicBezTo>
                    <a:cubicBezTo>
                      <a:pt x="202" y="184"/>
                      <a:pt x="218" y="112"/>
                      <a:pt x="225" y="71"/>
                    </a:cubicBezTo>
                    <a:cubicBezTo>
                      <a:pt x="228" y="55"/>
                      <a:pt x="219" y="39"/>
                      <a:pt x="205" y="32"/>
                    </a:cubicBezTo>
                    <a:cubicBezTo>
                      <a:pt x="169" y="15"/>
                      <a:pt x="169" y="15"/>
                      <a:pt x="169" y="15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任意多边形 143">
                <a:extLst>
                  <a:ext uri="{FF2B5EF4-FFF2-40B4-BE49-F238E27FC236}">
                    <a16:creationId xmlns:a16="http://schemas.microsoft.com/office/drawing/2014/main" id="{5EFA438F-EEFF-1A81-6248-F97905C9F18C}"/>
                  </a:ext>
                </a:extLst>
              </p:cNvPr>
              <p:cNvSpPr/>
              <p:nvPr/>
            </p:nvSpPr>
            <p:spPr bwMode="auto">
              <a:xfrm>
                <a:off x="4979988" y="3024188"/>
                <a:ext cx="300038" cy="615950"/>
              </a:xfrm>
              <a:custGeom>
                <a:avLst/>
                <a:gdLst>
                  <a:gd name="T0" fmla="*/ 35 w 91"/>
                  <a:gd name="T1" fmla="*/ 0 h 187"/>
                  <a:gd name="T2" fmla="*/ 29 w 91"/>
                  <a:gd name="T3" fmla="*/ 1 h 187"/>
                  <a:gd name="T4" fmla="*/ 9 w 91"/>
                  <a:gd name="T5" fmla="*/ 93 h 187"/>
                  <a:gd name="T6" fmla="*/ 0 w 91"/>
                  <a:gd name="T7" fmla="*/ 187 h 187"/>
                  <a:gd name="T8" fmla="*/ 80 w 91"/>
                  <a:gd name="T9" fmla="*/ 95 h 187"/>
                  <a:gd name="T10" fmla="*/ 35 w 91"/>
                  <a:gd name="T1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87">
                    <a:moveTo>
                      <a:pt x="35" y="0"/>
                    </a:moveTo>
                    <a:cubicBezTo>
                      <a:pt x="33" y="0"/>
                      <a:pt x="31" y="0"/>
                      <a:pt x="29" y="1"/>
                    </a:cubicBezTo>
                    <a:cubicBezTo>
                      <a:pt x="22" y="29"/>
                      <a:pt x="15" y="63"/>
                      <a:pt x="9" y="93"/>
                    </a:cubicBezTo>
                    <a:cubicBezTo>
                      <a:pt x="5" y="119"/>
                      <a:pt x="2" y="152"/>
                      <a:pt x="0" y="187"/>
                    </a:cubicBezTo>
                    <a:cubicBezTo>
                      <a:pt x="32" y="183"/>
                      <a:pt x="68" y="146"/>
                      <a:pt x="80" y="95"/>
                    </a:cubicBezTo>
                    <a:cubicBezTo>
                      <a:pt x="91" y="49"/>
                      <a:pt x="67" y="0"/>
                      <a:pt x="35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任意多边形 144">
                <a:extLst>
                  <a:ext uri="{FF2B5EF4-FFF2-40B4-BE49-F238E27FC236}">
                    <a16:creationId xmlns:a16="http://schemas.microsoft.com/office/drawing/2014/main" id="{9468E580-9EDD-417C-6E9B-EB0CCEA4AE9F}"/>
                  </a:ext>
                </a:extLst>
              </p:cNvPr>
              <p:cNvSpPr/>
              <p:nvPr/>
            </p:nvSpPr>
            <p:spPr bwMode="auto">
              <a:xfrm>
                <a:off x="5345113" y="2660650"/>
                <a:ext cx="254000" cy="376238"/>
              </a:xfrm>
              <a:custGeom>
                <a:avLst/>
                <a:gdLst>
                  <a:gd name="T0" fmla="*/ 31 w 77"/>
                  <a:gd name="T1" fmla="*/ 0 h 114"/>
                  <a:gd name="T2" fmla="*/ 47 w 77"/>
                  <a:gd name="T3" fmla="*/ 24 h 114"/>
                  <a:gd name="T4" fmla="*/ 68 w 77"/>
                  <a:gd name="T5" fmla="*/ 57 h 114"/>
                  <a:gd name="T6" fmla="*/ 62 w 77"/>
                  <a:gd name="T7" fmla="*/ 67 h 114"/>
                  <a:gd name="T8" fmla="*/ 71 w 77"/>
                  <a:gd name="T9" fmla="*/ 93 h 114"/>
                  <a:gd name="T10" fmla="*/ 76 w 77"/>
                  <a:gd name="T11" fmla="*/ 104 h 114"/>
                  <a:gd name="T12" fmla="*/ 52 w 77"/>
                  <a:gd name="T13" fmla="*/ 111 h 114"/>
                  <a:gd name="T14" fmla="*/ 6 w 77"/>
                  <a:gd name="T15" fmla="*/ 86 h 114"/>
                  <a:gd name="T16" fmla="*/ 8 w 77"/>
                  <a:gd name="T17" fmla="*/ 69 h 114"/>
                  <a:gd name="T18" fmla="*/ 31 w 77"/>
                  <a:gd name="T1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114">
                    <a:moveTo>
                      <a:pt x="31" y="0"/>
                    </a:moveTo>
                    <a:cubicBezTo>
                      <a:pt x="47" y="24"/>
                      <a:pt x="47" y="24"/>
                      <a:pt x="47" y="24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7" y="58"/>
                      <a:pt x="64" y="63"/>
                      <a:pt x="62" y="67"/>
                    </a:cubicBezTo>
                    <a:cubicBezTo>
                      <a:pt x="58" y="75"/>
                      <a:pt x="54" y="81"/>
                      <a:pt x="71" y="93"/>
                    </a:cubicBezTo>
                    <a:cubicBezTo>
                      <a:pt x="75" y="95"/>
                      <a:pt x="77" y="100"/>
                      <a:pt x="76" y="104"/>
                    </a:cubicBezTo>
                    <a:cubicBezTo>
                      <a:pt x="75" y="109"/>
                      <a:pt x="70" y="114"/>
                      <a:pt x="52" y="111"/>
                    </a:cubicBezTo>
                    <a:cubicBezTo>
                      <a:pt x="31" y="107"/>
                      <a:pt x="17" y="96"/>
                      <a:pt x="6" y="86"/>
                    </a:cubicBezTo>
                    <a:cubicBezTo>
                      <a:pt x="0" y="79"/>
                      <a:pt x="2" y="75"/>
                      <a:pt x="8" y="69"/>
                    </a:cubicBezTo>
                    <a:cubicBezTo>
                      <a:pt x="24" y="51"/>
                      <a:pt x="29" y="23"/>
                      <a:pt x="31" y="0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任意多边形 145">
                <a:extLst>
                  <a:ext uri="{FF2B5EF4-FFF2-40B4-BE49-F238E27FC236}">
                    <a16:creationId xmlns:a16="http://schemas.microsoft.com/office/drawing/2014/main" id="{0C8927F0-BA32-E08B-52E4-3D19669DA025}"/>
                  </a:ext>
                </a:extLst>
              </p:cNvPr>
              <p:cNvSpPr/>
              <p:nvPr/>
            </p:nvSpPr>
            <p:spPr bwMode="auto">
              <a:xfrm>
                <a:off x="5546726" y="2874963"/>
                <a:ext cx="6350" cy="1111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2 h 3"/>
                  <a:gd name="T4" fmla="*/ 0 w 2"/>
                  <a:gd name="T5" fmla="*/ 3 h 3"/>
                  <a:gd name="T6" fmla="*/ 1 w 2"/>
                  <a:gd name="T7" fmla="*/ 2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任意多边形 146">
                <a:extLst>
                  <a:ext uri="{FF2B5EF4-FFF2-40B4-BE49-F238E27FC236}">
                    <a16:creationId xmlns:a16="http://schemas.microsoft.com/office/drawing/2014/main" id="{86EF6918-0CA2-3B49-A701-27F8598B222F}"/>
                  </a:ext>
                </a:extLst>
              </p:cNvPr>
              <p:cNvSpPr/>
              <p:nvPr/>
            </p:nvSpPr>
            <p:spPr bwMode="auto">
              <a:xfrm>
                <a:off x="5500688" y="2819400"/>
                <a:ext cx="63500" cy="69850"/>
              </a:xfrm>
              <a:custGeom>
                <a:avLst/>
                <a:gdLst>
                  <a:gd name="T0" fmla="*/ 0 w 19"/>
                  <a:gd name="T1" fmla="*/ 0 h 21"/>
                  <a:gd name="T2" fmla="*/ 14 w 19"/>
                  <a:gd name="T3" fmla="*/ 21 h 21"/>
                  <a:gd name="T4" fmla="*/ 14 w 19"/>
                  <a:gd name="T5" fmla="*/ 20 h 21"/>
                  <a:gd name="T6" fmla="*/ 15 w 19"/>
                  <a:gd name="T7" fmla="*/ 19 h 21"/>
                  <a:gd name="T8" fmla="*/ 16 w 19"/>
                  <a:gd name="T9" fmla="*/ 17 h 21"/>
                  <a:gd name="T10" fmla="*/ 19 w 19"/>
                  <a:gd name="T11" fmla="*/ 11 h 21"/>
                  <a:gd name="T12" fmla="*/ 0 w 19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1">
                    <a:moveTo>
                      <a:pt x="0" y="0"/>
                    </a:moveTo>
                    <a:cubicBezTo>
                      <a:pt x="2" y="8"/>
                      <a:pt x="8" y="17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5" y="20"/>
                      <a:pt x="15" y="19"/>
                      <a:pt x="15" y="19"/>
                    </a:cubicBezTo>
                    <a:cubicBezTo>
                      <a:pt x="15" y="19"/>
                      <a:pt x="15" y="18"/>
                      <a:pt x="16" y="17"/>
                    </a:cubicBezTo>
                    <a:cubicBezTo>
                      <a:pt x="17" y="15"/>
                      <a:pt x="18" y="13"/>
                      <a:pt x="19" y="11"/>
                    </a:cubicBezTo>
                    <a:cubicBezTo>
                      <a:pt x="12" y="9"/>
                      <a:pt x="6" y="6"/>
                      <a:pt x="0" y="0"/>
                    </a:cubicBezTo>
                  </a:path>
                </a:pathLst>
              </a:custGeom>
              <a:solidFill>
                <a:srgbClr val="91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任意多边形 147">
                <a:extLst>
                  <a:ext uri="{FF2B5EF4-FFF2-40B4-BE49-F238E27FC236}">
                    <a16:creationId xmlns:a16="http://schemas.microsoft.com/office/drawing/2014/main" id="{0F7569F5-E794-0A0E-46F6-45BE2E6465D8}"/>
                  </a:ext>
                </a:extLst>
              </p:cNvPr>
              <p:cNvSpPr/>
              <p:nvPr/>
            </p:nvSpPr>
            <p:spPr bwMode="auto">
              <a:xfrm>
                <a:off x="5530851" y="2654300"/>
                <a:ext cx="177800" cy="477838"/>
              </a:xfrm>
              <a:custGeom>
                <a:avLst/>
                <a:gdLst>
                  <a:gd name="T0" fmla="*/ 1 w 54"/>
                  <a:gd name="T1" fmla="*/ 145 h 145"/>
                  <a:gd name="T2" fmla="*/ 0 w 54"/>
                  <a:gd name="T3" fmla="*/ 144 h 145"/>
                  <a:gd name="T4" fmla="*/ 1 w 54"/>
                  <a:gd name="T5" fmla="*/ 143 h 145"/>
                  <a:gd name="T6" fmla="*/ 4 w 54"/>
                  <a:gd name="T7" fmla="*/ 142 h 145"/>
                  <a:gd name="T8" fmla="*/ 49 w 54"/>
                  <a:gd name="T9" fmla="*/ 2 h 145"/>
                  <a:gd name="T10" fmla="*/ 50 w 54"/>
                  <a:gd name="T11" fmla="*/ 0 h 145"/>
                  <a:gd name="T12" fmla="*/ 50 w 54"/>
                  <a:gd name="T13" fmla="*/ 0 h 145"/>
                  <a:gd name="T14" fmla="*/ 51 w 54"/>
                  <a:gd name="T15" fmla="*/ 2 h 145"/>
                  <a:gd name="T16" fmla="*/ 4 w 54"/>
                  <a:gd name="T17" fmla="*/ 145 h 145"/>
                  <a:gd name="T18" fmla="*/ 1 w 54"/>
                  <a:gd name="T1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145">
                    <a:moveTo>
                      <a:pt x="1" y="145"/>
                    </a:moveTo>
                    <a:cubicBezTo>
                      <a:pt x="1" y="145"/>
                      <a:pt x="0" y="145"/>
                      <a:pt x="0" y="144"/>
                    </a:cubicBezTo>
                    <a:cubicBezTo>
                      <a:pt x="0" y="144"/>
                      <a:pt x="0" y="143"/>
                      <a:pt x="1" y="143"/>
                    </a:cubicBezTo>
                    <a:cubicBezTo>
                      <a:pt x="2" y="143"/>
                      <a:pt x="3" y="143"/>
                      <a:pt x="4" y="142"/>
                    </a:cubicBezTo>
                    <a:cubicBezTo>
                      <a:pt x="18" y="139"/>
                      <a:pt x="52" y="132"/>
                      <a:pt x="49" y="2"/>
                    </a:cubicBezTo>
                    <a:cubicBezTo>
                      <a:pt x="49" y="1"/>
                      <a:pt x="49" y="1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1"/>
                      <a:pt x="51" y="2"/>
                    </a:cubicBezTo>
                    <a:cubicBezTo>
                      <a:pt x="54" y="134"/>
                      <a:pt x="19" y="141"/>
                      <a:pt x="4" y="145"/>
                    </a:cubicBezTo>
                    <a:cubicBezTo>
                      <a:pt x="3" y="145"/>
                      <a:pt x="2" y="145"/>
                      <a:pt x="1" y="1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任意多边形 148">
                <a:extLst>
                  <a:ext uri="{FF2B5EF4-FFF2-40B4-BE49-F238E27FC236}">
                    <a16:creationId xmlns:a16="http://schemas.microsoft.com/office/drawing/2014/main" id="{F6B0AA51-7CAA-443F-58B2-2E9BFF728EED}"/>
                  </a:ext>
                </a:extLst>
              </p:cNvPr>
              <p:cNvSpPr/>
              <p:nvPr/>
            </p:nvSpPr>
            <p:spPr bwMode="auto">
              <a:xfrm>
                <a:off x="5711826" y="2482850"/>
                <a:ext cx="109538" cy="220663"/>
              </a:xfrm>
              <a:custGeom>
                <a:avLst/>
                <a:gdLst>
                  <a:gd name="T0" fmla="*/ 27 w 33"/>
                  <a:gd name="T1" fmla="*/ 17 h 67"/>
                  <a:gd name="T2" fmla="*/ 0 w 33"/>
                  <a:gd name="T3" fmla="*/ 12 h 67"/>
                  <a:gd name="T4" fmla="*/ 11 w 33"/>
                  <a:gd name="T5" fmla="*/ 57 h 67"/>
                  <a:gd name="T6" fmla="*/ 27 w 33"/>
                  <a:gd name="T7" fmla="*/ 1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67">
                    <a:moveTo>
                      <a:pt x="27" y="17"/>
                    </a:moveTo>
                    <a:cubicBezTo>
                      <a:pt x="21" y="0"/>
                      <a:pt x="0" y="12"/>
                      <a:pt x="0" y="12"/>
                    </a:cubicBezTo>
                    <a:cubicBezTo>
                      <a:pt x="0" y="12"/>
                      <a:pt x="0" y="48"/>
                      <a:pt x="11" y="57"/>
                    </a:cubicBezTo>
                    <a:cubicBezTo>
                      <a:pt x="23" y="67"/>
                      <a:pt x="33" y="35"/>
                      <a:pt x="27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任意多边形 149">
                <a:extLst>
                  <a:ext uri="{FF2B5EF4-FFF2-40B4-BE49-F238E27FC236}">
                    <a16:creationId xmlns:a16="http://schemas.microsoft.com/office/drawing/2014/main" id="{C020AA16-F57D-F17A-E098-7FC02B7F0D95}"/>
                  </a:ext>
                </a:extLst>
              </p:cNvPr>
              <p:cNvSpPr/>
              <p:nvPr/>
            </p:nvSpPr>
            <p:spPr bwMode="auto">
              <a:xfrm>
                <a:off x="5424488" y="2341563"/>
                <a:ext cx="403225" cy="557213"/>
              </a:xfrm>
              <a:custGeom>
                <a:avLst/>
                <a:gdLst>
                  <a:gd name="T0" fmla="*/ 12 w 122"/>
                  <a:gd name="T1" fmla="*/ 53 h 169"/>
                  <a:gd name="T2" fmla="*/ 14 w 122"/>
                  <a:gd name="T3" fmla="*/ 134 h 169"/>
                  <a:gd name="T4" fmla="*/ 98 w 122"/>
                  <a:gd name="T5" fmla="*/ 131 h 169"/>
                  <a:gd name="T6" fmla="*/ 91 w 122"/>
                  <a:gd name="T7" fmla="*/ 23 h 169"/>
                  <a:gd name="T8" fmla="*/ 12 w 122"/>
                  <a:gd name="T9" fmla="*/ 5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69">
                    <a:moveTo>
                      <a:pt x="12" y="53"/>
                    </a:moveTo>
                    <a:cubicBezTo>
                      <a:pt x="6" y="90"/>
                      <a:pt x="0" y="110"/>
                      <a:pt x="14" y="134"/>
                    </a:cubicBezTo>
                    <a:cubicBezTo>
                      <a:pt x="34" y="169"/>
                      <a:pt x="81" y="164"/>
                      <a:pt x="98" y="131"/>
                    </a:cubicBezTo>
                    <a:cubicBezTo>
                      <a:pt x="114" y="101"/>
                      <a:pt x="122" y="47"/>
                      <a:pt x="91" y="23"/>
                    </a:cubicBezTo>
                    <a:cubicBezTo>
                      <a:pt x="60" y="0"/>
                      <a:pt x="19" y="17"/>
                      <a:pt x="12" y="53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任意多边形 150">
                <a:extLst>
                  <a:ext uri="{FF2B5EF4-FFF2-40B4-BE49-F238E27FC236}">
                    <a16:creationId xmlns:a16="http://schemas.microsoft.com/office/drawing/2014/main" id="{3DA4A869-9652-768D-E37F-B549D9C8FB52}"/>
                  </a:ext>
                </a:extLst>
              </p:cNvPr>
              <p:cNvSpPr/>
              <p:nvPr/>
            </p:nvSpPr>
            <p:spPr bwMode="auto">
              <a:xfrm>
                <a:off x="5411788" y="2490788"/>
                <a:ext cx="177800" cy="166688"/>
              </a:xfrm>
              <a:custGeom>
                <a:avLst/>
                <a:gdLst>
                  <a:gd name="T0" fmla="*/ 9 w 54"/>
                  <a:gd name="T1" fmla="*/ 30 h 51"/>
                  <a:gd name="T2" fmla="*/ 24 w 54"/>
                  <a:gd name="T3" fmla="*/ 51 h 51"/>
                  <a:gd name="T4" fmla="*/ 54 w 54"/>
                  <a:gd name="T5" fmla="*/ 14 h 51"/>
                  <a:gd name="T6" fmla="*/ 9 w 54"/>
                  <a:gd name="T7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51">
                    <a:moveTo>
                      <a:pt x="9" y="30"/>
                    </a:moveTo>
                    <a:cubicBezTo>
                      <a:pt x="0" y="45"/>
                      <a:pt x="24" y="51"/>
                      <a:pt x="24" y="51"/>
                    </a:cubicBezTo>
                    <a:cubicBezTo>
                      <a:pt x="24" y="51"/>
                      <a:pt x="53" y="29"/>
                      <a:pt x="54" y="14"/>
                    </a:cubicBezTo>
                    <a:cubicBezTo>
                      <a:pt x="54" y="0"/>
                      <a:pt x="17" y="17"/>
                      <a:pt x="9" y="3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任意多边形 151">
                <a:extLst>
                  <a:ext uri="{FF2B5EF4-FFF2-40B4-BE49-F238E27FC236}">
                    <a16:creationId xmlns:a16="http://schemas.microsoft.com/office/drawing/2014/main" id="{CCFF4E44-F81E-3A6A-1B5A-6259ACEE2373}"/>
                  </a:ext>
                </a:extLst>
              </p:cNvPr>
              <p:cNvSpPr/>
              <p:nvPr/>
            </p:nvSpPr>
            <p:spPr bwMode="auto">
              <a:xfrm>
                <a:off x="5378451" y="2332038"/>
                <a:ext cx="458788" cy="276225"/>
              </a:xfrm>
              <a:custGeom>
                <a:avLst/>
                <a:gdLst>
                  <a:gd name="T0" fmla="*/ 10 w 139"/>
                  <a:gd name="T1" fmla="*/ 84 h 84"/>
                  <a:gd name="T2" fmla="*/ 4 w 139"/>
                  <a:gd name="T3" fmla="*/ 51 h 84"/>
                  <a:gd name="T4" fmla="*/ 33 w 139"/>
                  <a:gd name="T5" fmla="*/ 28 h 84"/>
                  <a:gd name="T6" fmla="*/ 116 w 139"/>
                  <a:gd name="T7" fmla="*/ 28 h 84"/>
                  <a:gd name="T8" fmla="*/ 108 w 139"/>
                  <a:gd name="T9" fmla="*/ 64 h 84"/>
                  <a:gd name="T10" fmla="*/ 73 w 139"/>
                  <a:gd name="T11" fmla="*/ 53 h 84"/>
                  <a:gd name="T12" fmla="*/ 10 w 139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84">
                    <a:moveTo>
                      <a:pt x="10" y="84"/>
                    </a:moveTo>
                    <a:cubicBezTo>
                      <a:pt x="5" y="80"/>
                      <a:pt x="0" y="64"/>
                      <a:pt x="4" y="51"/>
                    </a:cubicBezTo>
                    <a:cubicBezTo>
                      <a:pt x="8" y="37"/>
                      <a:pt x="21" y="23"/>
                      <a:pt x="33" y="28"/>
                    </a:cubicBezTo>
                    <a:cubicBezTo>
                      <a:pt x="37" y="15"/>
                      <a:pt x="96" y="0"/>
                      <a:pt x="116" y="28"/>
                    </a:cubicBezTo>
                    <a:cubicBezTo>
                      <a:pt x="139" y="60"/>
                      <a:pt x="127" y="77"/>
                      <a:pt x="108" y="64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10" y="84"/>
                      <a:pt x="10" y="84"/>
                      <a:pt x="10" y="8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任意多边形 152">
                <a:extLst>
                  <a:ext uri="{FF2B5EF4-FFF2-40B4-BE49-F238E27FC236}">
                    <a16:creationId xmlns:a16="http://schemas.microsoft.com/office/drawing/2014/main" id="{75A7E52D-5CBD-51EC-6E81-96A56A5BFE46}"/>
                  </a:ext>
                </a:extLst>
              </p:cNvPr>
              <p:cNvSpPr/>
              <p:nvPr/>
            </p:nvSpPr>
            <p:spPr bwMode="auto">
              <a:xfrm>
                <a:off x="5503863" y="2463800"/>
                <a:ext cx="314325" cy="104775"/>
              </a:xfrm>
              <a:custGeom>
                <a:avLst/>
                <a:gdLst>
                  <a:gd name="T0" fmla="*/ 77 w 95"/>
                  <a:gd name="T1" fmla="*/ 21 h 32"/>
                  <a:gd name="T2" fmla="*/ 32 w 95"/>
                  <a:gd name="T3" fmla="*/ 30 h 32"/>
                  <a:gd name="T4" fmla="*/ 44 w 95"/>
                  <a:gd name="T5" fmla="*/ 17 h 32"/>
                  <a:gd name="T6" fmla="*/ 17 w 95"/>
                  <a:gd name="T7" fmla="*/ 24 h 32"/>
                  <a:gd name="T8" fmla="*/ 9 w 95"/>
                  <a:gd name="T9" fmla="*/ 5 h 32"/>
                  <a:gd name="T10" fmla="*/ 77 w 95"/>
                  <a:gd name="T1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32">
                    <a:moveTo>
                      <a:pt x="77" y="21"/>
                    </a:moveTo>
                    <a:cubicBezTo>
                      <a:pt x="68" y="32"/>
                      <a:pt x="32" y="30"/>
                      <a:pt x="32" y="30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35" y="25"/>
                      <a:pt x="17" y="24"/>
                    </a:cubicBezTo>
                    <a:cubicBezTo>
                      <a:pt x="0" y="23"/>
                      <a:pt x="9" y="5"/>
                      <a:pt x="9" y="5"/>
                    </a:cubicBezTo>
                    <a:cubicBezTo>
                      <a:pt x="9" y="5"/>
                      <a:pt x="95" y="0"/>
                      <a:pt x="77" y="2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任意多边形 153">
                <a:extLst>
                  <a:ext uri="{FF2B5EF4-FFF2-40B4-BE49-F238E27FC236}">
                    <a16:creationId xmlns:a16="http://schemas.microsoft.com/office/drawing/2014/main" id="{D3E1B200-9B2D-8FF6-8B1C-90691D8D9048}"/>
                  </a:ext>
                </a:extLst>
              </p:cNvPr>
              <p:cNvSpPr/>
              <p:nvPr/>
            </p:nvSpPr>
            <p:spPr bwMode="auto">
              <a:xfrm>
                <a:off x="5399088" y="2546350"/>
                <a:ext cx="98425" cy="157163"/>
              </a:xfrm>
              <a:custGeom>
                <a:avLst/>
                <a:gdLst>
                  <a:gd name="T0" fmla="*/ 1 w 30"/>
                  <a:gd name="T1" fmla="*/ 18 h 48"/>
                  <a:gd name="T2" fmla="*/ 8 w 30"/>
                  <a:gd name="T3" fmla="*/ 40 h 48"/>
                  <a:gd name="T4" fmla="*/ 27 w 30"/>
                  <a:gd name="T5" fmla="*/ 31 h 48"/>
                  <a:gd name="T6" fmla="*/ 18 w 30"/>
                  <a:gd name="T7" fmla="*/ 5 h 48"/>
                  <a:gd name="T8" fmla="*/ 1 w 30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1" y="18"/>
                    </a:moveTo>
                    <a:cubicBezTo>
                      <a:pt x="0" y="26"/>
                      <a:pt x="4" y="34"/>
                      <a:pt x="8" y="40"/>
                    </a:cubicBezTo>
                    <a:cubicBezTo>
                      <a:pt x="15" y="48"/>
                      <a:pt x="25" y="41"/>
                      <a:pt x="27" y="31"/>
                    </a:cubicBezTo>
                    <a:cubicBezTo>
                      <a:pt x="30" y="23"/>
                      <a:pt x="27" y="9"/>
                      <a:pt x="18" y="5"/>
                    </a:cubicBezTo>
                    <a:cubicBezTo>
                      <a:pt x="9" y="0"/>
                      <a:pt x="1" y="8"/>
                      <a:pt x="1" y="18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任意多边形 154">
                <a:extLst>
                  <a:ext uri="{FF2B5EF4-FFF2-40B4-BE49-F238E27FC236}">
                    <a16:creationId xmlns:a16="http://schemas.microsoft.com/office/drawing/2014/main" id="{436AACC1-7A49-4A1C-4CB6-CE513A62DF29}"/>
                  </a:ext>
                </a:extLst>
              </p:cNvPr>
              <p:cNvSpPr/>
              <p:nvPr/>
            </p:nvSpPr>
            <p:spPr bwMode="auto">
              <a:xfrm>
                <a:off x="5375276" y="2305050"/>
                <a:ext cx="446088" cy="223838"/>
              </a:xfrm>
              <a:custGeom>
                <a:avLst/>
                <a:gdLst>
                  <a:gd name="T0" fmla="*/ 4 w 135"/>
                  <a:gd name="T1" fmla="*/ 68 h 68"/>
                  <a:gd name="T2" fmla="*/ 14 w 135"/>
                  <a:gd name="T3" fmla="*/ 34 h 68"/>
                  <a:gd name="T4" fmla="*/ 19 w 135"/>
                  <a:gd name="T5" fmla="*/ 16 h 68"/>
                  <a:gd name="T6" fmla="*/ 97 w 135"/>
                  <a:gd name="T7" fmla="*/ 9 h 68"/>
                  <a:gd name="T8" fmla="*/ 125 w 135"/>
                  <a:gd name="T9" fmla="*/ 50 h 68"/>
                  <a:gd name="T10" fmla="*/ 4 w 135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68">
                    <a:moveTo>
                      <a:pt x="4" y="68"/>
                    </a:moveTo>
                    <a:cubicBezTo>
                      <a:pt x="2" y="57"/>
                      <a:pt x="6" y="42"/>
                      <a:pt x="14" y="34"/>
                    </a:cubicBezTo>
                    <a:cubicBezTo>
                      <a:pt x="10" y="34"/>
                      <a:pt x="0" y="28"/>
                      <a:pt x="19" y="16"/>
                    </a:cubicBezTo>
                    <a:cubicBezTo>
                      <a:pt x="38" y="3"/>
                      <a:pt x="77" y="0"/>
                      <a:pt x="97" y="9"/>
                    </a:cubicBezTo>
                    <a:cubicBezTo>
                      <a:pt x="135" y="28"/>
                      <a:pt x="125" y="50"/>
                      <a:pt x="125" y="50"/>
                    </a:cubicBezTo>
                    <a:cubicBezTo>
                      <a:pt x="4" y="68"/>
                      <a:pt x="4" y="68"/>
                      <a:pt x="4" y="68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任意多边形 155">
                <a:extLst>
                  <a:ext uri="{FF2B5EF4-FFF2-40B4-BE49-F238E27FC236}">
                    <a16:creationId xmlns:a16="http://schemas.microsoft.com/office/drawing/2014/main" id="{ACB4B1F2-B6D9-AF7B-62CF-37D2EF61394F}"/>
                  </a:ext>
                </a:extLst>
              </p:cNvPr>
              <p:cNvSpPr/>
              <p:nvPr/>
            </p:nvSpPr>
            <p:spPr bwMode="auto">
              <a:xfrm>
                <a:off x="5387976" y="2319338"/>
                <a:ext cx="403225" cy="209550"/>
              </a:xfrm>
              <a:custGeom>
                <a:avLst/>
                <a:gdLst>
                  <a:gd name="T0" fmla="*/ 63 w 122"/>
                  <a:gd name="T1" fmla="*/ 0 h 64"/>
                  <a:gd name="T2" fmla="*/ 15 w 122"/>
                  <a:gd name="T3" fmla="*/ 12 h 64"/>
                  <a:gd name="T4" fmla="*/ 4 w 122"/>
                  <a:gd name="T5" fmla="*/ 25 h 64"/>
                  <a:gd name="T6" fmla="*/ 9 w 122"/>
                  <a:gd name="T7" fmla="*/ 30 h 64"/>
                  <a:gd name="T8" fmla="*/ 10 w 122"/>
                  <a:gd name="T9" fmla="*/ 30 h 64"/>
                  <a:gd name="T10" fmla="*/ 10 w 122"/>
                  <a:gd name="T11" fmla="*/ 30 h 64"/>
                  <a:gd name="T12" fmla="*/ 10 w 122"/>
                  <a:gd name="T13" fmla="*/ 30 h 64"/>
                  <a:gd name="T14" fmla="*/ 0 w 122"/>
                  <a:gd name="T15" fmla="*/ 57 h 64"/>
                  <a:gd name="T16" fmla="*/ 0 w 122"/>
                  <a:gd name="T17" fmla="*/ 64 h 64"/>
                  <a:gd name="T18" fmla="*/ 121 w 122"/>
                  <a:gd name="T19" fmla="*/ 46 h 64"/>
                  <a:gd name="T20" fmla="*/ 122 w 122"/>
                  <a:gd name="T21" fmla="*/ 39 h 64"/>
                  <a:gd name="T22" fmla="*/ 93 w 122"/>
                  <a:gd name="T23" fmla="*/ 5 h 64"/>
                  <a:gd name="T24" fmla="*/ 63 w 12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64">
                    <a:moveTo>
                      <a:pt x="63" y="0"/>
                    </a:moveTo>
                    <a:cubicBezTo>
                      <a:pt x="46" y="0"/>
                      <a:pt x="27" y="4"/>
                      <a:pt x="15" y="12"/>
                    </a:cubicBezTo>
                    <a:cubicBezTo>
                      <a:pt x="7" y="17"/>
                      <a:pt x="4" y="22"/>
                      <a:pt x="4" y="25"/>
                    </a:cubicBezTo>
                    <a:cubicBezTo>
                      <a:pt x="4" y="28"/>
                      <a:pt x="7" y="30"/>
                      <a:pt x="9" y="30"/>
                    </a:cubicBezTo>
                    <a:cubicBezTo>
                      <a:pt x="9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4" y="36"/>
                      <a:pt x="0" y="48"/>
                      <a:pt x="0" y="57"/>
                    </a:cubicBezTo>
                    <a:cubicBezTo>
                      <a:pt x="0" y="60"/>
                      <a:pt x="0" y="62"/>
                      <a:pt x="0" y="64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2" y="44"/>
                      <a:pt x="122" y="39"/>
                    </a:cubicBezTo>
                    <a:cubicBezTo>
                      <a:pt x="122" y="31"/>
                      <a:pt x="118" y="18"/>
                      <a:pt x="93" y="5"/>
                    </a:cubicBezTo>
                    <a:cubicBezTo>
                      <a:pt x="85" y="2"/>
                      <a:pt x="74" y="0"/>
                      <a:pt x="63" y="0"/>
                    </a:cubicBezTo>
                  </a:path>
                </a:pathLst>
              </a:custGeom>
              <a:solidFill>
                <a:srgbClr val="2D5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任意多边形 156">
                <a:extLst>
                  <a:ext uri="{FF2B5EF4-FFF2-40B4-BE49-F238E27FC236}">
                    <a16:creationId xmlns:a16="http://schemas.microsoft.com/office/drawing/2014/main" id="{C387C996-14FF-B86B-4B46-CFBDA41821B3}"/>
                  </a:ext>
                </a:extLst>
              </p:cNvPr>
              <p:cNvSpPr/>
              <p:nvPr/>
            </p:nvSpPr>
            <p:spPr bwMode="auto">
              <a:xfrm>
                <a:off x="5368926" y="2417763"/>
                <a:ext cx="449263" cy="187325"/>
              </a:xfrm>
              <a:custGeom>
                <a:avLst/>
                <a:gdLst>
                  <a:gd name="T0" fmla="*/ 7 w 136"/>
                  <a:gd name="T1" fmla="*/ 56 h 57"/>
                  <a:gd name="T2" fmla="*/ 76 w 136"/>
                  <a:gd name="T3" fmla="*/ 26 h 57"/>
                  <a:gd name="T4" fmla="*/ 130 w 136"/>
                  <a:gd name="T5" fmla="*/ 36 h 57"/>
                  <a:gd name="T6" fmla="*/ 131 w 136"/>
                  <a:gd name="T7" fmla="*/ 14 h 57"/>
                  <a:gd name="T8" fmla="*/ 70 w 136"/>
                  <a:gd name="T9" fmla="*/ 2 h 57"/>
                  <a:gd name="T10" fmla="*/ 4 w 136"/>
                  <a:gd name="T11" fmla="*/ 32 h 57"/>
                  <a:gd name="T12" fmla="*/ 7 w 136"/>
                  <a:gd name="T13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57">
                    <a:moveTo>
                      <a:pt x="7" y="56"/>
                    </a:moveTo>
                    <a:cubicBezTo>
                      <a:pt x="14" y="57"/>
                      <a:pt x="20" y="37"/>
                      <a:pt x="76" y="26"/>
                    </a:cubicBezTo>
                    <a:cubicBezTo>
                      <a:pt x="99" y="22"/>
                      <a:pt x="123" y="30"/>
                      <a:pt x="130" y="36"/>
                    </a:cubicBezTo>
                    <a:cubicBezTo>
                      <a:pt x="136" y="43"/>
                      <a:pt x="133" y="21"/>
                      <a:pt x="131" y="14"/>
                    </a:cubicBezTo>
                    <a:cubicBezTo>
                      <a:pt x="128" y="6"/>
                      <a:pt x="93" y="0"/>
                      <a:pt x="70" y="2"/>
                    </a:cubicBezTo>
                    <a:cubicBezTo>
                      <a:pt x="31" y="7"/>
                      <a:pt x="7" y="27"/>
                      <a:pt x="4" y="32"/>
                    </a:cubicBezTo>
                    <a:cubicBezTo>
                      <a:pt x="0" y="37"/>
                      <a:pt x="1" y="56"/>
                      <a:pt x="7" y="56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任意多边形 157">
                <a:extLst>
                  <a:ext uri="{FF2B5EF4-FFF2-40B4-BE49-F238E27FC236}">
                    <a16:creationId xmlns:a16="http://schemas.microsoft.com/office/drawing/2014/main" id="{3D367A57-A2DB-1011-1CCE-A34172C4B50B}"/>
                  </a:ext>
                </a:extLst>
              </p:cNvPr>
              <p:cNvSpPr/>
              <p:nvPr/>
            </p:nvSpPr>
            <p:spPr bwMode="auto">
              <a:xfrm>
                <a:off x="5421313" y="2598738"/>
                <a:ext cx="42863" cy="55563"/>
              </a:xfrm>
              <a:custGeom>
                <a:avLst/>
                <a:gdLst>
                  <a:gd name="T0" fmla="*/ 12 w 13"/>
                  <a:gd name="T1" fmla="*/ 7 h 17"/>
                  <a:gd name="T2" fmla="*/ 9 w 13"/>
                  <a:gd name="T3" fmla="*/ 16 h 17"/>
                  <a:gd name="T4" fmla="*/ 1 w 13"/>
                  <a:gd name="T5" fmla="*/ 10 h 17"/>
                  <a:gd name="T6" fmla="*/ 4 w 13"/>
                  <a:gd name="T7" fmla="*/ 1 h 17"/>
                  <a:gd name="T8" fmla="*/ 12 w 13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12" y="7"/>
                    </a:moveTo>
                    <a:cubicBezTo>
                      <a:pt x="13" y="11"/>
                      <a:pt x="12" y="15"/>
                      <a:pt x="9" y="16"/>
                    </a:cubicBezTo>
                    <a:cubicBezTo>
                      <a:pt x="6" y="17"/>
                      <a:pt x="3" y="15"/>
                      <a:pt x="1" y="10"/>
                    </a:cubicBezTo>
                    <a:cubicBezTo>
                      <a:pt x="0" y="6"/>
                      <a:pt x="1" y="2"/>
                      <a:pt x="4" y="1"/>
                    </a:cubicBezTo>
                    <a:cubicBezTo>
                      <a:pt x="7" y="0"/>
                      <a:pt x="10" y="3"/>
                      <a:pt x="12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任意多边形 158">
                <a:extLst>
                  <a:ext uri="{FF2B5EF4-FFF2-40B4-BE49-F238E27FC236}">
                    <a16:creationId xmlns:a16="http://schemas.microsoft.com/office/drawing/2014/main" id="{76AC7F3E-275B-49E6-0434-4331E41619CF}"/>
                  </a:ext>
                </a:extLst>
              </p:cNvPr>
              <p:cNvSpPr/>
              <p:nvPr/>
            </p:nvSpPr>
            <p:spPr bwMode="auto">
              <a:xfrm>
                <a:off x="5408613" y="2638425"/>
                <a:ext cx="128588" cy="1228725"/>
              </a:xfrm>
              <a:custGeom>
                <a:avLst/>
                <a:gdLst>
                  <a:gd name="T0" fmla="*/ 20 w 39"/>
                  <a:gd name="T1" fmla="*/ 373 h 373"/>
                  <a:gd name="T2" fmla="*/ 7 w 39"/>
                  <a:gd name="T3" fmla="*/ 368 h 373"/>
                  <a:gd name="T4" fmla="*/ 17 w 39"/>
                  <a:gd name="T5" fmla="*/ 319 h 373"/>
                  <a:gd name="T6" fmla="*/ 30 w 39"/>
                  <a:gd name="T7" fmla="*/ 268 h 373"/>
                  <a:gd name="T8" fmla="*/ 34 w 39"/>
                  <a:gd name="T9" fmla="*/ 179 h 373"/>
                  <a:gd name="T10" fmla="*/ 37 w 39"/>
                  <a:gd name="T11" fmla="*/ 150 h 373"/>
                  <a:gd name="T12" fmla="*/ 14 w 39"/>
                  <a:gd name="T13" fmla="*/ 71 h 373"/>
                  <a:gd name="T14" fmla="*/ 10 w 39"/>
                  <a:gd name="T15" fmla="*/ 2 h 373"/>
                  <a:gd name="T16" fmla="*/ 11 w 39"/>
                  <a:gd name="T17" fmla="*/ 0 h 373"/>
                  <a:gd name="T18" fmla="*/ 12 w 39"/>
                  <a:gd name="T19" fmla="*/ 1 h 373"/>
                  <a:gd name="T20" fmla="*/ 16 w 39"/>
                  <a:gd name="T21" fmla="*/ 71 h 373"/>
                  <a:gd name="T22" fmla="*/ 39 w 39"/>
                  <a:gd name="T23" fmla="*/ 148 h 373"/>
                  <a:gd name="T24" fmla="*/ 39 w 39"/>
                  <a:gd name="T25" fmla="*/ 149 h 373"/>
                  <a:gd name="T26" fmla="*/ 36 w 39"/>
                  <a:gd name="T27" fmla="*/ 179 h 373"/>
                  <a:gd name="T28" fmla="*/ 33 w 39"/>
                  <a:gd name="T29" fmla="*/ 267 h 373"/>
                  <a:gd name="T30" fmla="*/ 19 w 39"/>
                  <a:gd name="T31" fmla="*/ 320 h 373"/>
                  <a:gd name="T32" fmla="*/ 8 w 39"/>
                  <a:gd name="T33" fmla="*/ 366 h 373"/>
                  <a:gd name="T34" fmla="*/ 20 w 39"/>
                  <a:gd name="T35" fmla="*/ 371 h 373"/>
                  <a:gd name="T36" fmla="*/ 22 w 39"/>
                  <a:gd name="T37" fmla="*/ 372 h 373"/>
                  <a:gd name="T38" fmla="*/ 20 w 39"/>
                  <a:gd name="T3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73">
                    <a:moveTo>
                      <a:pt x="20" y="373"/>
                    </a:moveTo>
                    <a:cubicBezTo>
                      <a:pt x="14" y="373"/>
                      <a:pt x="9" y="371"/>
                      <a:pt x="7" y="368"/>
                    </a:cubicBezTo>
                    <a:cubicBezTo>
                      <a:pt x="0" y="358"/>
                      <a:pt x="8" y="339"/>
                      <a:pt x="17" y="319"/>
                    </a:cubicBezTo>
                    <a:cubicBezTo>
                      <a:pt x="24" y="300"/>
                      <a:pt x="33" y="281"/>
                      <a:pt x="30" y="268"/>
                    </a:cubicBezTo>
                    <a:cubicBezTo>
                      <a:pt x="26" y="242"/>
                      <a:pt x="30" y="210"/>
                      <a:pt x="34" y="179"/>
                    </a:cubicBezTo>
                    <a:cubicBezTo>
                      <a:pt x="35" y="169"/>
                      <a:pt x="36" y="159"/>
                      <a:pt x="37" y="150"/>
                    </a:cubicBezTo>
                    <a:cubicBezTo>
                      <a:pt x="21" y="134"/>
                      <a:pt x="6" y="113"/>
                      <a:pt x="14" y="71"/>
                    </a:cubicBezTo>
                    <a:cubicBezTo>
                      <a:pt x="19" y="43"/>
                      <a:pt x="18" y="20"/>
                      <a:pt x="10" y="2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20" y="19"/>
                      <a:pt x="22" y="43"/>
                      <a:pt x="16" y="71"/>
                    </a:cubicBezTo>
                    <a:cubicBezTo>
                      <a:pt x="8" y="113"/>
                      <a:pt x="24" y="133"/>
                      <a:pt x="39" y="148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8" y="159"/>
                      <a:pt x="37" y="169"/>
                      <a:pt x="36" y="179"/>
                    </a:cubicBezTo>
                    <a:cubicBezTo>
                      <a:pt x="32" y="210"/>
                      <a:pt x="29" y="242"/>
                      <a:pt x="33" y="267"/>
                    </a:cubicBezTo>
                    <a:cubicBezTo>
                      <a:pt x="35" y="281"/>
                      <a:pt x="27" y="301"/>
                      <a:pt x="19" y="320"/>
                    </a:cubicBezTo>
                    <a:cubicBezTo>
                      <a:pt x="11" y="340"/>
                      <a:pt x="3" y="358"/>
                      <a:pt x="8" y="366"/>
                    </a:cubicBezTo>
                    <a:cubicBezTo>
                      <a:pt x="11" y="369"/>
                      <a:pt x="14" y="371"/>
                      <a:pt x="20" y="371"/>
                    </a:cubicBezTo>
                    <a:cubicBezTo>
                      <a:pt x="21" y="371"/>
                      <a:pt x="22" y="371"/>
                      <a:pt x="22" y="372"/>
                    </a:cubicBezTo>
                    <a:cubicBezTo>
                      <a:pt x="22" y="373"/>
                      <a:pt x="21" y="373"/>
                      <a:pt x="20" y="37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任意多边形 159">
                <a:extLst>
                  <a:ext uri="{FF2B5EF4-FFF2-40B4-BE49-F238E27FC236}">
                    <a16:creationId xmlns:a16="http://schemas.microsoft.com/office/drawing/2014/main" id="{BABD86AF-6CB7-E191-B75A-E724BA23A78B}"/>
                  </a:ext>
                </a:extLst>
              </p:cNvPr>
              <p:cNvSpPr/>
              <p:nvPr/>
            </p:nvSpPr>
            <p:spPr bwMode="auto">
              <a:xfrm>
                <a:off x="5645151" y="2611438"/>
                <a:ext cx="26988" cy="39688"/>
              </a:xfrm>
              <a:custGeom>
                <a:avLst/>
                <a:gdLst>
                  <a:gd name="T0" fmla="*/ 1 w 8"/>
                  <a:gd name="T1" fmla="*/ 5 h 12"/>
                  <a:gd name="T2" fmla="*/ 2 w 8"/>
                  <a:gd name="T3" fmla="*/ 11 h 12"/>
                  <a:gd name="T4" fmla="*/ 7 w 8"/>
                  <a:gd name="T5" fmla="*/ 7 h 12"/>
                  <a:gd name="T6" fmla="*/ 6 w 8"/>
                  <a:gd name="T7" fmla="*/ 1 h 12"/>
                  <a:gd name="T8" fmla="*/ 1 w 8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1" y="5"/>
                    </a:moveTo>
                    <a:cubicBezTo>
                      <a:pt x="0" y="8"/>
                      <a:pt x="0" y="11"/>
                      <a:pt x="2" y="11"/>
                    </a:cubicBezTo>
                    <a:cubicBezTo>
                      <a:pt x="4" y="12"/>
                      <a:pt x="6" y="10"/>
                      <a:pt x="7" y="7"/>
                    </a:cubicBezTo>
                    <a:cubicBezTo>
                      <a:pt x="8" y="4"/>
                      <a:pt x="7" y="2"/>
                      <a:pt x="6" y="1"/>
                    </a:cubicBezTo>
                    <a:cubicBezTo>
                      <a:pt x="4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任意多边形 160">
                <a:extLst>
                  <a:ext uri="{FF2B5EF4-FFF2-40B4-BE49-F238E27FC236}">
                    <a16:creationId xmlns:a16="http://schemas.microsoft.com/office/drawing/2014/main" id="{75A886C4-4302-707E-E7DB-C9C4BC578297}"/>
                  </a:ext>
                </a:extLst>
              </p:cNvPr>
              <p:cNvSpPr/>
              <p:nvPr/>
            </p:nvSpPr>
            <p:spPr bwMode="auto">
              <a:xfrm>
                <a:off x="5748338" y="2651125"/>
                <a:ext cx="30163" cy="39688"/>
              </a:xfrm>
              <a:custGeom>
                <a:avLst/>
                <a:gdLst>
                  <a:gd name="T0" fmla="*/ 1 w 9"/>
                  <a:gd name="T1" fmla="*/ 5 h 12"/>
                  <a:gd name="T2" fmla="*/ 3 w 9"/>
                  <a:gd name="T3" fmla="*/ 11 h 12"/>
                  <a:gd name="T4" fmla="*/ 8 w 9"/>
                  <a:gd name="T5" fmla="*/ 7 h 12"/>
                  <a:gd name="T6" fmla="*/ 6 w 9"/>
                  <a:gd name="T7" fmla="*/ 1 h 12"/>
                  <a:gd name="T8" fmla="*/ 1 w 9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5"/>
                    </a:moveTo>
                    <a:cubicBezTo>
                      <a:pt x="0" y="7"/>
                      <a:pt x="1" y="10"/>
                      <a:pt x="3" y="11"/>
                    </a:cubicBezTo>
                    <a:cubicBezTo>
                      <a:pt x="5" y="12"/>
                      <a:pt x="7" y="10"/>
                      <a:pt x="8" y="7"/>
                    </a:cubicBezTo>
                    <a:cubicBezTo>
                      <a:pt x="9" y="4"/>
                      <a:pt x="8" y="1"/>
                      <a:pt x="6" y="1"/>
                    </a:cubicBezTo>
                    <a:cubicBezTo>
                      <a:pt x="4" y="0"/>
                      <a:pt x="2" y="2"/>
                      <a:pt x="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任意多边形 161">
                <a:extLst>
                  <a:ext uri="{FF2B5EF4-FFF2-40B4-BE49-F238E27FC236}">
                    <a16:creationId xmlns:a16="http://schemas.microsoft.com/office/drawing/2014/main" id="{8EB1C45F-64F3-4BB0-8AA6-A821AC88F3FC}"/>
                  </a:ext>
                </a:extLst>
              </p:cNvPr>
              <p:cNvSpPr/>
              <p:nvPr/>
            </p:nvSpPr>
            <p:spPr bwMode="auto">
              <a:xfrm>
                <a:off x="5684838" y="2660650"/>
                <a:ext cx="39688" cy="88900"/>
              </a:xfrm>
              <a:custGeom>
                <a:avLst/>
                <a:gdLst>
                  <a:gd name="T0" fmla="*/ 9 w 12"/>
                  <a:gd name="T1" fmla="*/ 0 h 27"/>
                  <a:gd name="T2" fmla="*/ 12 w 12"/>
                  <a:gd name="T3" fmla="*/ 25 h 27"/>
                  <a:gd name="T4" fmla="*/ 0 w 12"/>
                  <a:gd name="T5" fmla="*/ 22 h 27"/>
                  <a:gd name="T6" fmla="*/ 9 w 12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7">
                    <a:moveTo>
                      <a:pt x="9" y="0"/>
                    </a:moveTo>
                    <a:cubicBezTo>
                      <a:pt x="9" y="0"/>
                      <a:pt x="9" y="16"/>
                      <a:pt x="12" y="25"/>
                    </a:cubicBezTo>
                    <a:cubicBezTo>
                      <a:pt x="7" y="27"/>
                      <a:pt x="0" y="22"/>
                      <a:pt x="0" y="2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任意多边形 162">
                <a:extLst>
                  <a:ext uri="{FF2B5EF4-FFF2-40B4-BE49-F238E27FC236}">
                    <a16:creationId xmlns:a16="http://schemas.microsoft.com/office/drawing/2014/main" id="{A8171A41-9E13-B92C-3C34-3F33988CCD35}"/>
                  </a:ext>
                </a:extLst>
              </p:cNvPr>
              <p:cNvSpPr/>
              <p:nvPr/>
            </p:nvSpPr>
            <p:spPr bwMode="auto">
              <a:xfrm>
                <a:off x="5610226" y="2736850"/>
                <a:ext cx="65088" cy="52388"/>
              </a:xfrm>
              <a:custGeom>
                <a:avLst/>
                <a:gdLst>
                  <a:gd name="T0" fmla="*/ 15 w 20"/>
                  <a:gd name="T1" fmla="*/ 15 h 16"/>
                  <a:gd name="T2" fmla="*/ 0 w 20"/>
                  <a:gd name="T3" fmla="*/ 1 h 16"/>
                  <a:gd name="T4" fmla="*/ 1 w 20"/>
                  <a:gd name="T5" fmla="*/ 0 h 16"/>
                  <a:gd name="T6" fmla="*/ 2 w 20"/>
                  <a:gd name="T7" fmla="*/ 1 h 16"/>
                  <a:gd name="T8" fmla="*/ 19 w 20"/>
                  <a:gd name="T9" fmla="*/ 14 h 16"/>
                  <a:gd name="T10" fmla="*/ 20 w 20"/>
                  <a:gd name="T11" fmla="*/ 15 h 16"/>
                  <a:gd name="T12" fmla="*/ 19 w 20"/>
                  <a:gd name="T13" fmla="*/ 16 h 16"/>
                  <a:gd name="T14" fmla="*/ 15 w 20"/>
                  <a:gd name="T1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6">
                    <a:moveTo>
                      <a:pt x="15" y="15"/>
                    </a:moveTo>
                    <a:cubicBezTo>
                      <a:pt x="4" y="11"/>
                      <a:pt x="1" y="2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6" y="11"/>
                      <a:pt x="19" y="14"/>
                    </a:cubicBezTo>
                    <a:cubicBezTo>
                      <a:pt x="20" y="14"/>
                      <a:pt x="20" y="15"/>
                      <a:pt x="20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18" y="15"/>
                      <a:pt x="16" y="15"/>
                      <a:pt x="15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任意多边形 163">
                <a:extLst>
                  <a:ext uri="{FF2B5EF4-FFF2-40B4-BE49-F238E27FC236}">
                    <a16:creationId xmlns:a16="http://schemas.microsoft.com/office/drawing/2014/main" id="{276D4B33-DCBD-CF6B-D071-7CF0010E818C}"/>
                  </a:ext>
                </a:extLst>
              </p:cNvPr>
              <p:cNvSpPr/>
              <p:nvPr/>
            </p:nvSpPr>
            <p:spPr bwMode="auto">
              <a:xfrm>
                <a:off x="5632451" y="2559050"/>
                <a:ext cx="63500" cy="30163"/>
              </a:xfrm>
              <a:custGeom>
                <a:avLst/>
                <a:gdLst>
                  <a:gd name="T0" fmla="*/ 2 w 19"/>
                  <a:gd name="T1" fmla="*/ 9 h 9"/>
                  <a:gd name="T2" fmla="*/ 1 w 19"/>
                  <a:gd name="T3" fmla="*/ 8 h 9"/>
                  <a:gd name="T4" fmla="*/ 2 w 19"/>
                  <a:gd name="T5" fmla="*/ 6 h 9"/>
                  <a:gd name="T6" fmla="*/ 17 w 19"/>
                  <a:gd name="T7" fmla="*/ 4 h 9"/>
                  <a:gd name="T8" fmla="*/ 18 w 19"/>
                  <a:gd name="T9" fmla="*/ 6 h 9"/>
                  <a:gd name="T10" fmla="*/ 16 w 19"/>
                  <a:gd name="T11" fmla="*/ 7 h 9"/>
                  <a:gd name="T12" fmla="*/ 3 w 19"/>
                  <a:gd name="T13" fmla="*/ 9 h 9"/>
                  <a:gd name="T14" fmla="*/ 2 w 1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9">
                    <a:moveTo>
                      <a:pt x="2" y="9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10" y="0"/>
                      <a:pt x="17" y="4"/>
                      <a:pt x="17" y="4"/>
                    </a:cubicBezTo>
                    <a:cubicBezTo>
                      <a:pt x="18" y="4"/>
                      <a:pt x="19" y="5"/>
                      <a:pt x="18" y="6"/>
                    </a:cubicBezTo>
                    <a:cubicBezTo>
                      <a:pt x="18" y="7"/>
                      <a:pt x="17" y="8"/>
                      <a:pt x="16" y="7"/>
                    </a:cubicBezTo>
                    <a:cubicBezTo>
                      <a:pt x="15" y="7"/>
                      <a:pt x="10" y="5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任意多边形 164">
                <a:extLst>
                  <a:ext uri="{FF2B5EF4-FFF2-40B4-BE49-F238E27FC236}">
                    <a16:creationId xmlns:a16="http://schemas.microsoft.com/office/drawing/2014/main" id="{D7C799BE-9F9C-D85F-806C-BE3E83C8EC9F}"/>
                  </a:ext>
                </a:extLst>
              </p:cNvPr>
              <p:cNvSpPr/>
              <p:nvPr/>
            </p:nvSpPr>
            <p:spPr bwMode="auto">
              <a:xfrm>
                <a:off x="5770563" y="2598738"/>
                <a:ext cx="42863" cy="49213"/>
              </a:xfrm>
              <a:custGeom>
                <a:avLst/>
                <a:gdLst>
                  <a:gd name="T0" fmla="*/ 0 w 13"/>
                  <a:gd name="T1" fmla="*/ 2 h 15"/>
                  <a:gd name="T2" fmla="*/ 1 w 13"/>
                  <a:gd name="T3" fmla="*/ 1 h 15"/>
                  <a:gd name="T4" fmla="*/ 3 w 13"/>
                  <a:gd name="T5" fmla="*/ 0 h 15"/>
                  <a:gd name="T6" fmla="*/ 13 w 13"/>
                  <a:gd name="T7" fmla="*/ 12 h 15"/>
                  <a:gd name="T8" fmla="*/ 12 w 13"/>
                  <a:gd name="T9" fmla="*/ 14 h 15"/>
                  <a:gd name="T10" fmla="*/ 10 w 13"/>
                  <a:gd name="T11" fmla="*/ 13 h 15"/>
                  <a:gd name="T12" fmla="*/ 2 w 13"/>
                  <a:gd name="T13" fmla="*/ 4 h 15"/>
                  <a:gd name="T14" fmla="*/ 0 w 13"/>
                  <a:gd name="T1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5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2" y="4"/>
                      <a:pt x="13" y="12"/>
                      <a:pt x="13" y="12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1" y="15"/>
                      <a:pt x="10" y="14"/>
                      <a:pt x="10" y="13"/>
                    </a:cubicBezTo>
                    <a:cubicBezTo>
                      <a:pt x="10" y="13"/>
                      <a:pt x="8" y="6"/>
                      <a:pt x="2" y="4"/>
                    </a:cubicBezTo>
                    <a:cubicBezTo>
                      <a:pt x="1" y="3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任意多边形 165">
                <a:extLst>
                  <a:ext uri="{FF2B5EF4-FFF2-40B4-BE49-F238E27FC236}">
                    <a16:creationId xmlns:a16="http://schemas.microsoft.com/office/drawing/2014/main" id="{ABE1C4FA-21F5-C502-1796-126319AE8A2E}"/>
                  </a:ext>
                </a:extLst>
              </p:cNvPr>
              <p:cNvSpPr/>
              <p:nvPr/>
            </p:nvSpPr>
            <p:spPr bwMode="auto">
              <a:xfrm>
                <a:off x="4922838" y="2960688"/>
                <a:ext cx="669925" cy="854075"/>
              </a:xfrm>
              <a:custGeom>
                <a:avLst/>
                <a:gdLst>
                  <a:gd name="T0" fmla="*/ 108 w 203"/>
                  <a:gd name="T1" fmla="*/ 28 h 259"/>
                  <a:gd name="T2" fmla="*/ 97 w 203"/>
                  <a:gd name="T3" fmla="*/ 47 h 259"/>
                  <a:gd name="T4" fmla="*/ 87 w 203"/>
                  <a:gd name="T5" fmla="*/ 67 h 259"/>
                  <a:gd name="T6" fmla="*/ 69 w 203"/>
                  <a:gd name="T7" fmla="*/ 107 h 259"/>
                  <a:gd name="T8" fmla="*/ 55 w 203"/>
                  <a:gd name="T9" fmla="*/ 147 h 259"/>
                  <a:gd name="T10" fmla="*/ 52 w 203"/>
                  <a:gd name="T11" fmla="*/ 165 h 259"/>
                  <a:gd name="T12" fmla="*/ 52 w 203"/>
                  <a:gd name="T13" fmla="*/ 175 h 259"/>
                  <a:gd name="T14" fmla="*/ 59 w 203"/>
                  <a:gd name="T15" fmla="*/ 183 h 259"/>
                  <a:gd name="T16" fmla="*/ 75 w 203"/>
                  <a:gd name="T17" fmla="*/ 193 h 259"/>
                  <a:gd name="T18" fmla="*/ 115 w 203"/>
                  <a:gd name="T19" fmla="*/ 209 h 259"/>
                  <a:gd name="T20" fmla="*/ 158 w 203"/>
                  <a:gd name="T21" fmla="*/ 221 h 259"/>
                  <a:gd name="T22" fmla="*/ 203 w 203"/>
                  <a:gd name="T23" fmla="*/ 231 h 259"/>
                  <a:gd name="T24" fmla="*/ 200 w 203"/>
                  <a:gd name="T25" fmla="*/ 259 h 259"/>
                  <a:gd name="T26" fmla="*/ 105 w 203"/>
                  <a:gd name="T27" fmla="*/ 249 h 259"/>
                  <a:gd name="T28" fmla="*/ 57 w 203"/>
                  <a:gd name="T29" fmla="*/ 236 h 259"/>
                  <a:gd name="T30" fmla="*/ 32 w 203"/>
                  <a:gd name="T31" fmla="*/ 223 h 259"/>
                  <a:gd name="T32" fmla="*/ 7 w 203"/>
                  <a:gd name="T33" fmla="*/ 199 h 259"/>
                  <a:gd name="T34" fmla="*/ 3 w 203"/>
                  <a:gd name="T35" fmla="*/ 188 h 259"/>
                  <a:gd name="T36" fmla="*/ 2 w 203"/>
                  <a:gd name="T37" fmla="*/ 185 h 259"/>
                  <a:gd name="T38" fmla="*/ 2 w 203"/>
                  <a:gd name="T39" fmla="*/ 183 h 259"/>
                  <a:gd name="T40" fmla="*/ 1 w 203"/>
                  <a:gd name="T41" fmla="*/ 179 h 259"/>
                  <a:gd name="T42" fmla="*/ 0 w 203"/>
                  <a:gd name="T43" fmla="*/ 163 h 259"/>
                  <a:gd name="T44" fmla="*/ 3 w 203"/>
                  <a:gd name="T45" fmla="*/ 136 h 259"/>
                  <a:gd name="T46" fmla="*/ 17 w 203"/>
                  <a:gd name="T47" fmla="*/ 87 h 259"/>
                  <a:gd name="T48" fmla="*/ 37 w 203"/>
                  <a:gd name="T49" fmla="*/ 42 h 259"/>
                  <a:gd name="T50" fmla="*/ 47 w 203"/>
                  <a:gd name="T51" fmla="*/ 21 h 259"/>
                  <a:gd name="T52" fmla="*/ 59 w 203"/>
                  <a:gd name="T53" fmla="*/ 0 h 259"/>
                  <a:gd name="T54" fmla="*/ 108 w 203"/>
                  <a:gd name="T55" fmla="*/ 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3" h="259">
                    <a:moveTo>
                      <a:pt x="108" y="28"/>
                    </a:moveTo>
                    <a:cubicBezTo>
                      <a:pt x="104" y="34"/>
                      <a:pt x="101" y="41"/>
                      <a:pt x="97" y="47"/>
                    </a:cubicBezTo>
                    <a:cubicBezTo>
                      <a:pt x="94" y="54"/>
                      <a:pt x="91" y="60"/>
                      <a:pt x="87" y="67"/>
                    </a:cubicBezTo>
                    <a:cubicBezTo>
                      <a:pt x="81" y="80"/>
                      <a:pt x="74" y="94"/>
                      <a:pt x="69" y="107"/>
                    </a:cubicBezTo>
                    <a:cubicBezTo>
                      <a:pt x="63" y="121"/>
                      <a:pt x="58" y="134"/>
                      <a:pt x="55" y="147"/>
                    </a:cubicBezTo>
                    <a:cubicBezTo>
                      <a:pt x="53" y="154"/>
                      <a:pt x="52" y="160"/>
                      <a:pt x="52" y="165"/>
                    </a:cubicBezTo>
                    <a:cubicBezTo>
                      <a:pt x="51" y="171"/>
                      <a:pt x="52" y="176"/>
                      <a:pt x="52" y="175"/>
                    </a:cubicBezTo>
                    <a:cubicBezTo>
                      <a:pt x="52" y="176"/>
                      <a:pt x="55" y="180"/>
                      <a:pt x="59" y="183"/>
                    </a:cubicBezTo>
                    <a:cubicBezTo>
                      <a:pt x="64" y="187"/>
                      <a:pt x="69" y="190"/>
                      <a:pt x="75" y="193"/>
                    </a:cubicBezTo>
                    <a:cubicBezTo>
                      <a:pt x="87" y="199"/>
                      <a:pt x="101" y="204"/>
                      <a:pt x="115" y="209"/>
                    </a:cubicBezTo>
                    <a:cubicBezTo>
                      <a:pt x="129" y="213"/>
                      <a:pt x="144" y="217"/>
                      <a:pt x="158" y="221"/>
                    </a:cubicBezTo>
                    <a:cubicBezTo>
                      <a:pt x="173" y="225"/>
                      <a:pt x="188" y="228"/>
                      <a:pt x="203" y="231"/>
                    </a:cubicBezTo>
                    <a:cubicBezTo>
                      <a:pt x="200" y="259"/>
                      <a:pt x="200" y="259"/>
                      <a:pt x="200" y="259"/>
                    </a:cubicBezTo>
                    <a:cubicBezTo>
                      <a:pt x="168" y="258"/>
                      <a:pt x="137" y="255"/>
                      <a:pt x="105" y="249"/>
                    </a:cubicBezTo>
                    <a:cubicBezTo>
                      <a:pt x="89" y="246"/>
                      <a:pt x="73" y="242"/>
                      <a:pt x="57" y="236"/>
                    </a:cubicBezTo>
                    <a:cubicBezTo>
                      <a:pt x="49" y="232"/>
                      <a:pt x="40" y="229"/>
                      <a:pt x="32" y="223"/>
                    </a:cubicBezTo>
                    <a:cubicBezTo>
                      <a:pt x="24" y="218"/>
                      <a:pt x="15" y="211"/>
                      <a:pt x="7" y="199"/>
                    </a:cubicBezTo>
                    <a:cubicBezTo>
                      <a:pt x="6" y="196"/>
                      <a:pt x="4" y="192"/>
                      <a:pt x="3" y="188"/>
                    </a:cubicBezTo>
                    <a:cubicBezTo>
                      <a:pt x="3" y="187"/>
                      <a:pt x="2" y="186"/>
                      <a:pt x="2" y="185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1" y="182"/>
                      <a:pt x="1" y="180"/>
                      <a:pt x="1" y="179"/>
                    </a:cubicBezTo>
                    <a:cubicBezTo>
                      <a:pt x="0" y="173"/>
                      <a:pt x="0" y="168"/>
                      <a:pt x="0" y="163"/>
                    </a:cubicBezTo>
                    <a:cubicBezTo>
                      <a:pt x="0" y="153"/>
                      <a:pt x="1" y="144"/>
                      <a:pt x="3" y="136"/>
                    </a:cubicBezTo>
                    <a:cubicBezTo>
                      <a:pt x="7" y="118"/>
                      <a:pt x="12" y="102"/>
                      <a:pt x="17" y="87"/>
                    </a:cubicBezTo>
                    <a:cubicBezTo>
                      <a:pt x="23" y="72"/>
                      <a:pt x="30" y="57"/>
                      <a:pt x="37" y="42"/>
                    </a:cubicBezTo>
                    <a:cubicBezTo>
                      <a:pt x="40" y="35"/>
                      <a:pt x="44" y="28"/>
                      <a:pt x="47" y="21"/>
                    </a:cubicBezTo>
                    <a:cubicBezTo>
                      <a:pt x="51" y="14"/>
                      <a:pt x="55" y="7"/>
                      <a:pt x="59" y="0"/>
                    </a:cubicBezTo>
                    <a:lnTo>
                      <a:pt x="108" y="28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任意多边形 166">
                <a:extLst>
                  <a:ext uri="{FF2B5EF4-FFF2-40B4-BE49-F238E27FC236}">
                    <a16:creationId xmlns:a16="http://schemas.microsoft.com/office/drawing/2014/main" id="{5B30FC22-0B78-8A65-41AB-9F2522169C50}"/>
                  </a:ext>
                </a:extLst>
              </p:cNvPr>
              <p:cNvSpPr/>
              <p:nvPr/>
            </p:nvSpPr>
            <p:spPr bwMode="auto">
              <a:xfrm>
                <a:off x="4926013" y="2855913"/>
                <a:ext cx="436563" cy="506413"/>
              </a:xfrm>
              <a:custGeom>
                <a:avLst/>
                <a:gdLst>
                  <a:gd name="T0" fmla="*/ 77 w 132"/>
                  <a:gd name="T1" fmla="*/ 6 h 154"/>
                  <a:gd name="T2" fmla="*/ 115 w 132"/>
                  <a:gd name="T3" fmla="*/ 80 h 154"/>
                  <a:gd name="T4" fmla="*/ 81 w 132"/>
                  <a:gd name="T5" fmla="*/ 154 h 154"/>
                  <a:gd name="T6" fmla="*/ 0 w 132"/>
                  <a:gd name="T7" fmla="*/ 119 h 154"/>
                  <a:gd name="T8" fmla="*/ 77 w 132"/>
                  <a:gd name="T9" fmla="*/ 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54">
                    <a:moveTo>
                      <a:pt x="77" y="6"/>
                    </a:moveTo>
                    <a:cubicBezTo>
                      <a:pt x="114" y="0"/>
                      <a:pt x="132" y="32"/>
                      <a:pt x="115" y="80"/>
                    </a:cubicBezTo>
                    <a:cubicBezTo>
                      <a:pt x="97" y="128"/>
                      <a:pt x="81" y="154"/>
                      <a:pt x="81" y="154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5" y="72"/>
                      <a:pt x="38" y="11"/>
                      <a:pt x="77" y="6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任意多边形 167">
                <a:extLst>
                  <a:ext uri="{FF2B5EF4-FFF2-40B4-BE49-F238E27FC236}">
                    <a16:creationId xmlns:a16="http://schemas.microsoft.com/office/drawing/2014/main" id="{FB706DF7-8BA2-C4F7-F871-3507D501ABFE}"/>
                  </a:ext>
                </a:extLst>
              </p:cNvPr>
              <p:cNvSpPr/>
              <p:nvPr/>
            </p:nvSpPr>
            <p:spPr bwMode="auto">
              <a:xfrm>
                <a:off x="5457826" y="3711575"/>
                <a:ext cx="217488" cy="131763"/>
              </a:xfrm>
              <a:custGeom>
                <a:avLst/>
                <a:gdLst>
                  <a:gd name="T0" fmla="*/ 44 w 66"/>
                  <a:gd name="T1" fmla="*/ 4 h 40"/>
                  <a:gd name="T2" fmla="*/ 66 w 66"/>
                  <a:gd name="T3" fmla="*/ 11 h 40"/>
                  <a:gd name="T4" fmla="*/ 37 w 66"/>
                  <a:gd name="T5" fmla="*/ 40 h 40"/>
                  <a:gd name="T6" fmla="*/ 8 w 66"/>
                  <a:gd name="T7" fmla="*/ 11 h 40"/>
                  <a:gd name="T8" fmla="*/ 17 w 66"/>
                  <a:gd name="T9" fmla="*/ 6 h 40"/>
                  <a:gd name="T10" fmla="*/ 44 w 66"/>
                  <a:gd name="T11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40">
                    <a:moveTo>
                      <a:pt x="44" y="4"/>
                    </a:moveTo>
                    <a:cubicBezTo>
                      <a:pt x="66" y="11"/>
                      <a:pt x="66" y="11"/>
                      <a:pt x="66" y="1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0"/>
                      <a:pt x="0" y="27"/>
                      <a:pt x="8" y="11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5" y="1"/>
                      <a:pt x="35" y="0"/>
                      <a:pt x="44" y="4"/>
                    </a:cubicBezTo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 168">
                <a:extLst>
                  <a:ext uri="{FF2B5EF4-FFF2-40B4-BE49-F238E27FC236}">
                    <a16:creationId xmlns:a16="http://schemas.microsoft.com/office/drawing/2014/main" id="{EBBD992B-4712-1967-65DD-4599088BA911}"/>
                  </a:ext>
                </a:extLst>
              </p:cNvPr>
              <p:cNvSpPr/>
              <p:nvPr/>
            </p:nvSpPr>
            <p:spPr bwMode="auto">
              <a:xfrm>
                <a:off x="5580063" y="3748088"/>
                <a:ext cx="184150" cy="115888"/>
              </a:xfrm>
              <a:custGeom>
                <a:avLst/>
                <a:gdLst>
                  <a:gd name="T0" fmla="*/ 116 w 116"/>
                  <a:gd name="T1" fmla="*/ 31 h 73"/>
                  <a:gd name="T2" fmla="*/ 46 w 116"/>
                  <a:gd name="T3" fmla="*/ 73 h 73"/>
                  <a:gd name="T4" fmla="*/ 0 w 116"/>
                  <a:gd name="T5" fmla="*/ 60 h 73"/>
                  <a:gd name="T6" fmla="*/ 60 w 116"/>
                  <a:gd name="T7" fmla="*/ 0 h 73"/>
                  <a:gd name="T8" fmla="*/ 116 w 116"/>
                  <a:gd name="T9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73">
                    <a:moveTo>
                      <a:pt x="116" y="31"/>
                    </a:moveTo>
                    <a:lnTo>
                      <a:pt x="46" y="73"/>
                    </a:lnTo>
                    <a:lnTo>
                      <a:pt x="0" y="60"/>
                    </a:lnTo>
                    <a:lnTo>
                      <a:pt x="60" y="0"/>
                    </a:lnTo>
                    <a:lnTo>
                      <a:pt x="116" y="3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任意多边形 169">
                <a:extLst>
                  <a:ext uri="{FF2B5EF4-FFF2-40B4-BE49-F238E27FC236}">
                    <a16:creationId xmlns:a16="http://schemas.microsoft.com/office/drawing/2014/main" id="{2809AF3E-5583-E0B0-CA98-EE92ECE493A7}"/>
                  </a:ext>
                </a:extLst>
              </p:cNvPr>
              <p:cNvSpPr/>
              <p:nvPr/>
            </p:nvSpPr>
            <p:spPr bwMode="auto">
              <a:xfrm>
                <a:off x="5580063" y="3748088"/>
                <a:ext cx="184150" cy="115888"/>
              </a:xfrm>
              <a:custGeom>
                <a:avLst/>
                <a:gdLst>
                  <a:gd name="T0" fmla="*/ 116 w 116"/>
                  <a:gd name="T1" fmla="*/ 31 h 73"/>
                  <a:gd name="T2" fmla="*/ 46 w 116"/>
                  <a:gd name="T3" fmla="*/ 73 h 73"/>
                  <a:gd name="T4" fmla="*/ 0 w 116"/>
                  <a:gd name="T5" fmla="*/ 60 h 73"/>
                  <a:gd name="T6" fmla="*/ 60 w 116"/>
                  <a:gd name="T7" fmla="*/ 0 h 73"/>
                  <a:gd name="T8" fmla="*/ 116 w 116"/>
                  <a:gd name="T9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73">
                    <a:moveTo>
                      <a:pt x="116" y="31"/>
                    </a:moveTo>
                    <a:lnTo>
                      <a:pt x="46" y="73"/>
                    </a:lnTo>
                    <a:lnTo>
                      <a:pt x="0" y="60"/>
                    </a:lnTo>
                    <a:lnTo>
                      <a:pt x="60" y="0"/>
                    </a:lnTo>
                    <a:lnTo>
                      <a:pt x="116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FB08439E-B70C-C023-21EF-B3D4A8184BC1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3C5216FD-6900-E936-CFAD-53DCE581BD26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任意多边形 172">
                <a:extLst>
                  <a:ext uri="{FF2B5EF4-FFF2-40B4-BE49-F238E27FC236}">
                    <a16:creationId xmlns:a16="http://schemas.microsoft.com/office/drawing/2014/main" id="{D3DCA6F0-26CB-F8B1-A757-85C7DCE631E0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custGeom>
                <a:avLst/>
                <a:gdLst>
                  <a:gd name="T0" fmla="*/ 1724 w 1724"/>
                  <a:gd name="T1" fmla="*/ 0 h 56"/>
                  <a:gd name="T2" fmla="*/ 1336 w 1724"/>
                  <a:gd name="T3" fmla="*/ 0 h 56"/>
                  <a:gd name="T4" fmla="*/ 1317 w 1724"/>
                  <a:gd name="T5" fmla="*/ 0 h 56"/>
                  <a:gd name="T6" fmla="*/ 947 w 1724"/>
                  <a:gd name="T7" fmla="*/ 0 h 56"/>
                  <a:gd name="T8" fmla="*/ 903 w 1724"/>
                  <a:gd name="T9" fmla="*/ 0 h 56"/>
                  <a:gd name="T10" fmla="*/ 781 w 1724"/>
                  <a:gd name="T11" fmla="*/ 0 h 56"/>
                  <a:gd name="T12" fmla="*/ 779 w 1724"/>
                  <a:gd name="T13" fmla="*/ 0 h 56"/>
                  <a:gd name="T14" fmla="*/ 342 w 1724"/>
                  <a:gd name="T15" fmla="*/ 0 h 56"/>
                  <a:gd name="T16" fmla="*/ 342 w 1724"/>
                  <a:gd name="T17" fmla="*/ 56 h 56"/>
                  <a:gd name="T18" fmla="*/ 0 w 1724"/>
                  <a:gd name="T19" fmla="*/ 56 h 56"/>
                  <a:gd name="T20" fmla="*/ 0 w 1724"/>
                  <a:gd name="T21" fmla="*/ 0 h 56"/>
                  <a:gd name="T22" fmla="*/ 0 w 1724"/>
                  <a:gd name="T23" fmla="*/ 56 h 56"/>
                  <a:gd name="T24" fmla="*/ 1724 w 1724"/>
                  <a:gd name="T25" fmla="*/ 56 h 56"/>
                  <a:gd name="T26" fmla="*/ 1724 w 1724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4" h="56">
                    <a:moveTo>
                      <a:pt x="1724" y="0"/>
                    </a:moveTo>
                    <a:lnTo>
                      <a:pt x="1336" y="0"/>
                    </a:lnTo>
                    <a:lnTo>
                      <a:pt x="1317" y="0"/>
                    </a:lnTo>
                    <a:lnTo>
                      <a:pt x="947" y="0"/>
                    </a:lnTo>
                    <a:lnTo>
                      <a:pt x="903" y="0"/>
                    </a:lnTo>
                    <a:lnTo>
                      <a:pt x="781" y="0"/>
                    </a:lnTo>
                    <a:lnTo>
                      <a:pt x="779" y="0"/>
                    </a:lnTo>
                    <a:lnTo>
                      <a:pt x="342" y="0"/>
                    </a:lnTo>
                    <a:lnTo>
                      <a:pt x="342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724" y="56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B3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任意多边形 173">
                <a:extLst>
                  <a:ext uri="{FF2B5EF4-FFF2-40B4-BE49-F238E27FC236}">
                    <a16:creationId xmlns:a16="http://schemas.microsoft.com/office/drawing/2014/main" id="{C15C0829-BCC7-3A85-6ED7-F5305D69BBC5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2736850" cy="88900"/>
              </a:xfrm>
              <a:custGeom>
                <a:avLst/>
                <a:gdLst>
                  <a:gd name="T0" fmla="*/ 1724 w 1724"/>
                  <a:gd name="T1" fmla="*/ 0 h 56"/>
                  <a:gd name="T2" fmla="*/ 1336 w 1724"/>
                  <a:gd name="T3" fmla="*/ 0 h 56"/>
                  <a:gd name="T4" fmla="*/ 1317 w 1724"/>
                  <a:gd name="T5" fmla="*/ 0 h 56"/>
                  <a:gd name="T6" fmla="*/ 947 w 1724"/>
                  <a:gd name="T7" fmla="*/ 0 h 56"/>
                  <a:gd name="T8" fmla="*/ 903 w 1724"/>
                  <a:gd name="T9" fmla="*/ 0 h 56"/>
                  <a:gd name="T10" fmla="*/ 781 w 1724"/>
                  <a:gd name="T11" fmla="*/ 0 h 56"/>
                  <a:gd name="T12" fmla="*/ 779 w 1724"/>
                  <a:gd name="T13" fmla="*/ 0 h 56"/>
                  <a:gd name="T14" fmla="*/ 342 w 1724"/>
                  <a:gd name="T15" fmla="*/ 0 h 56"/>
                  <a:gd name="T16" fmla="*/ 342 w 1724"/>
                  <a:gd name="T17" fmla="*/ 56 h 56"/>
                  <a:gd name="T18" fmla="*/ 0 w 1724"/>
                  <a:gd name="T19" fmla="*/ 56 h 56"/>
                  <a:gd name="T20" fmla="*/ 0 w 1724"/>
                  <a:gd name="T21" fmla="*/ 0 h 56"/>
                  <a:gd name="T22" fmla="*/ 0 w 1724"/>
                  <a:gd name="T23" fmla="*/ 56 h 56"/>
                  <a:gd name="T24" fmla="*/ 1724 w 1724"/>
                  <a:gd name="T25" fmla="*/ 56 h 56"/>
                  <a:gd name="T26" fmla="*/ 1724 w 1724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4" h="56">
                    <a:moveTo>
                      <a:pt x="1724" y="0"/>
                    </a:moveTo>
                    <a:lnTo>
                      <a:pt x="1336" y="0"/>
                    </a:lnTo>
                    <a:lnTo>
                      <a:pt x="1317" y="0"/>
                    </a:lnTo>
                    <a:lnTo>
                      <a:pt x="947" y="0"/>
                    </a:lnTo>
                    <a:lnTo>
                      <a:pt x="903" y="0"/>
                    </a:lnTo>
                    <a:lnTo>
                      <a:pt x="781" y="0"/>
                    </a:lnTo>
                    <a:lnTo>
                      <a:pt x="779" y="0"/>
                    </a:lnTo>
                    <a:lnTo>
                      <a:pt x="342" y="0"/>
                    </a:lnTo>
                    <a:lnTo>
                      <a:pt x="342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724" y="56"/>
                    </a:lnTo>
                    <a:lnTo>
                      <a:pt x="17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0C1472F2-ACA0-CE71-43E2-63795F1E99AD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542925" cy="88900"/>
              </a:xfrm>
              <a:prstGeom prst="rect">
                <a:avLst/>
              </a:prstGeom>
              <a:solidFill>
                <a:srgbClr val="79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B51520AF-96FB-22C2-5850-BA1CF557C383}"/>
                  </a:ext>
                </a:extLst>
              </p:cNvPr>
              <p:cNvSpPr/>
              <p:nvPr/>
            </p:nvSpPr>
            <p:spPr bwMode="auto">
              <a:xfrm>
                <a:off x="4762501" y="3870325"/>
                <a:ext cx="542925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任意多边形 176">
                <a:extLst>
                  <a:ext uri="{FF2B5EF4-FFF2-40B4-BE49-F238E27FC236}">
                    <a16:creationId xmlns:a16="http://schemas.microsoft.com/office/drawing/2014/main" id="{FB8C12C2-B24C-3D75-551E-A8458FB9B3B2}"/>
                  </a:ext>
                </a:extLst>
              </p:cNvPr>
              <p:cNvSpPr/>
              <p:nvPr/>
            </p:nvSpPr>
            <p:spPr bwMode="auto">
              <a:xfrm>
                <a:off x="5438776" y="3840163"/>
                <a:ext cx="1347788" cy="30163"/>
              </a:xfrm>
              <a:custGeom>
                <a:avLst/>
                <a:gdLst>
                  <a:gd name="T0" fmla="*/ 400 w 409"/>
                  <a:gd name="T1" fmla="*/ 0 h 9"/>
                  <a:gd name="T2" fmla="*/ 9 w 409"/>
                  <a:gd name="T3" fmla="*/ 0 h 9"/>
                  <a:gd name="T4" fmla="*/ 0 w 409"/>
                  <a:gd name="T5" fmla="*/ 9 h 9"/>
                  <a:gd name="T6" fmla="*/ 409 w 409"/>
                  <a:gd name="T7" fmla="*/ 9 h 9"/>
                  <a:gd name="T8" fmla="*/ 400 w 40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9">
                    <a:moveTo>
                      <a:pt x="40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4"/>
                      <a:pt x="405" y="0"/>
                      <a:pt x="400" y="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任意多边形 177">
                <a:extLst>
                  <a:ext uri="{FF2B5EF4-FFF2-40B4-BE49-F238E27FC236}">
                    <a16:creationId xmlns:a16="http://schemas.microsoft.com/office/drawing/2014/main" id="{EE8432B2-9F9E-BBA2-E8C9-887B7BE3BB6A}"/>
                  </a:ext>
                </a:extLst>
              </p:cNvPr>
              <p:cNvSpPr/>
              <p:nvPr/>
            </p:nvSpPr>
            <p:spPr bwMode="auto">
              <a:xfrm>
                <a:off x="5873751" y="3238500"/>
                <a:ext cx="1071563" cy="579438"/>
              </a:xfrm>
              <a:custGeom>
                <a:avLst/>
                <a:gdLst>
                  <a:gd name="T0" fmla="*/ 320 w 325"/>
                  <a:gd name="T1" fmla="*/ 0 h 176"/>
                  <a:gd name="T2" fmla="*/ 53 w 325"/>
                  <a:gd name="T3" fmla="*/ 0 h 176"/>
                  <a:gd name="T4" fmla="*/ 45 w 325"/>
                  <a:gd name="T5" fmla="*/ 6 h 176"/>
                  <a:gd name="T6" fmla="*/ 1 w 325"/>
                  <a:gd name="T7" fmla="*/ 171 h 176"/>
                  <a:gd name="T8" fmla="*/ 6 w 325"/>
                  <a:gd name="T9" fmla="*/ 176 h 176"/>
                  <a:gd name="T10" fmla="*/ 273 w 325"/>
                  <a:gd name="T11" fmla="*/ 176 h 176"/>
                  <a:gd name="T12" fmla="*/ 281 w 325"/>
                  <a:gd name="T13" fmla="*/ 171 h 176"/>
                  <a:gd name="T14" fmla="*/ 324 w 325"/>
                  <a:gd name="T15" fmla="*/ 6 h 176"/>
                  <a:gd name="T16" fmla="*/ 320 w 325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5" h="176">
                    <a:moveTo>
                      <a:pt x="320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9" y="0"/>
                      <a:pt x="46" y="2"/>
                      <a:pt x="45" y="6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4"/>
                      <a:pt x="2" y="176"/>
                      <a:pt x="6" y="176"/>
                    </a:cubicBezTo>
                    <a:cubicBezTo>
                      <a:pt x="273" y="176"/>
                      <a:pt x="273" y="176"/>
                      <a:pt x="273" y="176"/>
                    </a:cubicBezTo>
                    <a:cubicBezTo>
                      <a:pt x="276" y="176"/>
                      <a:pt x="280" y="174"/>
                      <a:pt x="281" y="171"/>
                    </a:cubicBezTo>
                    <a:cubicBezTo>
                      <a:pt x="324" y="6"/>
                      <a:pt x="324" y="6"/>
                      <a:pt x="324" y="6"/>
                    </a:cubicBezTo>
                    <a:cubicBezTo>
                      <a:pt x="325" y="2"/>
                      <a:pt x="323" y="0"/>
                      <a:pt x="320" y="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任意多边形 178">
                <a:extLst>
                  <a:ext uri="{FF2B5EF4-FFF2-40B4-BE49-F238E27FC236}">
                    <a16:creationId xmlns:a16="http://schemas.microsoft.com/office/drawing/2014/main" id="{A5CCA629-6B40-EA81-1D3C-8CDF4B3E345A}"/>
                  </a:ext>
                </a:extLst>
              </p:cNvPr>
              <p:cNvSpPr/>
              <p:nvPr/>
            </p:nvSpPr>
            <p:spPr bwMode="auto">
              <a:xfrm>
                <a:off x="5876926" y="3238500"/>
                <a:ext cx="171450" cy="579438"/>
              </a:xfrm>
              <a:custGeom>
                <a:avLst/>
                <a:gdLst>
                  <a:gd name="T0" fmla="*/ 52 w 52"/>
                  <a:gd name="T1" fmla="*/ 0 h 176"/>
                  <a:gd name="T2" fmla="*/ 44 w 52"/>
                  <a:gd name="T3" fmla="*/ 6 h 176"/>
                  <a:gd name="T4" fmla="*/ 38 w 52"/>
                  <a:gd name="T5" fmla="*/ 29 h 176"/>
                  <a:gd name="T6" fmla="*/ 37 w 52"/>
                  <a:gd name="T7" fmla="*/ 33 h 176"/>
                  <a:gd name="T8" fmla="*/ 12 w 52"/>
                  <a:gd name="T9" fmla="*/ 127 h 176"/>
                  <a:gd name="T10" fmla="*/ 0 w 52"/>
                  <a:gd name="T11" fmla="*/ 171 h 176"/>
                  <a:gd name="T12" fmla="*/ 0 w 52"/>
                  <a:gd name="T13" fmla="*/ 172 h 176"/>
                  <a:gd name="T14" fmla="*/ 0 w 52"/>
                  <a:gd name="T15" fmla="*/ 172 h 176"/>
                  <a:gd name="T16" fmla="*/ 5 w 52"/>
                  <a:gd name="T17" fmla="*/ 176 h 176"/>
                  <a:gd name="T18" fmla="*/ 52 w 52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76">
                    <a:moveTo>
                      <a:pt x="52" y="0"/>
                    </a:moveTo>
                    <a:cubicBezTo>
                      <a:pt x="48" y="0"/>
                      <a:pt x="45" y="2"/>
                      <a:pt x="44" y="6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12" y="127"/>
                      <a:pt x="12" y="127"/>
                      <a:pt x="12" y="12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0" y="171"/>
                      <a:pt x="0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5"/>
                      <a:pt x="2" y="176"/>
                      <a:pt x="5" y="176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336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任意多边形 179">
                <a:extLst>
                  <a:ext uri="{FF2B5EF4-FFF2-40B4-BE49-F238E27FC236}">
                    <a16:creationId xmlns:a16="http://schemas.microsoft.com/office/drawing/2014/main" id="{3EDF3F3C-DD3F-D63D-5A15-C804303A7E6C}"/>
                  </a:ext>
                </a:extLst>
              </p:cNvPr>
              <p:cNvSpPr/>
              <p:nvPr/>
            </p:nvSpPr>
            <p:spPr bwMode="auto">
              <a:xfrm>
                <a:off x="5438776" y="3840163"/>
                <a:ext cx="434975" cy="30163"/>
              </a:xfrm>
              <a:custGeom>
                <a:avLst/>
                <a:gdLst>
                  <a:gd name="T0" fmla="*/ 123 w 132"/>
                  <a:gd name="T1" fmla="*/ 0 h 9"/>
                  <a:gd name="T2" fmla="*/ 77 w 132"/>
                  <a:gd name="T3" fmla="*/ 0 h 9"/>
                  <a:gd name="T4" fmla="*/ 43 w 132"/>
                  <a:gd name="T5" fmla="*/ 0 h 9"/>
                  <a:gd name="T6" fmla="*/ 9 w 132"/>
                  <a:gd name="T7" fmla="*/ 0 h 9"/>
                  <a:gd name="T8" fmla="*/ 2 w 132"/>
                  <a:gd name="T9" fmla="*/ 4 h 9"/>
                  <a:gd name="T10" fmla="*/ 1 w 132"/>
                  <a:gd name="T11" fmla="*/ 6 h 9"/>
                  <a:gd name="T12" fmla="*/ 0 w 132"/>
                  <a:gd name="T13" fmla="*/ 9 h 9"/>
                  <a:gd name="T14" fmla="*/ 132 w 132"/>
                  <a:gd name="T15" fmla="*/ 9 h 9"/>
                  <a:gd name="T16" fmla="*/ 123 w 13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9">
                    <a:moveTo>
                      <a:pt x="12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4"/>
                      <a:pt x="128" y="0"/>
                      <a:pt x="123" y="0"/>
                    </a:cubicBezTo>
                  </a:path>
                </a:pathLst>
              </a:custGeom>
              <a:solidFill>
                <a:srgbClr val="336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任意多边形 180">
                <a:extLst>
                  <a:ext uri="{FF2B5EF4-FFF2-40B4-BE49-F238E27FC236}">
                    <a16:creationId xmlns:a16="http://schemas.microsoft.com/office/drawing/2014/main" id="{37E3CEFC-BB8D-DD80-1DE4-CF4D37BCB3DA}"/>
                  </a:ext>
                </a:extLst>
              </p:cNvPr>
              <p:cNvSpPr/>
              <p:nvPr/>
            </p:nvSpPr>
            <p:spPr bwMode="auto">
              <a:xfrm>
                <a:off x="4689476" y="3959225"/>
                <a:ext cx="688975" cy="1776413"/>
              </a:xfrm>
              <a:custGeom>
                <a:avLst/>
                <a:gdLst>
                  <a:gd name="T0" fmla="*/ 401 w 434"/>
                  <a:gd name="T1" fmla="*/ 1119 h 1119"/>
                  <a:gd name="T2" fmla="*/ 434 w 434"/>
                  <a:gd name="T3" fmla="*/ 1119 h 1119"/>
                  <a:gd name="T4" fmla="*/ 388 w 434"/>
                  <a:gd name="T5" fmla="*/ 861 h 1119"/>
                  <a:gd name="T6" fmla="*/ 418 w 434"/>
                  <a:gd name="T7" fmla="*/ 861 h 1119"/>
                  <a:gd name="T8" fmla="*/ 418 w 434"/>
                  <a:gd name="T9" fmla="*/ 828 h 1119"/>
                  <a:gd name="T10" fmla="*/ 382 w 434"/>
                  <a:gd name="T11" fmla="*/ 828 h 1119"/>
                  <a:gd name="T12" fmla="*/ 237 w 434"/>
                  <a:gd name="T13" fmla="*/ 33 h 1119"/>
                  <a:gd name="T14" fmla="*/ 258 w 434"/>
                  <a:gd name="T15" fmla="*/ 33 h 1119"/>
                  <a:gd name="T16" fmla="*/ 258 w 434"/>
                  <a:gd name="T17" fmla="*/ 0 h 1119"/>
                  <a:gd name="T18" fmla="*/ 176 w 434"/>
                  <a:gd name="T19" fmla="*/ 0 h 1119"/>
                  <a:gd name="T20" fmla="*/ 176 w 434"/>
                  <a:gd name="T21" fmla="*/ 33 h 1119"/>
                  <a:gd name="T22" fmla="*/ 197 w 434"/>
                  <a:gd name="T23" fmla="*/ 33 h 1119"/>
                  <a:gd name="T24" fmla="*/ 52 w 434"/>
                  <a:gd name="T25" fmla="*/ 828 h 1119"/>
                  <a:gd name="T26" fmla="*/ 16 w 434"/>
                  <a:gd name="T27" fmla="*/ 828 h 1119"/>
                  <a:gd name="T28" fmla="*/ 16 w 434"/>
                  <a:gd name="T29" fmla="*/ 861 h 1119"/>
                  <a:gd name="T30" fmla="*/ 46 w 434"/>
                  <a:gd name="T31" fmla="*/ 861 h 1119"/>
                  <a:gd name="T32" fmla="*/ 0 w 434"/>
                  <a:gd name="T33" fmla="*/ 1119 h 1119"/>
                  <a:gd name="T34" fmla="*/ 33 w 434"/>
                  <a:gd name="T35" fmla="*/ 1119 h 1119"/>
                  <a:gd name="T36" fmla="*/ 79 w 434"/>
                  <a:gd name="T37" fmla="*/ 861 h 1119"/>
                  <a:gd name="T38" fmla="*/ 355 w 434"/>
                  <a:gd name="T39" fmla="*/ 861 h 1119"/>
                  <a:gd name="T40" fmla="*/ 401 w 434"/>
                  <a:gd name="T41" fmla="*/ 1119 h 1119"/>
                  <a:gd name="T42" fmla="*/ 85 w 434"/>
                  <a:gd name="T43" fmla="*/ 828 h 1119"/>
                  <a:gd name="T44" fmla="*/ 218 w 434"/>
                  <a:gd name="T45" fmla="*/ 104 h 1119"/>
                  <a:gd name="T46" fmla="*/ 349 w 434"/>
                  <a:gd name="T47" fmla="*/ 828 h 1119"/>
                  <a:gd name="T48" fmla="*/ 85 w 434"/>
                  <a:gd name="T49" fmla="*/ 828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4" h="1119">
                    <a:moveTo>
                      <a:pt x="401" y="1119"/>
                    </a:moveTo>
                    <a:lnTo>
                      <a:pt x="434" y="1119"/>
                    </a:lnTo>
                    <a:lnTo>
                      <a:pt x="388" y="861"/>
                    </a:lnTo>
                    <a:lnTo>
                      <a:pt x="418" y="861"/>
                    </a:lnTo>
                    <a:lnTo>
                      <a:pt x="418" y="828"/>
                    </a:lnTo>
                    <a:lnTo>
                      <a:pt x="382" y="828"/>
                    </a:lnTo>
                    <a:lnTo>
                      <a:pt x="237" y="33"/>
                    </a:lnTo>
                    <a:lnTo>
                      <a:pt x="258" y="33"/>
                    </a:lnTo>
                    <a:lnTo>
                      <a:pt x="258" y="0"/>
                    </a:lnTo>
                    <a:lnTo>
                      <a:pt x="176" y="0"/>
                    </a:lnTo>
                    <a:lnTo>
                      <a:pt x="176" y="33"/>
                    </a:lnTo>
                    <a:lnTo>
                      <a:pt x="197" y="33"/>
                    </a:lnTo>
                    <a:lnTo>
                      <a:pt x="52" y="828"/>
                    </a:lnTo>
                    <a:lnTo>
                      <a:pt x="16" y="828"/>
                    </a:lnTo>
                    <a:lnTo>
                      <a:pt x="16" y="861"/>
                    </a:lnTo>
                    <a:lnTo>
                      <a:pt x="46" y="861"/>
                    </a:lnTo>
                    <a:lnTo>
                      <a:pt x="0" y="1119"/>
                    </a:lnTo>
                    <a:lnTo>
                      <a:pt x="33" y="1119"/>
                    </a:lnTo>
                    <a:lnTo>
                      <a:pt x="79" y="861"/>
                    </a:lnTo>
                    <a:lnTo>
                      <a:pt x="355" y="861"/>
                    </a:lnTo>
                    <a:lnTo>
                      <a:pt x="401" y="1119"/>
                    </a:lnTo>
                    <a:close/>
                    <a:moveTo>
                      <a:pt x="85" y="828"/>
                    </a:moveTo>
                    <a:lnTo>
                      <a:pt x="218" y="104"/>
                    </a:lnTo>
                    <a:lnTo>
                      <a:pt x="349" y="828"/>
                    </a:lnTo>
                    <a:lnTo>
                      <a:pt x="85" y="828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任意多边形 181">
                <a:extLst>
                  <a:ext uri="{FF2B5EF4-FFF2-40B4-BE49-F238E27FC236}">
                    <a16:creationId xmlns:a16="http://schemas.microsoft.com/office/drawing/2014/main" id="{4C45402B-4FA5-CA15-5D44-BDF512EB5763}"/>
                  </a:ext>
                </a:extLst>
              </p:cNvPr>
              <p:cNvSpPr/>
              <p:nvPr/>
            </p:nvSpPr>
            <p:spPr bwMode="auto">
              <a:xfrm>
                <a:off x="6862763" y="3959225"/>
                <a:ext cx="690563" cy="1727200"/>
              </a:xfrm>
              <a:custGeom>
                <a:avLst/>
                <a:gdLst>
                  <a:gd name="T0" fmla="*/ 401 w 435"/>
                  <a:gd name="T1" fmla="*/ 1088 h 1088"/>
                  <a:gd name="T2" fmla="*/ 435 w 435"/>
                  <a:gd name="T3" fmla="*/ 1088 h 1088"/>
                  <a:gd name="T4" fmla="*/ 387 w 435"/>
                  <a:gd name="T5" fmla="*/ 861 h 1088"/>
                  <a:gd name="T6" fmla="*/ 416 w 435"/>
                  <a:gd name="T7" fmla="*/ 861 h 1088"/>
                  <a:gd name="T8" fmla="*/ 416 w 435"/>
                  <a:gd name="T9" fmla="*/ 828 h 1088"/>
                  <a:gd name="T10" fmla="*/ 383 w 435"/>
                  <a:gd name="T11" fmla="*/ 828 h 1088"/>
                  <a:gd name="T12" fmla="*/ 237 w 435"/>
                  <a:gd name="T13" fmla="*/ 33 h 1088"/>
                  <a:gd name="T14" fmla="*/ 258 w 435"/>
                  <a:gd name="T15" fmla="*/ 33 h 1088"/>
                  <a:gd name="T16" fmla="*/ 258 w 435"/>
                  <a:gd name="T17" fmla="*/ 0 h 1088"/>
                  <a:gd name="T18" fmla="*/ 175 w 435"/>
                  <a:gd name="T19" fmla="*/ 0 h 1088"/>
                  <a:gd name="T20" fmla="*/ 175 w 435"/>
                  <a:gd name="T21" fmla="*/ 33 h 1088"/>
                  <a:gd name="T22" fmla="*/ 198 w 435"/>
                  <a:gd name="T23" fmla="*/ 33 h 1088"/>
                  <a:gd name="T24" fmla="*/ 52 w 435"/>
                  <a:gd name="T25" fmla="*/ 828 h 1088"/>
                  <a:gd name="T26" fmla="*/ 17 w 435"/>
                  <a:gd name="T27" fmla="*/ 828 h 1088"/>
                  <a:gd name="T28" fmla="*/ 17 w 435"/>
                  <a:gd name="T29" fmla="*/ 861 h 1088"/>
                  <a:gd name="T30" fmla="*/ 46 w 435"/>
                  <a:gd name="T31" fmla="*/ 861 h 1088"/>
                  <a:gd name="T32" fmla="*/ 0 w 435"/>
                  <a:gd name="T33" fmla="*/ 1088 h 1088"/>
                  <a:gd name="T34" fmla="*/ 33 w 435"/>
                  <a:gd name="T35" fmla="*/ 1088 h 1088"/>
                  <a:gd name="T36" fmla="*/ 79 w 435"/>
                  <a:gd name="T37" fmla="*/ 861 h 1088"/>
                  <a:gd name="T38" fmla="*/ 356 w 435"/>
                  <a:gd name="T39" fmla="*/ 861 h 1088"/>
                  <a:gd name="T40" fmla="*/ 401 w 435"/>
                  <a:gd name="T41" fmla="*/ 1088 h 1088"/>
                  <a:gd name="T42" fmla="*/ 85 w 435"/>
                  <a:gd name="T43" fmla="*/ 828 h 1088"/>
                  <a:gd name="T44" fmla="*/ 216 w 435"/>
                  <a:gd name="T45" fmla="*/ 104 h 1088"/>
                  <a:gd name="T46" fmla="*/ 349 w 435"/>
                  <a:gd name="T47" fmla="*/ 828 h 1088"/>
                  <a:gd name="T48" fmla="*/ 85 w 435"/>
                  <a:gd name="T49" fmla="*/ 828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5" h="1088">
                    <a:moveTo>
                      <a:pt x="401" y="1088"/>
                    </a:moveTo>
                    <a:lnTo>
                      <a:pt x="435" y="1088"/>
                    </a:lnTo>
                    <a:lnTo>
                      <a:pt x="387" y="861"/>
                    </a:lnTo>
                    <a:lnTo>
                      <a:pt x="416" y="861"/>
                    </a:lnTo>
                    <a:lnTo>
                      <a:pt x="416" y="828"/>
                    </a:lnTo>
                    <a:lnTo>
                      <a:pt x="383" y="828"/>
                    </a:lnTo>
                    <a:lnTo>
                      <a:pt x="237" y="33"/>
                    </a:lnTo>
                    <a:lnTo>
                      <a:pt x="258" y="33"/>
                    </a:lnTo>
                    <a:lnTo>
                      <a:pt x="258" y="0"/>
                    </a:lnTo>
                    <a:lnTo>
                      <a:pt x="175" y="0"/>
                    </a:lnTo>
                    <a:lnTo>
                      <a:pt x="175" y="33"/>
                    </a:lnTo>
                    <a:lnTo>
                      <a:pt x="198" y="33"/>
                    </a:lnTo>
                    <a:lnTo>
                      <a:pt x="52" y="828"/>
                    </a:lnTo>
                    <a:lnTo>
                      <a:pt x="17" y="828"/>
                    </a:lnTo>
                    <a:lnTo>
                      <a:pt x="17" y="861"/>
                    </a:lnTo>
                    <a:lnTo>
                      <a:pt x="46" y="861"/>
                    </a:lnTo>
                    <a:lnTo>
                      <a:pt x="0" y="1088"/>
                    </a:lnTo>
                    <a:lnTo>
                      <a:pt x="33" y="1088"/>
                    </a:lnTo>
                    <a:lnTo>
                      <a:pt x="79" y="861"/>
                    </a:lnTo>
                    <a:lnTo>
                      <a:pt x="356" y="861"/>
                    </a:lnTo>
                    <a:lnTo>
                      <a:pt x="401" y="1088"/>
                    </a:lnTo>
                    <a:close/>
                    <a:moveTo>
                      <a:pt x="85" y="828"/>
                    </a:moveTo>
                    <a:lnTo>
                      <a:pt x="216" y="104"/>
                    </a:lnTo>
                    <a:lnTo>
                      <a:pt x="349" y="828"/>
                    </a:lnTo>
                    <a:lnTo>
                      <a:pt x="85" y="828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任意多边形 182">
                <a:extLst>
                  <a:ext uri="{FF2B5EF4-FFF2-40B4-BE49-F238E27FC236}">
                    <a16:creationId xmlns:a16="http://schemas.microsoft.com/office/drawing/2014/main" id="{199828C8-9F6B-FF62-E8B6-1CAEDA72C87E}"/>
                  </a:ext>
                </a:extLst>
              </p:cNvPr>
              <p:cNvSpPr/>
              <p:nvPr/>
            </p:nvSpPr>
            <p:spPr bwMode="auto">
              <a:xfrm>
                <a:off x="6908801" y="3840163"/>
                <a:ext cx="357188" cy="30163"/>
              </a:xfrm>
              <a:custGeom>
                <a:avLst/>
                <a:gdLst>
                  <a:gd name="T0" fmla="*/ 0 w 108"/>
                  <a:gd name="T1" fmla="*/ 3 h 9"/>
                  <a:gd name="T2" fmla="*/ 0 w 108"/>
                  <a:gd name="T3" fmla="*/ 6 h 9"/>
                  <a:gd name="T4" fmla="*/ 3 w 108"/>
                  <a:gd name="T5" fmla="*/ 9 h 9"/>
                  <a:gd name="T6" fmla="*/ 105 w 108"/>
                  <a:gd name="T7" fmla="*/ 9 h 9"/>
                  <a:gd name="T8" fmla="*/ 108 w 108"/>
                  <a:gd name="T9" fmla="*/ 6 h 9"/>
                  <a:gd name="T10" fmla="*/ 108 w 108"/>
                  <a:gd name="T11" fmla="*/ 3 h 9"/>
                  <a:gd name="T12" fmla="*/ 105 w 108"/>
                  <a:gd name="T13" fmla="*/ 0 h 9"/>
                  <a:gd name="T14" fmla="*/ 3 w 108"/>
                  <a:gd name="T15" fmla="*/ 0 h 9"/>
                  <a:gd name="T16" fmla="*/ 0 w 10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9">
                    <a:moveTo>
                      <a:pt x="0" y="3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7" y="9"/>
                      <a:pt x="108" y="7"/>
                      <a:pt x="108" y="6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1"/>
                      <a:pt x="107" y="0"/>
                      <a:pt x="10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任意多边形 183">
                <a:extLst>
                  <a:ext uri="{FF2B5EF4-FFF2-40B4-BE49-F238E27FC236}">
                    <a16:creationId xmlns:a16="http://schemas.microsoft.com/office/drawing/2014/main" id="{4336E726-56BC-FB45-F123-B72E78308B28}"/>
                  </a:ext>
                </a:extLst>
              </p:cNvPr>
              <p:cNvSpPr/>
              <p:nvPr/>
            </p:nvSpPr>
            <p:spPr bwMode="auto">
              <a:xfrm>
                <a:off x="6299201" y="2486025"/>
                <a:ext cx="541338" cy="649288"/>
              </a:xfrm>
              <a:custGeom>
                <a:avLst/>
                <a:gdLst>
                  <a:gd name="T0" fmla="*/ 160 w 164"/>
                  <a:gd name="T1" fmla="*/ 0 h 197"/>
                  <a:gd name="T2" fmla="*/ 23 w 164"/>
                  <a:gd name="T3" fmla="*/ 0 h 197"/>
                  <a:gd name="T4" fmla="*/ 17 w 164"/>
                  <a:gd name="T5" fmla="*/ 6 h 197"/>
                  <a:gd name="T6" fmla="*/ 0 w 164"/>
                  <a:gd name="T7" fmla="*/ 191 h 197"/>
                  <a:gd name="T8" fmla="*/ 5 w 164"/>
                  <a:gd name="T9" fmla="*/ 197 h 197"/>
                  <a:gd name="T10" fmla="*/ 164 w 164"/>
                  <a:gd name="T11" fmla="*/ 197 h 197"/>
                  <a:gd name="T12" fmla="*/ 160 w 164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97">
                    <a:moveTo>
                      <a:pt x="16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7" y="3"/>
                      <a:pt x="17" y="6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4"/>
                      <a:pt x="2" y="197"/>
                      <a:pt x="5" y="197"/>
                    </a:cubicBezTo>
                    <a:cubicBezTo>
                      <a:pt x="164" y="197"/>
                      <a:pt x="164" y="197"/>
                      <a:pt x="164" y="197"/>
                    </a:cubicBezTo>
                    <a:cubicBezTo>
                      <a:pt x="160" y="0"/>
                      <a:pt x="160" y="0"/>
                      <a:pt x="160" y="0"/>
                    </a:cubicBezTo>
                  </a:path>
                </a:pathLst>
              </a:custGeom>
              <a:solidFill>
                <a:srgbClr val="3B4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任意多边形 184">
                <a:extLst>
                  <a:ext uri="{FF2B5EF4-FFF2-40B4-BE49-F238E27FC236}">
                    <a16:creationId xmlns:a16="http://schemas.microsoft.com/office/drawing/2014/main" id="{78193823-D408-C2B0-C517-A54543199E5C}"/>
                  </a:ext>
                </a:extLst>
              </p:cNvPr>
              <p:cNvSpPr/>
              <p:nvPr/>
            </p:nvSpPr>
            <p:spPr bwMode="auto">
              <a:xfrm>
                <a:off x="6856413" y="2486025"/>
                <a:ext cx="66675" cy="649288"/>
              </a:xfrm>
              <a:custGeom>
                <a:avLst/>
                <a:gdLst>
                  <a:gd name="T0" fmla="*/ 33 w 42"/>
                  <a:gd name="T1" fmla="*/ 0 h 409"/>
                  <a:gd name="T2" fmla="*/ 0 w 42"/>
                  <a:gd name="T3" fmla="*/ 0 h 409"/>
                  <a:gd name="T4" fmla="*/ 8 w 42"/>
                  <a:gd name="T5" fmla="*/ 409 h 409"/>
                  <a:gd name="T6" fmla="*/ 42 w 42"/>
                  <a:gd name="T7" fmla="*/ 409 h 409"/>
                  <a:gd name="T8" fmla="*/ 33 w 42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09">
                    <a:moveTo>
                      <a:pt x="33" y="0"/>
                    </a:moveTo>
                    <a:lnTo>
                      <a:pt x="0" y="0"/>
                    </a:lnTo>
                    <a:lnTo>
                      <a:pt x="8" y="409"/>
                    </a:lnTo>
                    <a:lnTo>
                      <a:pt x="42" y="40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3A45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任意多边形 185">
                <a:extLst>
                  <a:ext uri="{FF2B5EF4-FFF2-40B4-BE49-F238E27FC236}">
                    <a16:creationId xmlns:a16="http://schemas.microsoft.com/office/drawing/2014/main" id="{26D40B22-0D58-9983-C02C-FBA41C29FE08}"/>
                  </a:ext>
                </a:extLst>
              </p:cNvPr>
              <p:cNvSpPr/>
              <p:nvPr/>
            </p:nvSpPr>
            <p:spPr bwMode="auto">
              <a:xfrm>
                <a:off x="6856413" y="2486025"/>
                <a:ext cx="66675" cy="649288"/>
              </a:xfrm>
              <a:custGeom>
                <a:avLst/>
                <a:gdLst>
                  <a:gd name="T0" fmla="*/ 33 w 42"/>
                  <a:gd name="T1" fmla="*/ 0 h 409"/>
                  <a:gd name="T2" fmla="*/ 0 w 42"/>
                  <a:gd name="T3" fmla="*/ 0 h 409"/>
                  <a:gd name="T4" fmla="*/ 8 w 42"/>
                  <a:gd name="T5" fmla="*/ 409 h 409"/>
                  <a:gd name="T6" fmla="*/ 42 w 42"/>
                  <a:gd name="T7" fmla="*/ 409 h 409"/>
                  <a:gd name="T8" fmla="*/ 33 w 42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09">
                    <a:moveTo>
                      <a:pt x="33" y="0"/>
                    </a:moveTo>
                    <a:lnTo>
                      <a:pt x="0" y="0"/>
                    </a:lnTo>
                    <a:lnTo>
                      <a:pt x="8" y="409"/>
                    </a:lnTo>
                    <a:lnTo>
                      <a:pt x="42" y="409"/>
                    </a:lnTo>
                    <a:lnTo>
                      <a:pt x="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任意多边形 186">
                <a:extLst>
                  <a:ext uri="{FF2B5EF4-FFF2-40B4-BE49-F238E27FC236}">
                    <a16:creationId xmlns:a16="http://schemas.microsoft.com/office/drawing/2014/main" id="{014E2C95-2D30-7123-1B0B-9CDD5416CEAE}"/>
                  </a:ext>
                </a:extLst>
              </p:cNvPr>
              <p:cNvSpPr/>
              <p:nvPr/>
            </p:nvSpPr>
            <p:spPr bwMode="auto">
              <a:xfrm>
                <a:off x="6908801" y="2486025"/>
                <a:ext cx="225425" cy="649288"/>
              </a:xfrm>
              <a:custGeom>
                <a:avLst/>
                <a:gdLst>
                  <a:gd name="T0" fmla="*/ 63 w 68"/>
                  <a:gd name="T1" fmla="*/ 0 h 197"/>
                  <a:gd name="T2" fmla="*/ 0 w 68"/>
                  <a:gd name="T3" fmla="*/ 0 h 197"/>
                  <a:gd name="T4" fmla="*/ 4 w 68"/>
                  <a:gd name="T5" fmla="*/ 197 h 197"/>
                  <a:gd name="T6" fmla="*/ 46 w 68"/>
                  <a:gd name="T7" fmla="*/ 197 h 197"/>
                  <a:gd name="T8" fmla="*/ 52 w 68"/>
                  <a:gd name="T9" fmla="*/ 191 h 197"/>
                  <a:gd name="T10" fmla="*/ 68 w 68"/>
                  <a:gd name="T11" fmla="*/ 6 h 197"/>
                  <a:gd name="T12" fmla="*/ 63 w 68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97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6" y="197"/>
                      <a:pt x="46" y="197"/>
                      <a:pt x="46" y="197"/>
                    </a:cubicBezTo>
                    <a:cubicBezTo>
                      <a:pt x="49" y="197"/>
                      <a:pt x="51" y="194"/>
                      <a:pt x="52" y="19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3"/>
                      <a:pt x="66" y="0"/>
                      <a:pt x="63" y="0"/>
                    </a:cubicBezTo>
                  </a:path>
                </a:pathLst>
              </a:custGeom>
              <a:solidFill>
                <a:srgbClr val="3A4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任意多边形 187">
                <a:extLst>
                  <a:ext uri="{FF2B5EF4-FFF2-40B4-BE49-F238E27FC236}">
                    <a16:creationId xmlns:a16="http://schemas.microsoft.com/office/drawing/2014/main" id="{1950BE57-05DA-CA7C-C05F-3024F7DB0764}"/>
                  </a:ext>
                </a:extLst>
              </p:cNvPr>
              <p:cNvSpPr/>
              <p:nvPr/>
            </p:nvSpPr>
            <p:spPr bwMode="auto">
              <a:xfrm>
                <a:off x="6826251" y="2486025"/>
                <a:ext cx="42863" cy="649288"/>
              </a:xfrm>
              <a:custGeom>
                <a:avLst/>
                <a:gdLst>
                  <a:gd name="T0" fmla="*/ 19 w 27"/>
                  <a:gd name="T1" fmla="*/ 0 h 409"/>
                  <a:gd name="T2" fmla="*/ 0 w 27"/>
                  <a:gd name="T3" fmla="*/ 0 h 409"/>
                  <a:gd name="T4" fmla="*/ 9 w 27"/>
                  <a:gd name="T5" fmla="*/ 409 h 409"/>
                  <a:gd name="T6" fmla="*/ 27 w 27"/>
                  <a:gd name="T7" fmla="*/ 409 h 409"/>
                  <a:gd name="T8" fmla="*/ 19 w 27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9">
                    <a:moveTo>
                      <a:pt x="19" y="0"/>
                    </a:moveTo>
                    <a:lnTo>
                      <a:pt x="0" y="0"/>
                    </a:lnTo>
                    <a:lnTo>
                      <a:pt x="9" y="409"/>
                    </a:lnTo>
                    <a:lnTo>
                      <a:pt x="27" y="40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39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任意多边形 188">
                <a:extLst>
                  <a:ext uri="{FF2B5EF4-FFF2-40B4-BE49-F238E27FC236}">
                    <a16:creationId xmlns:a16="http://schemas.microsoft.com/office/drawing/2014/main" id="{3CF86C46-9C2A-CFAA-30F7-4771459FC700}"/>
                  </a:ext>
                </a:extLst>
              </p:cNvPr>
              <p:cNvSpPr/>
              <p:nvPr/>
            </p:nvSpPr>
            <p:spPr bwMode="auto">
              <a:xfrm>
                <a:off x="6826251" y="2486025"/>
                <a:ext cx="42863" cy="649288"/>
              </a:xfrm>
              <a:custGeom>
                <a:avLst/>
                <a:gdLst>
                  <a:gd name="T0" fmla="*/ 19 w 27"/>
                  <a:gd name="T1" fmla="*/ 0 h 409"/>
                  <a:gd name="T2" fmla="*/ 0 w 27"/>
                  <a:gd name="T3" fmla="*/ 0 h 409"/>
                  <a:gd name="T4" fmla="*/ 9 w 27"/>
                  <a:gd name="T5" fmla="*/ 409 h 409"/>
                  <a:gd name="T6" fmla="*/ 27 w 27"/>
                  <a:gd name="T7" fmla="*/ 409 h 409"/>
                  <a:gd name="T8" fmla="*/ 19 w 27"/>
                  <a:gd name="T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9">
                    <a:moveTo>
                      <a:pt x="19" y="0"/>
                    </a:moveTo>
                    <a:lnTo>
                      <a:pt x="0" y="0"/>
                    </a:lnTo>
                    <a:lnTo>
                      <a:pt x="9" y="409"/>
                    </a:lnTo>
                    <a:lnTo>
                      <a:pt x="27" y="409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任意多边形 189">
                <a:extLst>
                  <a:ext uri="{FF2B5EF4-FFF2-40B4-BE49-F238E27FC236}">
                    <a16:creationId xmlns:a16="http://schemas.microsoft.com/office/drawing/2014/main" id="{C18A9F83-0195-4100-BDB0-B18CF8BCD9BC}"/>
                  </a:ext>
                </a:extLst>
              </p:cNvPr>
              <p:cNvSpPr/>
              <p:nvPr/>
            </p:nvSpPr>
            <p:spPr bwMode="auto">
              <a:xfrm>
                <a:off x="6513513" y="2660650"/>
                <a:ext cx="431800" cy="17463"/>
              </a:xfrm>
              <a:custGeom>
                <a:avLst/>
                <a:gdLst>
                  <a:gd name="T0" fmla="*/ 270 w 272"/>
                  <a:gd name="T1" fmla="*/ 11 h 11"/>
                  <a:gd name="T2" fmla="*/ 0 w 272"/>
                  <a:gd name="T3" fmla="*/ 11 h 11"/>
                  <a:gd name="T4" fmla="*/ 0 w 272"/>
                  <a:gd name="T5" fmla="*/ 0 h 11"/>
                  <a:gd name="T6" fmla="*/ 272 w 272"/>
                  <a:gd name="T7" fmla="*/ 0 h 11"/>
                  <a:gd name="T8" fmla="*/ 270 w 27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11">
                    <a:moveTo>
                      <a:pt x="27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272" y="0"/>
                    </a:lnTo>
                    <a:lnTo>
                      <a:pt x="27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5C8ECE5-BA1A-B016-0F28-F9DE1F0BD67E}"/>
                  </a:ext>
                </a:extLst>
              </p:cNvPr>
              <p:cNvSpPr/>
              <p:nvPr/>
            </p:nvSpPr>
            <p:spPr bwMode="auto">
              <a:xfrm>
                <a:off x="6556376" y="2687638"/>
                <a:ext cx="455613" cy="15875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任意多边形 191">
                <a:extLst>
                  <a:ext uri="{FF2B5EF4-FFF2-40B4-BE49-F238E27FC236}">
                    <a16:creationId xmlns:a16="http://schemas.microsoft.com/office/drawing/2014/main" id="{EA060FD5-E0BF-918B-DC43-31CCFB020957}"/>
                  </a:ext>
                </a:extLst>
              </p:cNvPr>
              <p:cNvSpPr/>
              <p:nvPr/>
            </p:nvSpPr>
            <p:spPr bwMode="auto">
              <a:xfrm>
                <a:off x="6553201" y="2711450"/>
                <a:ext cx="379413" cy="15875"/>
              </a:xfrm>
              <a:custGeom>
                <a:avLst/>
                <a:gdLst>
                  <a:gd name="T0" fmla="*/ 237 w 239"/>
                  <a:gd name="T1" fmla="*/ 10 h 10"/>
                  <a:gd name="T2" fmla="*/ 0 w 239"/>
                  <a:gd name="T3" fmla="*/ 10 h 10"/>
                  <a:gd name="T4" fmla="*/ 0 w 239"/>
                  <a:gd name="T5" fmla="*/ 0 h 10"/>
                  <a:gd name="T6" fmla="*/ 239 w 239"/>
                  <a:gd name="T7" fmla="*/ 0 h 10"/>
                  <a:gd name="T8" fmla="*/ 237 w 239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0">
                    <a:moveTo>
                      <a:pt x="237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7" y="1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任意多边形 192">
                <a:extLst>
                  <a:ext uri="{FF2B5EF4-FFF2-40B4-BE49-F238E27FC236}">
                    <a16:creationId xmlns:a16="http://schemas.microsoft.com/office/drawing/2014/main" id="{389CE796-4EDF-590A-D4F2-457787CE797A}"/>
                  </a:ext>
                </a:extLst>
              </p:cNvPr>
              <p:cNvSpPr/>
              <p:nvPr/>
            </p:nvSpPr>
            <p:spPr bwMode="auto">
              <a:xfrm>
                <a:off x="6550026" y="2736850"/>
                <a:ext cx="339725" cy="17463"/>
              </a:xfrm>
              <a:custGeom>
                <a:avLst/>
                <a:gdLst>
                  <a:gd name="T0" fmla="*/ 214 w 214"/>
                  <a:gd name="T1" fmla="*/ 11 h 11"/>
                  <a:gd name="T2" fmla="*/ 0 w 214"/>
                  <a:gd name="T3" fmla="*/ 11 h 11"/>
                  <a:gd name="T4" fmla="*/ 2 w 214"/>
                  <a:gd name="T5" fmla="*/ 0 h 11"/>
                  <a:gd name="T6" fmla="*/ 214 w 214"/>
                  <a:gd name="T7" fmla="*/ 0 h 11"/>
                  <a:gd name="T8" fmla="*/ 214 w 21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">
                    <a:moveTo>
                      <a:pt x="214" y="11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214" y="0"/>
                    </a:lnTo>
                    <a:lnTo>
                      <a:pt x="214" y="1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EC4A10C0-C410-8E85-ECD1-C179D2ECCF51}"/>
                  </a:ext>
                </a:extLst>
              </p:cNvPr>
              <p:cNvSpPr/>
              <p:nvPr/>
            </p:nvSpPr>
            <p:spPr bwMode="auto">
              <a:xfrm>
                <a:off x="6503988" y="2779713"/>
                <a:ext cx="279400" cy="1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任意多边形 194">
                <a:extLst>
                  <a:ext uri="{FF2B5EF4-FFF2-40B4-BE49-F238E27FC236}">
                    <a16:creationId xmlns:a16="http://schemas.microsoft.com/office/drawing/2014/main" id="{58D22263-F61C-4281-13FD-7BD9221D2FD6}"/>
                  </a:ext>
                </a:extLst>
              </p:cNvPr>
              <p:cNvSpPr/>
              <p:nvPr/>
            </p:nvSpPr>
            <p:spPr bwMode="auto">
              <a:xfrm>
                <a:off x="6540501" y="2855913"/>
                <a:ext cx="303213" cy="15875"/>
              </a:xfrm>
              <a:custGeom>
                <a:avLst/>
                <a:gdLst>
                  <a:gd name="T0" fmla="*/ 191 w 191"/>
                  <a:gd name="T1" fmla="*/ 0 h 10"/>
                  <a:gd name="T2" fmla="*/ 2 w 191"/>
                  <a:gd name="T3" fmla="*/ 0 h 10"/>
                  <a:gd name="T4" fmla="*/ 0 w 191"/>
                  <a:gd name="T5" fmla="*/ 10 h 10"/>
                  <a:gd name="T6" fmla="*/ 189 w 191"/>
                  <a:gd name="T7" fmla="*/ 10 h 10"/>
                  <a:gd name="T8" fmla="*/ 191 w 19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0">
                    <a:moveTo>
                      <a:pt x="191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89" y="1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任意多边形 195">
                <a:extLst>
                  <a:ext uri="{FF2B5EF4-FFF2-40B4-BE49-F238E27FC236}">
                    <a16:creationId xmlns:a16="http://schemas.microsoft.com/office/drawing/2014/main" id="{6CC3BC0C-FD4F-EE3F-F73E-30EE3D5A84D2}"/>
                  </a:ext>
                </a:extLst>
              </p:cNvPr>
              <p:cNvSpPr/>
              <p:nvPr/>
            </p:nvSpPr>
            <p:spPr bwMode="auto">
              <a:xfrm>
                <a:off x="6543676" y="2828925"/>
                <a:ext cx="250825" cy="17463"/>
              </a:xfrm>
              <a:custGeom>
                <a:avLst/>
                <a:gdLst>
                  <a:gd name="T0" fmla="*/ 158 w 158"/>
                  <a:gd name="T1" fmla="*/ 0 h 11"/>
                  <a:gd name="T2" fmla="*/ 0 w 158"/>
                  <a:gd name="T3" fmla="*/ 0 h 11"/>
                  <a:gd name="T4" fmla="*/ 0 w 158"/>
                  <a:gd name="T5" fmla="*/ 11 h 11"/>
                  <a:gd name="T6" fmla="*/ 156 w 158"/>
                  <a:gd name="T7" fmla="*/ 11 h 11"/>
                  <a:gd name="T8" fmla="*/ 158 w 1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1">
                    <a:moveTo>
                      <a:pt x="158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156" y="11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C33FCD64-38D4-07F4-E83D-66FF87247D40}"/>
                  </a:ext>
                </a:extLst>
              </p:cNvPr>
              <p:cNvSpPr/>
              <p:nvPr/>
            </p:nvSpPr>
            <p:spPr bwMode="auto">
              <a:xfrm>
                <a:off x="6546851" y="2803525"/>
                <a:ext cx="273050" cy="15875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任意多边形 197">
                <a:extLst>
                  <a:ext uri="{FF2B5EF4-FFF2-40B4-BE49-F238E27FC236}">
                    <a16:creationId xmlns:a16="http://schemas.microsoft.com/office/drawing/2014/main" id="{A0C533DE-4267-CA00-E1A8-83F6705537C9}"/>
                  </a:ext>
                </a:extLst>
              </p:cNvPr>
              <p:cNvSpPr/>
              <p:nvPr/>
            </p:nvSpPr>
            <p:spPr bwMode="auto">
              <a:xfrm>
                <a:off x="6486526" y="2971800"/>
                <a:ext cx="280988" cy="15875"/>
              </a:xfrm>
              <a:custGeom>
                <a:avLst/>
                <a:gdLst>
                  <a:gd name="T0" fmla="*/ 175 w 177"/>
                  <a:gd name="T1" fmla="*/ 10 h 10"/>
                  <a:gd name="T2" fmla="*/ 0 w 177"/>
                  <a:gd name="T3" fmla="*/ 10 h 10"/>
                  <a:gd name="T4" fmla="*/ 0 w 177"/>
                  <a:gd name="T5" fmla="*/ 0 h 10"/>
                  <a:gd name="T6" fmla="*/ 177 w 177"/>
                  <a:gd name="T7" fmla="*/ 0 h 10"/>
                  <a:gd name="T8" fmla="*/ 175 w 177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0">
                    <a:moveTo>
                      <a:pt x="17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77" y="0"/>
                    </a:lnTo>
                    <a:lnTo>
                      <a:pt x="175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F2CD7A00-4647-C14A-630E-F94B662A272B}"/>
                  </a:ext>
                </a:extLst>
              </p:cNvPr>
              <p:cNvSpPr/>
              <p:nvPr/>
            </p:nvSpPr>
            <p:spPr bwMode="auto">
              <a:xfrm>
                <a:off x="6523038" y="3046413"/>
                <a:ext cx="300038" cy="17463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72820B10-232E-3ED0-44FD-3D29A93A1066}"/>
                  </a:ext>
                </a:extLst>
              </p:cNvPr>
              <p:cNvSpPr/>
              <p:nvPr/>
            </p:nvSpPr>
            <p:spPr bwMode="auto">
              <a:xfrm>
                <a:off x="6526213" y="3024188"/>
                <a:ext cx="247650" cy="12700"/>
              </a:xfrm>
              <a:prstGeom prst="rect">
                <a:avLst/>
              </a:pr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任意多边形 200">
                <a:extLst>
                  <a:ext uri="{FF2B5EF4-FFF2-40B4-BE49-F238E27FC236}">
                    <a16:creationId xmlns:a16="http://schemas.microsoft.com/office/drawing/2014/main" id="{A4B34B35-50A8-BAC7-71A9-89E258E006AF}"/>
                  </a:ext>
                </a:extLst>
              </p:cNvPr>
              <p:cNvSpPr/>
              <p:nvPr/>
            </p:nvSpPr>
            <p:spPr bwMode="auto">
              <a:xfrm>
                <a:off x="6526213" y="2997200"/>
                <a:ext cx="277813" cy="17463"/>
              </a:xfrm>
              <a:custGeom>
                <a:avLst/>
                <a:gdLst>
                  <a:gd name="T0" fmla="*/ 175 w 175"/>
                  <a:gd name="T1" fmla="*/ 0 h 11"/>
                  <a:gd name="T2" fmla="*/ 2 w 175"/>
                  <a:gd name="T3" fmla="*/ 0 h 11"/>
                  <a:gd name="T4" fmla="*/ 0 w 175"/>
                  <a:gd name="T5" fmla="*/ 11 h 11"/>
                  <a:gd name="T6" fmla="*/ 173 w 175"/>
                  <a:gd name="T7" fmla="*/ 11 h 11"/>
                  <a:gd name="T8" fmla="*/ 175 w 17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1">
                    <a:moveTo>
                      <a:pt x="175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73" y="1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任意多边形 201">
                <a:extLst>
                  <a:ext uri="{FF2B5EF4-FFF2-40B4-BE49-F238E27FC236}">
                    <a16:creationId xmlns:a16="http://schemas.microsoft.com/office/drawing/2014/main" id="{97760272-1F82-524E-75BD-382C7BD4B673}"/>
                  </a:ext>
                </a:extLst>
              </p:cNvPr>
              <p:cNvSpPr/>
              <p:nvPr/>
            </p:nvSpPr>
            <p:spPr bwMode="auto">
              <a:xfrm>
                <a:off x="6424613" y="2543175"/>
                <a:ext cx="230188" cy="15875"/>
              </a:xfrm>
              <a:custGeom>
                <a:avLst/>
                <a:gdLst>
                  <a:gd name="T0" fmla="*/ 143 w 145"/>
                  <a:gd name="T1" fmla="*/ 10 h 10"/>
                  <a:gd name="T2" fmla="*/ 0 w 145"/>
                  <a:gd name="T3" fmla="*/ 10 h 10"/>
                  <a:gd name="T4" fmla="*/ 2 w 145"/>
                  <a:gd name="T5" fmla="*/ 0 h 10"/>
                  <a:gd name="T6" fmla="*/ 145 w 145"/>
                  <a:gd name="T7" fmla="*/ 0 h 10"/>
                  <a:gd name="T8" fmla="*/ 143 w 14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0">
                    <a:moveTo>
                      <a:pt x="143" y="10"/>
                    </a:moveTo>
                    <a:lnTo>
                      <a:pt x="0" y="10"/>
                    </a:lnTo>
                    <a:lnTo>
                      <a:pt x="2" y="0"/>
                    </a:lnTo>
                    <a:lnTo>
                      <a:pt x="145" y="0"/>
                    </a:lnTo>
                    <a:lnTo>
                      <a:pt x="1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任意多边形 202">
                <a:extLst>
                  <a:ext uri="{FF2B5EF4-FFF2-40B4-BE49-F238E27FC236}">
                    <a16:creationId xmlns:a16="http://schemas.microsoft.com/office/drawing/2014/main" id="{7AA30D70-CE23-D03B-C097-0A4BE090FFA6}"/>
                  </a:ext>
                </a:extLst>
              </p:cNvPr>
              <p:cNvSpPr/>
              <p:nvPr/>
            </p:nvSpPr>
            <p:spPr bwMode="auto">
              <a:xfrm>
                <a:off x="6454776" y="2617788"/>
                <a:ext cx="242888" cy="17463"/>
              </a:xfrm>
              <a:custGeom>
                <a:avLst/>
                <a:gdLst>
                  <a:gd name="T0" fmla="*/ 153 w 153"/>
                  <a:gd name="T1" fmla="*/ 0 h 11"/>
                  <a:gd name="T2" fmla="*/ 2 w 153"/>
                  <a:gd name="T3" fmla="*/ 0 h 11"/>
                  <a:gd name="T4" fmla="*/ 0 w 153"/>
                  <a:gd name="T5" fmla="*/ 11 h 11"/>
                  <a:gd name="T6" fmla="*/ 153 w 153"/>
                  <a:gd name="T7" fmla="*/ 11 h 11"/>
                  <a:gd name="T8" fmla="*/ 153 w 15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1">
                    <a:moveTo>
                      <a:pt x="15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53" y="1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0F6ED50B-D993-CD88-E0F5-7FDAE8C13B7F}"/>
                  </a:ext>
                </a:extLst>
              </p:cNvPr>
              <p:cNvSpPr/>
              <p:nvPr/>
            </p:nvSpPr>
            <p:spPr bwMode="auto">
              <a:xfrm>
                <a:off x="6457951" y="2595563"/>
                <a:ext cx="200025" cy="1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A763D394-ABB8-5961-7D27-97C703A2475B}"/>
                  </a:ext>
                </a:extLst>
              </p:cNvPr>
              <p:cNvSpPr/>
              <p:nvPr/>
            </p:nvSpPr>
            <p:spPr bwMode="auto">
              <a:xfrm>
                <a:off x="6461126" y="2568575"/>
                <a:ext cx="220663" cy="174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任意多边形 205">
                <a:extLst>
                  <a:ext uri="{FF2B5EF4-FFF2-40B4-BE49-F238E27FC236}">
                    <a16:creationId xmlns:a16="http://schemas.microsoft.com/office/drawing/2014/main" id="{473282DC-D102-AC3B-4343-A81E0A27061C}"/>
                  </a:ext>
                </a:extLst>
              </p:cNvPr>
              <p:cNvSpPr/>
              <p:nvPr/>
            </p:nvSpPr>
            <p:spPr bwMode="auto">
              <a:xfrm>
                <a:off x="6532563" y="2932113"/>
                <a:ext cx="301625" cy="15875"/>
              </a:xfrm>
              <a:custGeom>
                <a:avLst/>
                <a:gdLst>
                  <a:gd name="T0" fmla="*/ 190 w 190"/>
                  <a:gd name="T1" fmla="*/ 0 h 10"/>
                  <a:gd name="T2" fmla="*/ 3 w 190"/>
                  <a:gd name="T3" fmla="*/ 0 h 10"/>
                  <a:gd name="T4" fmla="*/ 0 w 190"/>
                  <a:gd name="T5" fmla="*/ 10 h 10"/>
                  <a:gd name="T6" fmla="*/ 190 w 190"/>
                  <a:gd name="T7" fmla="*/ 10 h 10"/>
                  <a:gd name="T8" fmla="*/ 190 w 19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0">
                    <a:moveTo>
                      <a:pt x="190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90" y="10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任意多边形 206">
                <a:extLst>
                  <a:ext uri="{FF2B5EF4-FFF2-40B4-BE49-F238E27FC236}">
                    <a16:creationId xmlns:a16="http://schemas.microsoft.com/office/drawing/2014/main" id="{93FDB879-70B0-76D1-0294-1D2930AB1806}"/>
                  </a:ext>
                </a:extLst>
              </p:cNvPr>
              <p:cNvSpPr/>
              <p:nvPr/>
            </p:nvSpPr>
            <p:spPr bwMode="auto">
              <a:xfrm>
                <a:off x="6537326" y="2905125"/>
                <a:ext cx="249238" cy="15875"/>
              </a:xfrm>
              <a:custGeom>
                <a:avLst/>
                <a:gdLst>
                  <a:gd name="T0" fmla="*/ 157 w 157"/>
                  <a:gd name="T1" fmla="*/ 0 h 10"/>
                  <a:gd name="T2" fmla="*/ 0 w 157"/>
                  <a:gd name="T3" fmla="*/ 0 h 10"/>
                  <a:gd name="T4" fmla="*/ 0 w 157"/>
                  <a:gd name="T5" fmla="*/ 10 h 10"/>
                  <a:gd name="T6" fmla="*/ 155 w 157"/>
                  <a:gd name="T7" fmla="*/ 10 h 10"/>
                  <a:gd name="T8" fmla="*/ 157 w 15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">
                    <a:moveTo>
                      <a:pt x="157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155" y="1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任意多边形 207">
                <a:extLst>
                  <a:ext uri="{FF2B5EF4-FFF2-40B4-BE49-F238E27FC236}">
                    <a16:creationId xmlns:a16="http://schemas.microsoft.com/office/drawing/2014/main" id="{E4194F63-0760-5C6B-F174-15042BA9E840}"/>
                  </a:ext>
                </a:extLst>
              </p:cNvPr>
              <p:cNvSpPr/>
              <p:nvPr/>
            </p:nvSpPr>
            <p:spPr bwMode="auto">
              <a:xfrm>
                <a:off x="6540501" y="2878138"/>
                <a:ext cx="273050" cy="17463"/>
              </a:xfrm>
              <a:custGeom>
                <a:avLst/>
                <a:gdLst>
                  <a:gd name="T0" fmla="*/ 172 w 172"/>
                  <a:gd name="T1" fmla="*/ 0 h 11"/>
                  <a:gd name="T2" fmla="*/ 0 w 172"/>
                  <a:gd name="T3" fmla="*/ 0 h 11"/>
                  <a:gd name="T4" fmla="*/ 0 w 172"/>
                  <a:gd name="T5" fmla="*/ 11 h 11"/>
                  <a:gd name="T6" fmla="*/ 170 w 172"/>
                  <a:gd name="T7" fmla="*/ 11 h 11"/>
                  <a:gd name="T8" fmla="*/ 172 w 1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1">
                    <a:moveTo>
                      <a:pt x="172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170" y="1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任意多边形 208">
                <a:extLst>
                  <a:ext uri="{FF2B5EF4-FFF2-40B4-BE49-F238E27FC236}">
                    <a16:creationId xmlns:a16="http://schemas.microsoft.com/office/drawing/2014/main" id="{A5F9D584-0CBB-6617-C6A5-72D01BE6DA9E}"/>
                  </a:ext>
                </a:extLst>
              </p:cNvPr>
              <p:cNvSpPr/>
              <p:nvPr/>
            </p:nvSpPr>
            <p:spPr bwMode="auto">
              <a:xfrm>
                <a:off x="6834188" y="1916113"/>
                <a:ext cx="600075" cy="488950"/>
              </a:xfrm>
              <a:custGeom>
                <a:avLst/>
                <a:gdLst>
                  <a:gd name="T0" fmla="*/ 160 w 182"/>
                  <a:gd name="T1" fmla="*/ 148 h 148"/>
                  <a:gd name="T2" fmla="*/ 10 w 182"/>
                  <a:gd name="T3" fmla="*/ 148 h 148"/>
                  <a:gd name="T4" fmla="*/ 3 w 182"/>
                  <a:gd name="T5" fmla="*/ 145 h 148"/>
                  <a:gd name="T6" fmla="*/ 0 w 182"/>
                  <a:gd name="T7" fmla="*/ 137 h 148"/>
                  <a:gd name="T8" fmla="*/ 12 w 182"/>
                  <a:gd name="T9" fmla="*/ 10 h 148"/>
                  <a:gd name="T10" fmla="*/ 23 w 182"/>
                  <a:gd name="T11" fmla="*/ 0 h 148"/>
                  <a:gd name="T12" fmla="*/ 173 w 182"/>
                  <a:gd name="T13" fmla="*/ 0 h 148"/>
                  <a:gd name="T14" fmla="*/ 180 w 182"/>
                  <a:gd name="T15" fmla="*/ 4 h 148"/>
                  <a:gd name="T16" fmla="*/ 182 w 182"/>
                  <a:gd name="T17" fmla="*/ 11 h 148"/>
                  <a:gd name="T18" fmla="*/ 171 w 182"/>
                  <a:gd name="T19" fmla="*/ 138 h 148"/>
                  <a:gd name="T20" fmla="*/ 160 w 182"/>
                  <a:gd name="T21" fmla="*/ 148 h 148"/>
                  <a:gd name="T22" fmla="*/ 23 w 182"/>
                  <a:gd name="T23" fmla="*/ 4 h 148"/>
                  <a:gd name="T24" fmla="*/ 16 w 182"/>
                  <a:gd name="T25" fmla="*/ 11 h 148"/>
                  <a:gd name="T26" fmla="*/ 4 w 182"/>
                  <a:gd name="T27" fmla="*/ 138 h 148"/>
                  <a:gd name="T28" fmla="*/ 6 w 182"/>
                  <a:gd name="T29" fmla="*/ 142 h 148"/>
                  <a:gd name="T30" fmla="*/ 10 w 182"/>
                  <a:gd name="T31" fmla="*/ 144 h 148"/>
                  <a:gd name="T32" fmla="*/ 160 w 182"/>
                  <a:gd name="T33" fmla="*/ 144 h 148"/>
                  <a:gd name="T34" fmla="*/ 167 w 182"/>
                  <a:gd name="T35" fmla="*/ 137 h 148"/>
                  <a:gd name="T36" fmla="*/ 178 w 182"/>
                  <a:gd name="T37" fmla="*/ 10 h 148"/>
                  <a:gd name="T38" fmla="*/ 177 w 182"/>
                  <a:gd name="T39" fmla="*/ 6 h 148"/>
                  <a:gd name="T40" fmla="*/ 173 w 182"/>
                  <a:gd name="T41" fmla="*/ 4 h 148"/>
                  <a:gd name="T42" fmla="*/ 23 w 182"/>
                  <a:gd name="T43" fmla="*/ 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" h="148">
                    <a:moveTo>
                      <a:pt x="160" y="148"/>
                    </a:moveTo>
                    <a:cubicBezTo>
                      <a:pt x="10" y="148"/>
                      <a:pt x="10" y="148"/>
                      <a:pt x="10" y="148"/>
                    </a:cubicBezTo>
                    <a:cubicBezTo>
                      <a:pt x="7" y="148"/>
                      <a:pt x="5" y="147"/>
                      <a:pt x="3" y="145"/>
                    </a:cubicBezTo>
                    <a:cubicBezTo>
                      <a:pt x="1" y="143"/>
                      <a:pt x="0" y="140"/>
                      <a:pt x="0" y="13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5"/>
                      <a:pt x="17" y="0"/>
                      <a:pt x="23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5" y="0"/>
                      <a:pt x="178" y="2"/>
                      <a:pt x="180" y="4"/>
                    </a:cubicBezTo>
                    <a:cubicBezTo>
                      <a:pt x="181" y="5"/>
                      <a:pt x="182" y="8"/>
                      <a:pt x="182" y="11"/>
                    </a:cubicBezTo>
                    <a:cubicBezTo>
                      <a:pt x="171" y="138"/>
                      <a:pt x="171" y="138"/>
                      <a:pt x="171" y="138"/>
                    </a:cubicBezTo>
                    <a:cubicBezTo>
                      <a:pt x="170" y="143"/>
                      <a:pt x="165" y="148"/>
                      <a:pt x="160" y="148"/>
                    </a:cubicBezTo>
                    <a:close/>
                    <a:moveTo>
                      <a:pt x="23" y="4"/>
                    </a:moveTo>
                    <a:cubicBezTo>
                      <a:pt x="19" y="4"/>
                      <a:pt x="16" y="7"/>
                      <a:pt x="16" y="11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4" y="139"/>
                      <a:pt x="5" y="141"/>
                      <a:pt x="6" y="142"/>
                    </a:cubicBezTo>
                    <a:cubicBezTo>
                      <a:pt x="7" y="143"/>
                      <a:pt x="8" y="144"/>
                      <a:pt x="10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3" y="144"/>
                      <a:pt x="166" y="141"/>
                      <a:pt x="167" y="137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7"/>
                      <a:pt x="177" y="6"/>
                    </a:cubicBezTo>
                    <a:cubicBezTo>
                      <a:pt x="176" y="5"/>
                      <a:pt x="174" y="4"/>
                      <a:pt x="173" y="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任意多边形 209">
                <a:extLst>
                  <a:ext uri="{FF2B5EF4-FFF2-40B4-BE49-F238E27FC236}">
                    <a16:creationId xmlns:a16="http://schemas.microsoft.com/office/drawing/2014/main" id="{59214CC1-BF57-4286-6C77-D279501F8334}"/>
                  </a:ext>
                </a:extLst>
              </p:cNvPr>
              <p:cNvSpPr/>
              <p:nvPr/>
            </p:nvSpPr>
            <p:spPr bwMode="auto">
              <a:xfrm>
                <a:off x="6862763" y="2028825"/>
                <a:ext cx="565150" cy="12700"/>
              </a:xfrm>
              <a:custGeom>
                <a:avLst/>
                <a:gdLst>
                  <a:gd name="T0" fmla="*/ 169 w 171"/>
                  <a:gd name="T1" fmla="*/ 4 h 4"/>
                  <a:gd name="T2" fmla="*/ 2 w 171"/>
                  <a:gd name="T3" fmla="*/ 4 h 4"/>
                  <a:gd name="T4" fmla="*/ 0 w 171"/>
                  <a:gd name="T5" fmla="*/ 2 h 4"/>
                  <a:gd name="T6" fmla="*/ 2 w 171"/>
                  <a:gd name="T7" fmla="*/ 0 h 4"/>
                  <a:gd name="T8" fmla="*/ 169 w 171"/>
                  <a:gd name="T9" fmla="*/ 0 h 4"/>
                  <a:gd name="T10" fmla="*/ 171 w 171"/>
                  <a:gd name="T11" fmla="*/ 2 h 4"/>
                  <a:gd name="T12" fmla="*/ 169 w 17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4">
                    <a:moveTo>
                      <a:pt x="16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0" y="0"/>
                      <a:pt x="171" y="1"/>
                      <a:pt x="171" y="2"/>
                    </a:cubicBezTo>
                    <a:cubicBezTo>
                      <a:pt x="171" y="3"/>
                      <a:pt x="170" y="4"/>
                      <a:pt x="169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任意多边形 210">
                <a:extLst>
                  <a:ext uri="{FF2B5EF4-FFF2-40B4-BE49-F238E27FC236}">
                    <a16:creationId xmlns:a16="http://schemas.microsoft.com/office/drawing/2014/main" id="{BE6190AC-E829-3F3C-B3E4-165DF8CD34D0}"/>
                  </a:ext>
                </a:extLst>
              </p:cNvPr>
              <p:cNvSpPr/>
              <p:nvPr/>
            </p:nvSpPr>
            <p:spPr bwMode="auto">
              <a:xfrm>
                <a:off x="6962776" y="2028825"/>
                <a:ext cx="46038" cy="376238"/>
              </a:xfrm>
              <a:custGeom>
                <a:avLst/>
                <a:gdLst>
                  <a:gd name="T0" fmla="*/ 2 w 14"/>
                  <a:gd name="T1" fmla="*/ 114 h 114"/>
                  <a:gd name="T2" fmla="*/ 2 w 14"/>
                  <a:gd name="T3" fmla="*/ 114 h 114"/>
                  <a:gd name="T4" fmla="*/ 0 w 14"/>
                  <a:gd name="T5" fmla="*/ 112 h 114"/>
                  <a:gd name="T6" fmla="*/ 10 w 14"/>
                  <a:gd name="T7" fmla="*/ 2 h 114"/>
                  <a:gd name="T8" fmla="*/ 12 w 14"/>
                  <a:gd name="T9" fmla="*/ 0 h 114"/>
                  <a:gd name="T10" fmla="*/ 14 w 14"/>
                  <a:gd name="T11" fmla="*/ 2 h 114"/>
                  <a:gd name="T12" fmla="*/ 4 w 14"/>
                  <a:gd name="T13" fmla="*/ 112 h 114"/>
                  <a:gd name="T14" fmla="*/ 2 w 14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14">
                    <a:moveTo>
                      <a:pt x="2" y="114"/>
                    </a:moveTo>
                    <a:cubicBezTo>
                      <a:pt x="2" y="114"/>
                      <a:pt x="2" y="114"/>
                      <a:pt x="2" y="114"/>
                    </a:cubicBezTo>
                    <a:cubicBezTo>
                      <a:pt x="1" y="114"/>
                      <a:pt x="0" y="113"/>
                      <a:pt x="0" y="11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3" y="114"/>
                      <a:pt x="2" y="11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任意多边形 211">
                <a:extLst>
                  <a:ext uri="{FF2B5EF4-FFF2-40B4-BE49-F238E27FC236}">
                    <a16:creationId xmlns:a16="http://schemas.microsoft.com/office/drawing/2014/main" id="{243B113B-0F12-D5CD-2F05-14D3EE76802F}"/>
                  </a:ext>
                </a:extLst>
              </p:cNvPr>
              <p:cNvSpPr/>
              <p:nvPr/>
            </p:nvSpPr>
            <p:spPr bwMode="auto">
              <a:xfrm>
                <a:off x="7051676" y="2071688"/>
                <a:ext cx="309563" cy="12700"/>
              </a:xfrm>
              <a:custGeom>
                <a:avLst/>
                <a:gdLst>
                  <a:gd name="T0" fmla="*/ 92 w 94"/>
                  <a:gd name="T1" fmla="*/ 4 h 4"/>
                  <a:gd name="T2" fmla="*/ 2 w 94"/>
                  <a:gd name="T3" fmla="*/ 4 h 4"/>
                  <a:gd name="T4" fmla="*/ 0 w 94"/>
                  <a:gd name="T5" fmla="*/ 2 h 4"/>
                  <a:gd name="T6" fmla="*/ 2 w 94"/>
                  <a:gd name="T7" fmla="*/ 0 h 4"/>
                  <a:gd name="T8" fmla="*/ 92 w 94"/>
                  <a:gd name="T9" fmla="*/ 0 h 4"/>
                  <a:gd name="T10" fmla="*/ 94 w 94"/>
                  <a:gd name="T11" fmla="*/ 2 h 4"/>
                  <a:gd name="T12" fmla="*/ 92 w 9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4">
                    <a:moveTo>
                      <a:pt x="9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3" y="0"/>
                      <a:pt x="94" y="1"/>
                      <a:pt x="94" y="2"/>
                    </a:cubicBezTo>
                    <a:cubicBezTo>
                      <a:pt x="94" y="3"/>
                      <a:pt x="93" y="4"/>
                      <a:pt x="92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任意多边形 212">
                <a:extLst>
                  <a:ext uri="{FF2B5EF4-FFF2-40B4-BE49-F238E27FC236}">
                    <a16:creationId xmlns:a16="http://schemas.microsoft.com/office/drawing/2014/main" id="{068B0FE5-5271-4D18-4DB7-AA16092055CD}"/>
                  </a:ext>
                </a:extLst>
              </p:cNvPr>
              <p:cNvSpPr/>
              <p:nvPr/>
            </p:nvSpPr>
            <p:spPr bwMode="auto">
              <a:xfrm>
                <a:off x="7048501" y="2124075"/>
                <a:ext cx="266700" cy="12700"/>
              </a:xfrm>
              <a:custGeom>
                <a:avLst/>
                <a:gdLst>
                  <a:gd name="T0" fmla="*/ 79 w 81"/>
                  <a:gd name="T1" fmla="*/ 4 h 4"/>
                  <a:gd name="T2" fmla="*/ 2 w 81"/>
                  <a:gd name="T3" fmla="*/ 4 h 4"/>
                  <a:gd name="T4" fmla="*/ 0 w 81"/>
                  <a:gd name="T5" fmla="*/ 2 h 4"/>
                  <a:gd name="T6" fmla="*/ 2 w 81"/>
                  <a:gd name="T7" fmla="*/ 0 h 4"/>
                  <a:gd name="T8" fmla="*/ 79 w 81"/>
                  <a:gd name="T9" fmla="*/ 0 h 4"/>
                  <a:gd name="T10" fmla="*/ 81 w 81"/>
                  <a:gd name="T11" fmla="*/ 2 h 4"/>
                  <a:gd name="T12" fmla="*/ 79 w 8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">
                    <a:moveTo>
                      <a:pt x="7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1" y="1"/>
                      <a:pt x="81" y="2"/>
                    </a:cubicBezTo>
                    <a:cubicBezTo>
                      <a:pt x="81" y="3"/>
                      <a:pt x="80" y="4"/>
                      <a:pt x="79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任意多边形 213">
                <a:extLst>
                  <a:ext uri="{FF2B5EF4-FFF2-40B4-BE49-F238E27FC236}">
                    <a16:creationId xmlns:a16="http://schemas.microsoft.com/office/drawing/2014/main" id="{E46C813F-AD76-BAFD-F906-E393FBBD507B}"/>
                  </a:ext>
                </a:extLst>
              </p:cNvPr>
              <p:cNvSpPr/>
              <p:nvPr/>
            </p:nvSpPr>
            <p:spPr bwMode="auto">
              <a:xfrm>
                <a:off x="7040563" y="2179638"/>
                <a:ext cx="161925" cy="14288"/>
              </a:xfrm>
              <a:custGeom>
                <a:avLst/>
                <a:gdLst>
                  <a:gd name="T0" fmla="*/ 47 w 49"/>
                  <a:gd name="T1" fmla="*/ 4 h 4"/>
                  <a:gd name="T2" fmla="*/ 2 w 49"/>
                  <a:gd name="T3" fmla="*/ 4 h 4"/>
                  <a:gd name="T4" fmla="*/ 0 w 49"/>
                  <a:gd name="T5" fmla="*/ 2 h 4"/>
                  <a:gd name="T6" fmla="*/ 2 w 49"/>
                  <a:gd name="T7" fmla="*/ 0 h 4"/>
                  <a:gd name="T8" fmla="*/ 47 w 49"/>
                  <a:gd name="T9" fmla="*/ 0 h 4"/>
                  <a:gd name="T10" fmla="*/ 49 w 49"/>
                  <a:gd name="T11" fmla="*/ 2 h 4"/>
                  <a:gd name="T12" fmla="*/ 47 w 4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">
                    <a:moveTo>
                      <a:pt x="4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3"/>
                      <a:pt x="48" y="4"/>
                      <a:pt x="4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任意多边形 214">
                <a:extLst>
                  <a:ext uri="{FF2B5EF4-FFF2-40B4-BE49-F238E27FC236}">
                    <a16:creationId xmlns:a16="http://schemas.microsoft.com/office/drawing/2014/main" id="{3BCE4522-B912-0BB6-41BF-7ADF35F3CD4B}"/>
                  </a:ext>
                </a:extLst>
              </p:cNvPr>
              <p:cNvSpPr/>
              <p:nvPr/>
            </p:nvSpPr>
            <p:spPr bwMode="auto">
              <a:xfrm>
                <a:off x="7031038" y="2286000"/>
                <a:ext cx="195263" cy="12700"/>
              </a:xfrm>
              <a:custGeom>
                <a:avLst/>
                <a:gdLst>
                  <a:gd name="T0" fmla="*/ 57 w 59"/>
                  <a:gd name="T1" fmla="*/ 4 h 4"/>
                  <a:gd name="T2" fmla="*/ 2 w 59"/>
                  <a:gd name="T3" fmla="*/ 4 h 4"/>
                  <a:gd name="T4" fmla="*/ 0 w 59"/>
                  <a:gd name="T5" fmla="*/ 2 h 4"/>
                  <a:gd name="T6" fmla="*/ 2 w 59"/>
                  <a:gd name="T7" fmla="*/ 0 h 4"/>
                  <a:gd name="T8" fmla="*/ 57 w 59"/>
                  <a:gd name="T9" fmla="*/ 0 h 4"/>
                  <a:gd name="T10" fmla="*/ 59 w 59"/>
                  <a:gd name="T11" fmla="*/ 2 h 4"/>
                  <a:gd name="T12" fmla="*/ 57 w 5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4">
                    <a:moveTo>
                      <a:pt x="5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0"/>
                      <a:pt x="59" y="1"/>
                      <a:pt x="59" y="2"/>
                    </a:cubicBezTo>
                    <a:cubicBezTo>
                      <a:pt x="59" y="3"/>
                      <a:pt x="58" y="4"/>
                      <a:pt x="5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任意多边形 215">
                <a:extLst>
                  <a:ext uri="{FF2B5EF4-FFF2-40B4-BE49-F238E27FC236}">
                    <a16:creationId xmlns:a16="http://schemas.microsoft.com/office/drawing/2014/main" id="{FFEF2CC1-8346-A2B1-FF47-3833BB37F691}"/>
                  </a:ext>
                </a:extLst>
              </p:cNvPr>
              <p:cNvSpPr/>
              <p:nvPr/>
            </p:nvSpPr>
            <p:spPr bwMode="auto">
              <a:xfrm>
                <a:off x="7027863" y="2338388"/>
                <a:ext cx="161925" cy="12700"/>
              </a:xfrm>
              <a:custGeom>
                <a:avLst/>
                <a:gdLst>
                  <a:gd name="T0" fmla="*/ 47 w 49"/>
                  <a:gd name="T1" fmla="*/ 4 h 4"/>
                  <a:gd name="T2" fmla="*/ 2 w 49"/>
                  <a:gd name="T3" fmla="*/ 4 h 4"/>
                  <a:gd name="T4" fmla="*/ 0 w 49"/>
                  <a:gd name="T5" fmla="*/ 2 h 4"/>
                  <a:gd name="T6" fmla="*/ 2 w 49"/>
                  <a:gd name="T7" fmla="*/ 0 h 4"/>
                  <a:gd name="T8" fmla="*/ 47 w 49"/>
                  <a:gd name="T9" fmla="*/ 0 h 4"/>
                  <a:gd name="T10" fmla="*/ 49 w 49"/>
                  <a:gd name="T11" fmla="*/ 2 h 4"/>
                  <a:gd name="T12" fmla="*/ 47 w 4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">
                    <a:moveTo>
                      <a:pt x="47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3"/>
                      <a:pt x="48" y="4"/>
                      <a:pt x="47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任意多边形 5">
                <a:extLst>
                  <a:ext uri="{FF2B5EF4-FFF2-40B4-BE49-F238E27FC236}">
                    <a16:creationId xmlns:a16="http://schemas.microsoft.com/office/drawing/2014/main" id="{6143F920-42E7-B0B3-CC29-41BFACC32D38}"/>
                  </a:ext>
                </a:extLst>
              </p:cNvPr>
              <p:cNvSpPr/>
              <p:nvPr/>
            </p:nvSpPr>
            <p:spPr bwMode="auto">
              <a:xfrm>
                <a:off x="7216776" y="2338388"/>
                <a:ext cx="58738" cy="12700"/>
              </a:xfrm>
              <a:custGeom>
                <a:avLst/>
                <a:gdLst>
                  <a:gd name="T0" fmla="*/ 16 w 18"/>
                  <a:gd name="T1" fmla="*/ 4 h 4"/>
                  <a:gd name="T2" fmla="*/ 2 w 18"/>
                  <a:gd name="T3" fmla="*/ 4 h 4"/>
                  <a:gd name="T4" fmla="*/ 0 w 18"/>
                  <a:gd name="T5" fmla="*/ 2 h 4"/>
                  <a:gd name="T6" fmla="*/ 2 w 18"/>
                  <a:gd name="T7" fmla="*/ 0 h 4"/>
                  <a:gd name="T8" fmla="*/ 16 w 18"/>
                  <a:gd name="T9" fmla="*/ 0 h 4"/>
                  <a:gd name="T10" fmla="*/ 18 w 18"/>
                  <a:gd name="T11" fmla="*/ 2 h 4"/>
                  <a:gd name="T12" fmla="*/ 16 w 1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任意多边形 6">
                <a:extLst>
                  <a:ext uri="{FF2B5EF4-FFF2-40B4-BE49-F238E27FC236}">
                    <a16:creationId xmlns:a16="http://schemas.microsoft.com/office/drawing/2014/main" id="{C2BD5C11-8511-ACF6-909F-B72B8240AEC6}"/>
                  </a:ext>
                </a:extLst>
              </p:cNvPr>
              <p:cNvSpPr/>
              <p:nvPr/>
            </p:nvSpPr>
            <p:spPr bwMode="auto">
              <a:xfrm>
                <a:off x="7037388" y="2233613"/>
                <a:ext cx="290513" cy="12700"/>
              </a:xfrm>
              <a:custGeom>
                <a:avLst/>
                <a:gdLst>
                  <a:gd name="T0" fmla="*/ 86 w 88"/>
                  <a:gd name="T1" fmla="*/ 4 h 4"/>
                  <a:gd name="T2" fmla="*/ 2 w 88"/>
                  <a:gd name="T3" fmla="*/ 4 h 4"/>
                  <a:gd name="T4" fmla="*/ 0 w 88"/>
                  <a:gd name="T5" fmla="*/ 2 h 4"/>
                  <a:gd name="T6" fmla="*/ 2 w 88"/>
                  <a:gd name="T7" fmla="*/ 0 h 4"/>
                  <a:gd name="T8" fmla="*/ 86 w 88"/>
                  <a:gd name="T9" fmla="*/ 0 h 4"/>
                  <a:gd name="T10" fmla="*/ 88 w 88"/>
                  <a:gd name="T11" fmla="*/ 2 h 4"/>
                  <a:gd name="T12" fmla="*/ 86 w 8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">
                    <a:moveTo>
                      <a:pt x="8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1"/>
                      <a:pt x="88" y="2"/>
                    </a:cubicBezTo>
                    <a:cubicBezTo>
                      <a:pt x="88" y="3"/>
                      <a:pt x="87" y="4"/>
                      <a:pt x="86" y="4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任意多边形 7">
                <a:extLst>
                  <a:ext uri="{FF2B5EF4-FFF2-40B4-BE49-F238E27FC236}">
                    <a16:creationId xmlns:a16="http://schemas.microsoft.com/office/drawing/2014/main" id="{AA72E1B6-9F52-53FE-FE56-11F3E1DD1D82}"/>
                  </a:ext>
                </a:extLst>
              </p:cNvPr>
              <p:cNvSpPr/>
              <p:nvPr/>
            </p:nvSpPr>
            <p:spPr bwMode="auto">
              <a:xfrm>
                <a:off x="6329363" y="2273300"/>
                <a:ext cx="52388" cy="88900"/>
              </a:xfrm>
              <a:custGeom>
                <a:avLst/>
                <a:gdLst>
                  <a:gd name="T0" fmla="*/ 3 w 16"/>
                  <a:gd name="T1" fmla="*/ 27 h 27"/>
                  <a:gd name="T2" fmla="*/ 1 w 16"/>
                  <a:gd name="T3" fmla="*/ 27 h 27"/>
                  <a:gd name="T4" fmla="*/ 1 w 16"/>
                  <a:gd name="T5" fmla="*/ 24 h 27"/>
                  <a:gd name="T6" fmla="*/ 11 w 16"/>
                  <a:gd name="T7" fmla="*/ 14 h 27"/>
                  <a:gd name="T8" fmla="*/ 1 w 16"/>
                  <a:gd name="T9" fmla="*/ 4 h 27"/>
                  <a:gd name="T10" fmla="*/ 1 w 16"/>
                  <a:gd name="T11" fmla="*/ 1 h 27"/>
                  <a:gd name="T12" fmla="*/ 4 w 16"/>
                  <a:gd name="T13" fmla="*/ 1 h 27"/>
                  <a:gd name="T14" fmla="*/ 15 w 16"/>
                  <a:gd name="T15" fmla="*/ 12 h 27"/>
                  <a:gd name="T16" fmla="*/ 15 w 16"/>
                  <a:gd name="T17" fmla="*/ 15 h 27"/>
                  <a:gd name="T18" fmla="*/ 4 w 16"/>
                  <a:gd name="T19" fmla="*/ 27 h 27"/>
                  <a:gd name="T20" fmla="*/ 3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3" y="27"/>
                    </a:moveTo>
                    <a:cubicBezTo>
                      <a:pt x="2" y="27"/>
                      <a:pt x="2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4"/>
                      <a:pt x="15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任意多边形 8">
                <a:extLst>
                  <a:ext uri="{FF2B5EF4-FFF2-40B4-BE49-F238E27FC236}">
                    <a16:creationId xmlns:a16="http://schemas.microsoft.com/office/drawing/2014/main" id="{E16C4FCA-34A4-2DDF-5978-9AAC1F5AFCBF}"/>
                  </a:ext>
                </a:extLst>
              </p:cNvPr>
              <p:cNvSpPr/>
              <p:nvPr/>
            </p:nvSpPr>
            <p:spPr bwMode="auto">
              <a:xfrm>
                <a:off x="6180138" y="2273300"/>
                <a:ext cx="52388" cy="88900"/>
              </a:xfrm>
              <a:custGeom>
                <a:avLst/>
                <a:gdLst>
                  <a:gd name="T0" fmla="*/ 13 w 16"/>
                  <a:gd name="T1" fmla="*/ 27 h 27"/>
                  <a:gd name="T2" fmla="*/ 12 w 16"/>
                  <a:gd name="T3" fmla="*/ 27 h 27"/>
                  <a:gd name="T4" fmla="*/ 1 w 16"/>
                  <a:gd name="T5" fmla="*/ 15 h 27"/>
                  <a:gd name="T6" fmla="*/ 1 w 16"/>
                  <a:gd name="T7" fmla="*/ 12 h 27"/>
                  <a:gd name="T8" fmla="*/ 12 w 16"/>
                  <a:gd name="T9" fmla="*/ 1 h 27"/>
                  <a:gd name="T10" fmla="*/ 15 w 16"/>
                  <a:gd name="T11" fmla="*/ 1 h 27"/>
                  <a:gd name="T12" fmla="*/ 15 w 16"/>
                  <a:gd name="T13" fmla="*/ 4 h 27"/>
                  <a:gd name="T14" fmla="*/ 5 w 16"/>
                  <a:gd name="T15" fmla="*/ 14 h 27"/>
                  <a:gd name="T16" fmla="*/ 15 w 16"/>
                  <a:gd name="T17" fmla="*/ 24 h 27"/>
                  <a:gd name="T18" fmla="*/ 15 w 16"/>
                  <a:gd name="T19" fmla="*/ 27 h 27"/>
                  <a:gd name="T20" fmla="*/ 13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13" y="27"/>
                    </a:moveTo>
                    <a:cubicBezTo>
                      <a:pt x="13" y="27"/>
                      <a:pt x="12" y="27"/>
                      <a:pt x="12" y="2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6" y="2"/>
                      <a:pt x="16" y="3"/>
                      <a:pt x="15" y="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5"/>
                      <a:pt x="16" y="26"/>
                      <a:pt x="15" y="27"/>
                    </a:cubicBezTo>
                    <a:cubicBezTo>
                      <a:pt x="14" y="27"/>
                      <a:pt x="14" y="27"/>
                      <a:pt x="13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任意多边形 9">
                <a:extLst>
                  <a:ext uri="{FF2B5EF4-FFF2-40B4-BE49-F238E27FC236}">
                    <a16:creationId xmlns:a16="http://schemas.microsoft.com/office/drawing/2014/main" id="{98B2AFBE-420B-EDB1-CDD0-931969AB3E1F}"/>
                  </a:ext>
                </a:extLst>
              </p:cNvPr>
              <p:cNvSpPr/>
              <p:nvPr/>
            </p:nvSpPr>
            <p:spPr bwMode="auto">
              <a:xfrm>
                <a:off x="6259513" y="227330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2 w 13"/>
                  <a:gd name="T3" fmla="*/ 27 h 27"/>
                  <a:gd name="T4" fmla="*/ 0 w 13"/>
                  <a:gd name="T5" fmla="*/ 25 h 27"/>
                  <a:gd name="T6" fmla="*/ 9 w 13"/>
                  <a:gd name="T7" fmla="*/ 2 h 27"/>
                  <a:gd name="T8" fmla="*/ 11 w 13"/>
                  <a:gd name="T9" fmla="*/ 1 h 27"/>
                  <a:gd name="T10" fmla="*/ 13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2" y="1"/>
                      <a:pt x="13" y="2"/>
                      <a:pt x="13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任意多边形 10">
                <a:extLst>
                  <a:ext uri="{FF2B5EF4-FFF2-40B4-BE49-F238E27FC236}">
                    <a16:creationId xmlns:a16="http://schemas.microsoft.com/office/drawing/2014/main" id="{84DCB4A8-CA60-8B46-B928-CFFE51423E03}"/>
                  </a:ext>
                </a:extLst>
              </p:cNvPr>
              <p:cNvSpPr/>
              <p:nvPr/>
            </p:nvSpPr>
            <p:spPr bwMode="auto">
              <a:xfrm>
                <a:off x="7173913" y="3244850"/>
                <a:ext cx="49213" cy="88900"/>
              </a:xfrm>
              <a:custGeom>
                <a:avLst/>
                <a:gdLst>
                  <a:gd name="T0" fmla="*/ 2 w 15"/>
                  <a:gd name="T1" fmla="*/ 27 h 27"/>
                  <a:gd name="T2" fmla="*/ 0 w 15"/>
                  <a:gd name="T3" fmla="*/ 27 h 27"/>
                  <a:gd name="T4" fmla="*/ 0 w 15"/>
                  <a:gd name="T5" fmla="*/ 24 h 27"/>
                  <a:gd name="T6" fmla="*/ 10 w 15"/>
                  <a:gd name="T7" fmla="*/ 14 h 27"/>
                  <a:gd name="T8" fmla="*/ 0 w 15"/>
                  <a:gd name="T9" fmla="*/ 4 h 27"/>
                  <a:gd name="T10" fmla="*/ 0 w 15"/>
                  <a:gd name="T11" fmla="*/ 1 h 27"/>
                  <a:gd name="T12" fmla="*/ 3 w 15"/>
                  <a:gd name="T13" fmla="*/ 1 h 27"/>
                  <a:gd name="T14" fmla="*/ 15 w 15"/>
                  <a:gd name="T15" fmla="*/ 13 h 27"/>
                  <a:gd name="T16" fmla="*/ 15 w 15"/>
                  <a:gd name="T17" fmla="*/ 14 h 27"/>
                  <a:gd name="T18" fmla="*/ 15 w 15"/>
                  <a:gd name="T19" fmla="*/ 15 h 27"/>
                  <a:gd name="T20" fmla="*/ 3 w 15"/>
                  <a:gd name="T21" fmla="*/ 27 h 27"/>
                  <a:gd name="T22" fmla="*/ 2 w 15"/>
                  <a:gd name="T2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7">
                    <a:moveTo>
                      <a:pt x="2" y="27"/>
                    </a:moveTo>
                    <a:cubicBezTo>
                      <a:pt x="1" y="27"/>
                      <a:pt x="1" y="27"/>
                      <a:pt x="0" y="27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任意多边形 11">
                <a:extLst>
                  <a:ext uri="{FF2B5EF4-FFF2-40B4-BE49-F238E27FC236}">
                    <a16:creationId xmlns:a16="http://schemas.microsoft.com/office/drawing/2014/main" id="{973C74AA-1B3D-D73B-216B-573C9508BD96}"/>
                  </a:ext>
                </a:extLst>
              </p:cNvPr>
              <p:cNvSpPr/>
              <p:nvPr/>
            </p:nvSpPr>
            <p:spPr bwMode="auto">
              <a:xfrm>
                <a:off x="7021513" y="3244850"/>
                <a:ext cx="52388" cy="88900"/>
              </a:xfrm>
              <a:custGeom>
                <a:avLst/>
                <a:gdLst>
                  <a:gd name="T0" fmla="*/ 14 w 16"/>
                  <a:gd name="T1" fmla="*/ 27 h 27"/>
                  <a:gd name="T2" fmla="*/ 12 w 16"/>
                  <a:gd name="T3" fmla="*/ 27 h 27"/>
                  <a:gd name="T4" fmla="*/ 1 w 16"/>
                  <a:gd name="T5" fmla="*/ 15 h 27"/>
                  <a:gd name="T6" fmla="*/ 1 w 16"/>
                  <a:gd name="T7" fmla="*/ 13 h 27"/>
                  <a:gd name="T8" fmla="*/ 12 w 16"/>
                  <a:gd name="T9" fmla="*/ 1 h 27"/>
                  <a:gd name="T10" fmla="*/ 15 w 16"/>
                  <a:gd name="T11" fmla="*/ 1 h 27"/>
                  <a:gd name="T12" fmla="*/ 15 w 16"/>
                  <a:gd name="T13" fmla="*/ 4 h 27"/>
                  <a:gd name="T14" fmla="*/ 5 w 16"/>
                  <a:gd name="T15" fmla="*/ 14 h 27"/>
                  <a:gd name="T16" fmla="*/ 15 w 16"/>
                  <a:gd name="T17" fmla="*/ 24 h 27"/>
                  <a:gd name="T18" fmla="*/ 15 w 16"/>
                  <a:gd name="T19" fmla="*/ 27 h 27"/>
                  <a:gd name="T20" fmla="*/ 14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14" y="27"/>
                    </a:moveTo>
                    <a:cubicBezTo>
                      <a:pt x="13" y="27"/>
                      <a:pt x="13" y="27"/>
                      <a:pt x="12" y="2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3"/>
                      <a:pt x="1" y="1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6" y="2"/>
                      <a:pt x="16" y="3"/>
                      <a:pt x="15" y="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5"/>
                      <a:pt x="16" y="26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任意多边形 12">
                <a:extLst>
                  <a:ext uri="{FF2B5EF4-FFF2-40B4-BE49-F238E27FC236}">
                    <a16:creationId xmlns:a16="http://schemas.microsoft.com/office/drawing/2014/main" id="{E0FEBC15-B467-EEC9-71A5-CD003C08B1F8}"/>
                  </a:ext>
                </a:extLst>
              </p:cNvPr>
              <p:cNvSpPr/>
              <p:nvPr/>
            </p:nvSpPr>
            <p:spPr bwMode="auto">
              <a:xfrm>
                <a:off x="7100888" y="324485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2 w 13"/>
                  <a:gd name="T3" fmla="*/ 27 h 27"/>
                  <a:gd name="T4" fmla="*/ 1 w 13"/>
                  <a:gd name="T5" fmla="*/ 25 h 27"/>
                  <a:gd name="T6" fmla="*/ 9 w 13"/>
                  <a:gd name="T7" fmla="*/ 2 h 27"/>
                  <a:gd name="T8" fmla="*/ 12 w 13"/>
                  <a:gd name="T9" fmla="*/ 1 h 27"/>
                  <a:gd name="T10" fmla="*/ 13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6"/>
                      <a:pt x="1" y="25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任意多边形 13">
                <a:extLst>
                  <a:ext uri="{FF2B5EF4-FFF2-40B4-BE49-F238E27FC236}">
                    <a16:creationId xmlns:a16="http://schemas.microsoft.com/office/drawing/2014/main" id="{532FE5EC-931B-6C42-D97F-081CE4B355D5}"/>
                  </a:ext>
                </a:extLst>
              </p:cNvPr>
              <p:cNvSpPr/>
              <p:nvPr/>
            </p:nvSpPr>
            <p:spPr bwMode="auto">
              <a:xfrm>
                <a:off x="6872288" y="1752600"/>
                <a:ext cx="53975" cy="88900"/>
              </a:xfrm>
              <a:custGeom>
                <a:avLst/>
                <a:gdLst>
                  <a:gd name="T0" fmla="*/ 2 w 16"/>
                  <a:gd name="T1" fmla="*/ 27 h 27"/>
                  <a:gd name="T2" fmla="*/ 1 w 16"/>
                  <a:gd name="T3" fmla="*/ 26 h 27"/>
                  <a:gd name="T4" fmla="*/ 1 w 16"/>
                  <a:gd name="T5" fmla="*/ 23 h 27"/>
                  <a:gd name="T6" fmla="*/ 11 w 16"/>
                  <a:gd name="T7" fmla="*/ 13 h 27"/>
                  <a:gd name="T8" fmla="*/ 1 w 16"/>
                  <a:gd name="T9" fmla="*/ 3 h 27"/>
                  <a:gd name="T10" fmla="*/ 1 w 16"/>
                  <a:gd name="T11" fmla="*/ 1 h 27"/>
                  <a:gd name="T12" fmla="*/ 4 w 16"/>
                  <a:gd name="T13" fmla="*/ 1 h 27"/>
                  <a:gd name="T14" fmla="*/ 15 w 16"/>
                  <a:gd name="T15" fmla="*/ 12 h 27"/>
                  <a:gd name="T16" fmla="*/ 15 w 16"/>
                  <a:gd name="T17" fmla="*/ 15 h 27"/>
                  <a:gd name="T18" fmla="*/ 4 w 16"/>
                  <a:gd name="T19" fmla="*/ 26 h 27"/>
                  <a:gd name="T20" fmla="*/ 2 w 16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7">
                    <a:moveTo>
                      <a:pt x="2" y="27"/>
                    </a:moveTo>
                    <a:cubicBezTo>
                      <a:pt x="2" y="27"/>
                      <a:pt x="1" y="27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4"/>
                      <a:pt x="15" y="1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7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任意多边形 14">
                <a:extLst>
                  <a:ext uri="{FF2B5EF4-FFF2-40B4-BE49-F238E27FC236}">
                    <a16:creationId xmlns:a16="http://schemas.microsoft.com/office/drawing/2014/main" id="{A6712D4D-F437-9191-0216-20F063A9F869}"/>
                  </a:ext>
                </a:extLst>
              </p:cNvPr>
              <p:cNvSpPr/>
              <p:nvPr/>
            </p:nvSpPr>
            <p:spPr bwMode="auto">
              <a:xfrm>
                <a:off x="6724651" y="1752600"/>
                <a:ext cx="49213" cy="88900"/>
              </a:xfrm>
              <a:custGeom>
                <a:avLst/>
                <a:gdLst>
                  <a:gd name="T0" fmla="*/ 13 w 15"/>
                  <a:gd name="T1" fmla="*/ 27 h 27"/>
                  <a:gd name="T2" fmla="*/ 12 w 15"/>
                  <a:gd name="T3" fmla="*/ 26 h 27"/>
                  <a:gd name="T4" fmla="*/ 0 w 15"/>
                  <a:gd name="T5" fmla="*/ 15 h 27"/>
                  <a:gd name="T6" fmla="*/ 0 w 15"/>
                  <a:gd name="T7" fmla="*/ 12 h 27"/>
                  <a:gd name="T8" fmla="*/ 12 w 15"/>
                  <a:gd name="T9" fmla="*/ 1 h 27"/>
                  <a:gd name="T10" fmla="*/ 15 w 15"/>
                  <a:gd name="T11" fmla="*/ 1 h 27"/>
                  <a:gd name="T12" fmla="*/ 15 w 15"/>
                  <a:gd name="T13" fmla="*/ 3 h 27"/>
                  <a:gd name="T14" fmla="*/ 5 w 15"/>
                  <a:gd name="T15" fmla="*/ 13 h 27"/>
                  <a:gd name="T16" fmla="*/ 15 w 15"/>
                  <a:gd name="T17" fmla="*/ 23 h 27"/>
                  <a:gd name="T18" fmla="*/ 15 w 15"/>
                  <a:gd name="T19" fmla="*/ 26 h 27"/>
                  <a:gd name="T20" fmla="*/ 13 w 1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7">
                    <a:moveTo>
                      <a:pt x="13" y="27"/>
                    </a:moveTo>
                    <a:cubicBezTo>
                      <a:pt x="13" y="27"/>
                      <a:pt x="12" y="27"/>
                      <a:pt x="12" y="2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15" y="1"/>
                      <a:pt x="15" y="3"/>
                      <a:pt x="15" y="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5" y="26"/>
                    </a:cubicBezTo>
                    <a:cubicBezTo>
                      <a:pt x="14" y="27"/>
                      <a:pt x="14" y="27"/>
                      <a:pt x="13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任意多边形 15">
                <a:extLst>
                  <a:ext uri="{FF2B5EF4-FFF2-40B4-BE49-F238E27FC236}">
                    <a16:creationId xmlns:a16="http://schemas.microsoft.com/office/drawing/2014/main" id="{4059EF9C-617E-EFCF-C691-991582AADAFE}"/>
                  </a:ext>
                </a:extLst>
              </p:cNvPr>
              <p:cNvSpPr/>
              <p:nvPr/>
            </p:nvSpPr>
            <p:spPr bwMode="auto">
              <a:xfrm>
                <a:off x="6804026" y="1752600"/>
                <a:ext cx="42863" cy="88900"/>
              </a:xfrm>
              <a:custGeom>
                <a:avLst/>
                <a:gdLst>
                  <a:gd name="T0" fmla="*/ 2 w 13"/>
                  <a:gd name="T1" fmla="*/ 27 h 27"/>
                  <a:gd name="T2" fmla="*/ 1 w 13"/>
                  <a:gd name="T3" fmla="*/ 27 h 27"/>
                  <a:gd name="T4" fmla="*/ 0 w 13"/>
                  <a:gd name="T5" fmla="*/ 24 h 27"/>
                  <a:gd name="T6" fmla="*/ 9 w 13"/>
                  <a:gd name="T7" fmla="*/ 1 h 27"/>
                  <a:gd name="T8" fmla="*/ 11 w 13"/>
                  <a:gd name="T9" fmla="*/ 0 h 27"/>
                  <a:gd name="T10" fmla="*/ 12 w 13"/>
                  <a:gd name="T11" fmla="*/ 3 h 27"/>
                  <a:gd name="T12" fmla="*/ 4 w 13"/>
                  <a:gd name="T13" fmla="*/ 26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1"/>
                      <a:pt x="13" y="2"/>
                      <a:pt x="12" y="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3" y="27"/>
                      <a:pt x="2" y="27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2" name="文本框 921">
              <a:extLst>
                <a:ext uri="{FF2B5EF4-FFF2-40B4-BE49-F238E27FC236}">
                  <a16:creationId xmlns:a16="http://schemas.microsoft.com/office/drawing/2014/main" id="{9970E0A4-E484-E661-A4ED-A09DAAD378D5}"/>
                </a:ext>
              </a:extLst>
            </p:cNvPr>
            <p:cNvSpPr txBox="1"/>
            <p:nvPr/>
          </p:nvSpPr>
          <p:spPr>
            <a:xfrm>
              <a:off x="1863505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开发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6" name="组合 925">
            <a:extLst>
              <a:ext uri="{FF2B5EF4-FFF2-40B4-BE49-F238E27FC236}">
                <a16:creationId xmlns:a16="http://schemas.microsoft.com/office/drawing/2014/main" id="{19C49F63-96A6-D187-D47A-4C4638F52274}"/>
              </a:ext>
            </a:extLst>
          </p:cNvPr>
          <p:cNvGrpSpPr/>
          <p:nvPr/>
        </p:nvGrpSpPr>
        <p:grpSpPr>
          <a:xfrm>
            <a:off x="4899510" y="1633485"/>
            <a:ext cx="3034500" cy="2750226"/>
            <a:chOff x="4899510" y="2111005"/>
            <a:chExt cx="3034500" cy="2750226"/>
          </a:xfrm>
        </p:grpSpPr>
        <p:grpSp>
          <p:nvGrpSpPr>
            <p:cNvPr id="480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46C9A92A-77BC-4DB3-F456-CD9B30727F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9510" y="2111005"/>
              <a:ext cx="3034500" cy="2139976"/>
              <a:chOff x="2947988" y="1208088"/>
              <a:chExt cx="6300788" cy="4443413"/>
            </a:xfrm>
          </p:grpSpPr>
          <p:sp>
            <p:nvSpPr>
              <p:cNvPr id="481" name="iṣlïḋe">
                <a:extLst>
                  <a:ext uri="{FF2B5EF4-FFF2-40B4-BE49-F238E27FC236}">
                    <a16:creationId xmlns:a16="http://schemas.microsoft.com/office/drawing/2014/main" id="{D2243BBE-5F53-60AE-B2A3-1B795F72CD09}"/>
                  </a:ext>
                </a:extLst>
              </p:cNvPr>
              <p:cNvSpPr/>
              <p:nvPr/>
            </p:nvSpPr>
            <p:spPr bwMode="auto">
              <a:xfrm>
                <a:off x="3668713" y="4675188"/>
                <a:ext cx="787400" cy="774700"/>
              </a:xfrm>
              <a:custGeom>
                <a:avLst/>
                <a:gdLst>
                  <a:gd name="T0" fmla="*/ 135 w 145"/>
                  <a:gd name="T1" fmla="*/ 78 h 143"/>
                  <a:gd name="T2" fmla="*/ 145 w 145"/>
                  <a:gd name="T3" fmla="*/ 77 h 143"/>
                  <a:gd name="T4" fmla="*/ 144 w 145"/>
                  <a:gd name="T5" fmla="*/ 55 h 143"/>
                  <a:gd name="T6" fmla="*/ 133 w 145"/>
                  <a:gd name="T7" fmla="*/ 55 h 143"/>
                  <a:gd name="T8" fmla="*/ 122 w 145"/>
                  <a:gd name="T9" fmla="*/ 34 h 143"/>
                  <a:gd name="T10" fmla="*/ 122 w 145"/>
                  <a:gd name="T11" fmla="*/ 34 h 143"/>
                  <a:gd name="T12" fmla="*/ 130 w 145"/>
                  <a:gd name="T13" fmla="*/ 25 h 143"/>
                  <a:gd name="T14" fmla="*/ 114 w 145"/>
                  <a:gd name="T15" fmla="*/ 10 h 143"/>
                  <a:gd name="T16" fmla="*/ 105 w 145"/>
                  <a:gd name="T17" fmla="*/ 19 h 143"/>
                  <a:gd name="T18" fmla="*/ 105 w 145"/>
                  <a:gd name="T19" fmla="*/ 19 h 143"/>
                  <a:gd name="T20" fmla="*/ 87 w 145"/>
                  <a:gd name="T21" fmla="*/ 12 h 143"/>
                  <a:gd name="T22" fmla="*/ 87 w 145"/>
                  <a:gd name="T23" fmla="*/ 0 h 143"/>
                  <a:gd name="T24" fmla="*/ 64 w 145"/>
                  <a:gd name="T25" fmla="*/ 0 h 143"/>
                  <a:gd name="T26" fmla="*/ 64 w 145"/>
                  <a:gd name="T27" fmla="*/ 10 h 143"/>
                  <a:gd name="T28" fmla="*/ 36 w 145"/>
                  <a:gd name="T29" fmla="*/ 22 h 143"/>
                  <a:gd name="T30" fmla="*/ 28 w 145"/>
                  <a:gd name="T31" fmla="*/ 13 h 143"/>
                  <a:gd name="T32" fmla="*/ 11 w 145"/>
                  <a:gd name="T33" fmla="*/ 29 h 143"/>
                  <a:gd name="T34" fmla="*/ 19 w 145"/>
                  <a:gd name="T35" fmla="*/ 38 h 143"/>
                  <a:gd name="T36" fmla="*/ 21 w 145"/>
                  <a:gd name="T37" fmla="*/ 36 h 143"/>
                  <a:gd name="T38" fmla="*/ 11 w 145"/>
                  <a:gd name="T39" fmla="*/ 63 h 143"/>
                  <a:gd name="T40" fmla="*/ 0 w 145"/>
                  <a:gd name="T41" fmla="*/ 64 h 143"/>
                  <a:gd name="T42" fmla="*/ 2 w 145"/>
                  <a:gd name="T43" fmla="*/ 86 h 143"/>
                  <a:gd name="T44" fmla="*/ 11 w 145"/>
                  <a:gd name="T45" fmla="*/ 86 h 143"/>
                  <a:gd name="T46" fmla="*/ 21 w 145"/>
                  <a:gd name="T47" fmla="*/ 109 h 143"/>
                  <a:gd name="T48" fmla="*/ 15 w 145"/>
                  <a:gd name="T49" fmla="*/ 116 h 143"/>
                  <a:gd name="T50" fmla="*/ 31 w 145"/>
                  <a:gd name="T51" fmla="*/ 131 h 143"/>
                  <a:gd name="T52" fmla="*/ 38 w 145"/>
                  <a:gd name="T53" fmla="*/ 125 h 143"/>
                  <a:gd name="T54" fmla="*/ 66 w 145"/>
                  <a:gd name="T55" fmla="*/ 135 h 143"/>
                  <a:gd name="T56" fmla="*/ 66 w 145"/>
                  <a:gd name="T57" fmla="*/ 143 h 143"/>
                  <a:gd name="T58" fmla="*/ 88 w 145"/>
                  <a:gd name="T59" fmla="*/ 143 h 143"/>
                  <a:gd name="T60" fmla="*/ 88 w 145"/>
                  <a:gd name="T61" fmla="*/ 133 h 143"/>
                  <a:gd name="T62" fmla="*/ 113 w 145"/>
                  <a:gd name="T63" fmla="*/ 120 h 143"/>
                  <a:gd name="T64" fmla="*/ 118 w 145"/>
                  <a:gd name="T65" fmla="*/ 126 h 143"/>
                  <a:gd name="T66" fmla="*/ 135 w 145"/>
                  <a:gd name="T67" fmla="*/ 111 h 143"/>
                  <a:gd name="T68" fmla="*/ 128 w 145"/>
                  <a:gd name="T69" fmla="*/ 102 h 143"/>
                  <a:gd name="T70" fmla="*/ 135 w 145"/>
                  <a:gd name="T71" fmla="*/ 78 h 143"/>
                  <a:gd name="T72" fmla="*/ 72 w 145"/>
                  <a:gd name="T73" fmla="*/ 98 h 143"/>
                  <a:gd name="T74" fmla="*/ 47 w 145"/>
                  <a:gd name="T75" fmla="*/ 73 h 143"/>
                  <a:gd name="T76" fmla="*/ 72 w 145"/>
                  <a:gd name="T77" fmla="*/ 47 h 143"/>
                  <a:gd name="T78" fmla="*/ 98 w 145"/>
                  <a:gd name="T79" fmla="*/ 73 h 143"/>
                  <a:gd name="T80" fmla="*/ 72 w 145"/>
                  <a:gd name="T81" fmla="*/ 9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" h="143">
                    <a:moveTo>
                      <a:pt x="135" y="78"/>
                    </a:moveTo>
                    <a:cubicBezTo>
                      <a:pt x="145" y="77"/>
                      <a:pt x="145" y="77"/>
                      <a:pt x="145" y="77"/>
                    </a:cubicBezTo>
                    <a:cubicBezTo>
                      <a:pt x="144" y="55"/>
                      <a:pt x="144" y="55"/>
                      <a:pt x="144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0" y="48"/>
                      <a:pt x="127" y="40"/>
                      <a:pt x="122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30" y="25"/>
                      <a:pt x="130" y="25"/>
                      <a:pt x="130" y="25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0" y="16"/>
                      <a:pt x="94" y="13"/>
                      <a:pt x="87" y="12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54" y="12"/>
                      <a:pt x="44" y="16"/>
                      <a:pt x="36" y="2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6" y="44"/>
                      <a:pt x="12" y="53"/>
                      <a:pt x="1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3" y="94"/>
                      <a:pt x="17" y="102"/>
                      <a:pt x="21" y="109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8" y="125"/>
                      <a:pt x="38" y="125"/>
                      <a:pt x="38" y="125"/>
                    </a:cubicBezTo>
                    <a:cubicBezTo>
                      <a:pt x="46" y="130"/>
                      <a:pt x="55" y="134"/>
                      <a:pt x="66" y="135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88" y="143"/>
                      <a:pt x="88" y="143"/>
                      <a:pt x="88" y="143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98" y="131"/>
                      <a:pt x="106" y="126"/>
                      <a:pt x="113" y="120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35" y="111"/>
                      <a:pt x="135" y="111"/>
                      <a:pt x="135" y="111"/>
                    </a:cubicBezTo>
                    <a:cubicBezTo>
                      <a:pt x="128" y="102"/>
                      <a:pt x="128" y="102"/>
                      <a:pt x="128" y="102"/>
                    </a:cubicBezTo>
                    <a:cubicBezTo>
                      <a:pt x="132" y="95"/>
                      <a:pt x="134" y="87"/>
                      <a:pt x="135" y="78"/>
                    </a:cubicBezTo>
                    <a:close/>
                    <a:moveTo>
                      <a:pt x="72" y="98"/>
                    </a:moveTo>
                    <a:cubicBezTo>
                      <a:pt x="58" y="98"/>
                      <a:pt x="47" y="87"/>
                      <a:pt x="47" y="73"/>
                    </a:cubicBezTo>
                    <a:cubicBezTo>
                      <a:pt x="47" y="58"/>
                      <a:pt x="58" y="47"/>
                      <a:pt x="72" y="47"/>
                    </a:cubicBezTo>
                    <a:cubicBezTo>
                      <a:pt x="87" y="47"/>
                      <a:pt x="98" y="58"/>
                      <a:pt x="98" y="73"/>
                    </a:cubicBezTo>
                    <a:cubicBezTo>
                      <a:pt x="98" y="87"/>
                      <a:pt x="87" y="98"/>
                      <a:pt x="72" y="9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26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ïşľiďê">
                <a:extLst>
                  <a:ext uri="{FF2B5EF4-FFF2-40B4-BE49-F238E27FC236}">
                    <a16:creationId xmlns:a16="http://schemas.microsoft.com/office/drawing/2014/main" id="{AA857AB1-BF73-973E-6A49-C669777B59D3}"/>
                  </a:ext>
                </a:extLst>
              </p:cNvPr>
              <p:cNvSpPr/>
              <p:nvPr/>
            </p:nvSpPr>
            <p:spPr bwMode="auto">
              <a:xfrm>
                <a:off x="6923088" y="1223963"/>
                <a:ext cx="1925638" cy="2043113"/>
              </a:xfrm>
              <a:custGeom>
                <a:avLst/>
                <a:gdLst>
                  <a:gd name="T0" fmla="*/ 343 w 355"/>
                  <a:gd name="T1" fmla="*/ 377 h 377"/>
                  <a:gd name="T2" fmla="*/ 12 w 355"/>
                  <a:gd name="T3" fmla="*/ 377 h 377"/>
                  <a:gd name="T4" fmla="*/ 0 w 355"/>
                  <a:gd name="T5" fmla="*/ 365 h 377"/>
                  <a:gd name="T6" fmla="*/ 0 w 355"/>
                  <a:gd name="T7" fmla="*/ 12 h 377"/>
                  <a:gd name="T8" fmla="*/ 12 w 355"/>
                  <a:gd name="T9" fmla="*/ 0 h 377"/>
                  <a:gd name="T10" fmla="*/ 343 w 355"/>
                  <a:gd name="T11" fmla="*/ 0 h 377"/>
                  <a:gd name="T12" fmla="*/ 355 w 355"/>
                  <a:gd name="T13" fmla="*/ 12 h 377"/>
                  <a:gd name="T14" fmla="*/ 355 w 355"/>
                  <a:gd name="T15" fmla="*/ 365 h 377"/>
                  <a:gd name="T16" fmla="*/ 343 w 355"/>
                  <a:gd name="T17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377">
                    <a:moveTo>
                      <a:pt x="343" y="377"/>
                    </a:moveTo>
                    <a:cubicBezTo>
                      <a:pt x="12" y="377"/>
                      <a:pt x="12" y="377"/>
                      <a:pt x="12" y="377"/>
                    </a:cubicBezTo>
                    <a:cubicBezTo>
                      <a:pt x="5" y="377"/>
                      <a:pt x="0" y="372"/>
                      <a:pt x="0" y="36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50" y="0"/>
                      <a:pt x="355" y="5"/>
                      <a:pt x="355" y="12"/>
                    </a:cubicBezTo>
                    <a:cubicBezTo>
                      <a:pt x="355" y="365"/>
                      <a:pt x="355" y="365"/>
                      <a:pt x="355" y="365"/>
                    </a:cubicBezTo>
                    <a:cubicBezTo>
                      <a:pt x="355" y="372"/>
                      <a:pt x="350" y="377"/>
                      <a:pt x="343" y="37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ïŝľîdè">
                <a:extLst>
                  <a:ext uri="{FF2B5EF4-FFF2-40B4-BE49-F238E27FC236}">
                    <a16:creationId xmlns:a16="http://schemas.microsoft.com/office/drawing/2014/main" id="{4D7CDCB3-609F-AC65-CDC3-12A30E84EED1}"/>
                  </a:ext>
                </a:extLst>
              </p:cNvPr>
              <p:cNvSpPr/>
              <p:nvPr/>
            </p:nvSpPr>
            <p:spPr bwMode="auto">
              <a:xfrm>
                <a:off x="7069138" y="1558926"/>
                <a:ext cx="22225" cy="14795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îšḷíḓê">
                <a:extLst>
                  <a:ext uri="{FF2B5EF4-FFF2-40B4-BE49-F238E27FC236}">
                    <a16:creationId xmlns:a16="http://schemas.microsoft.com/office/drawing/2014/main" id="{99E70C4B-CBD0-4BB7-F0DB-5619294B4612}"/>
                  </a:ext>
                </a:extLst>
              </p:cNvPr>
              <p:cNvSpPr/>
              <p:nvPr/>
            </p:nvSpPr>
            <p:spPr bwMode="auto">
              <a:xfrm>
                <a:off x="7069138" y="1558926"/>
                <a:ext cx="22225" cy="1479550"/>
              </a:xfrm>
              <a:custGeom>
                <a:avLst/>
                <a:gdLst>
                  <a:gd name="T0" fmla="*/ 0 w 14"/>
                  <a:gd name="T1" fmla="*/ 0 h 932"/>
                  <a:gd name="T2" fmla="*/ 0 w 14"/>
                  <a:gd name="T3" fmla="*/ 932 h 932"/>
                  <a:gd name="T4" fmla="*/ 14 w 14"/>
                  <a:gd name="T5" fmla="*/ 932 h 932"/>
                  <a:gd name="T6" fmla="*/ 14 w 14"/>
                  <a:gd name="T7" fmla="*/ 0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32">
                    <a:moveTo>
                      <a:pt x="0" y="0"/>
                    </a:moveTo>
                    <a:lnTo>
                      <a:pt x="0" y="932"/>
                    </a:lnTo>
                    <a:lnTo>
                      <a:pt x="14" y="932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iṩḻíďe">
                <a:extLst>
                  <a:ext uri="{FF2B5EF4-FFF2-40B4-BE49-F238E27FC236}">
                    <a16:creationId xmlns:a16="http://schemas.microsoft.com/office/drawing/2014/main" id="{343B7376-5322-1483-55E9-D31F0E10801F}"/>
                  </a:ext>
                </a:extLst>
              </p:cNvPr>
              <p:cNvSpPr/>
              <p:nvPr/>
            </p:nvSpPr>
            <p:spPr bwMode="auto">
              <a:xfrm>
                <a:off x="7307263" y="1982788"/>
                <a:ext cx="555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íṥḻíḑé">
                <a:extLst>
                  <a:ext uri="{FF2B5EF4-FFF2-40B4-BE49-F238E27FC236}">
                    <a16:creationId xmlns:a16="http://schemas.microsoft.com/office/drawing/2014/main" id="{21DB2ADD-82EE-BD0A-B9EF-0A013F02EA3F}"/>
                  </a:ext>
                </a:extLst>
              </p:cNvPr>
              <p:cNvSpPr/>
              <p:nvPr/>
            </p:nvSpPr>
            <p:spPr bwMode="auto">
              <a:xfrm>
                <a:off x="7307263" y="1982788"/>
                <a:ext cx="55563" cy="20638"/>
              </a:xfrm>
              <a:custGeom>
                <a:avLst/>
                <a:gdLst>
                  <a:gd name="T0" fmla="*/ 0 w 35"/>
                  <a:gd name="T1" fmla="*/ 13 h 13"/>
                  <a:gd name="T2" fmla="*/ 35 w 35"/>
                  <a:gd name="T3" fmla="*/ 13 h 13"/>
                  <a:gd name="T4" fmla="*/ 35 w 35"/>
                  <a:gd name="T5" fmla="*/ 0 h 13"/>
                  <a:gd name="T6" fmla="*/ 0 w 3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3">
                    <a:moveTo>
                      <a:pt x="0" y="13"/>
                    </a:moveTo>
                    <a:lnTo>
                      <a:pt x="35" y="13"/>
                    </a:lnTo>
                    <a:lnTo>
                      <a:pt x="3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îšḻiḓê">
                <a:extLst>
                  <a:ext uri="{FF2B5EF4-FFF2-40B4-BE49-F238E27FC236}">
                    <a16:creationId xmlns:a16="http://schemas.microsoft.com/office/drawing/2014/main" id="{6C404D9B-78B4-3A5F-DCDD-81E7380CDFB9}"/>
                  </a:ext>
                </a:extLst>
              </p:cNvPr>
              <p:cNvSpPr/>
              <p:nvPr/>
            </p:nvSpPr>
            <p:spPr bwMode="auto">
              <a:xfrm>
                <a:off x="7405688" y="1982788"/>
                <a:ext cx="9159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ï$ľîḓé">
                <a:extLst>
                  <a:ext uri="{FF2B5EF4-FFF2-40B4-BE49-F238E27FC236}">
                    <a16:creationId xmlns:a16="http://schemas.microsoft.com/office/drawing/2014/main" id="{86F14194-DCF6-96FF-D503-9688B631CCB4}"/>
                  </a:ext>
                </a:extLst>
              </p:cNvPr>
              <p:cNvSpPr/>
              <p:nvPr/>
            </p:nvSpPr>
            <p:spPr bwMode="auto">
              <a:xfrm>
                <a:off x="7405688" y="1982788"/>
                <a:ext cx="915988" cy="20638"/>
              </a:xfrm>
              <a:custGeom>
                <a:avLst/>
                <a:gdLst>
                  <a:gd name="T0" fmla="*/ 0 w 577"/>
                  <a:gd name="T1" fmla="*/ 13 h 13"/>
                  <a:gd name="T2" fmla="*/ 577 w 577"/>
                  <a:gd name="T3" fmla="*/ 13 h 13"/>
                  <a:gd name="T4" fmla="*/ 577 w 577"/>
                  <a:gd name="T5" fmla="*/ 0 h 13"/>
                  <a:gd name="T6" fmla="*/ 0 w 57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7" h="13">
                    <a:moveTo>
                      <a:pt x="0" y="13"/>
                    </a:moveTo>
                    <a:lnTo>
                      <a:pt x="577" y="13"/>
                    </a:lnTo>
                    <a:lnTo>
                      <a:pt x="57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ïşḷiḍê">
                <a:extLst>
                  <a:ext uri="{FF2B5EF4-FFF2-40B4-BE49-F238E27FC236}">
                    <a16:creationId xmlns:a16="http://schemas.microsoft.com/office/drawing/2014/main" id="{4B5C3D01-F390-33A7-EEA7-06D2E9D9DFB1}"/>
                  </a:ext>
                </a:extLst>
              </p:cNvPr>
              <p:cNvSpPr/>
              <p:nvPr/>
            </p:nvSpPr>
            <p:spPr bwMode="auto">
              <a:xfrm>
                <a:off x="7448551" y="2063751"/>
                <a:ext cx="1365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ïŝḻíḓé">
                <a:extLst>
                  <a:ext uri="{FF2B5EF4-FFF2-40B4-BE49-F238E27FC236}">
                    <a16:creationId xmlns:a16="http://schemas.microsoft.com/office/drawing/2014/main" id="{CC3E15F4-3CDE-9947-4E22-3893A150A08D}"/>
                  </a:ext>
                </a:extLst>
              </p:cNvPr>
              <p:cNvSpPr/>
              <p:nvPr/>
            </p:nvSpPr>
            <p:spPr bwMode="auto">
              <a:xfrm>
                <a:off x="7448551" y="2063751"/>
                <a:ext cx="136525" cy="20638"/>
              </a:xfrm>
              <a:custGeom>
                <a:avLst/>
                <a:gdLst>
                  <a:gd name="T0" fmla="*/ 0 w 86"/>
                  <a:gd name="T1" fmla="*/ 13 h 13"/>
                  <a:gd name="T2" fmla="*/ 86 w 86"/>
                  <a:gd name="T3" fmla="*/ 13 h 13"/>
                  <a:gd name="T4" fmla="*/ 86 w 86"/>
                  <a:gd name="T5" fmla="*/ 0 h 13"/>
                  <a:gd name="T6" fmla="*/ 0 w 86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13">
                    <a:moveTo>
                      <a:pt x="0" y="13"/>
                    </a:moveTo>
                    <a:lnTo>
                      <a:pt x="86" y="13"/>
                    </a:lnTo>
                    <a:lnTo>
                      <a:pt x="8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íṩḻíḑè">
                <a:extLst>
                  <a:ext uri="{FF2B5EF4-FFF2-40B4-BE49-F238E27FC236}">
                    <a16:creationId xmlns:a16="http://schemas.microsoft.com/office/drawing/2014/main" id="{4A0170AC-0739-28A0-A33E-B239E4118BB7}"/>
                  </a:ext>
                </a:extLst>
              </p:cNvPr>
              <p:cNvSpPr/>
              <p:nvPr/>
            </p:nvSpPr>
            <p:spPr bwMode="auto">
              <a:xfrm>
                <a:off x="7632701" y="2063751"/>
                <a:ext cx="2333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iṡ1îďe">
                <a:extLst>
                  <a:ext uri="{FF2B5EF4-FFF2-40B4-BE49-F238E27FC236}">
                    <a16:creationId xmlns:a16="http://schemas.microsoft.com/office/drawing/2014/main" id="{2B523C83-2104-DBDA-06C5-2D30D9EC044F}"/>
                  </a:ext>
                </a:extLst>
              </p:cNvPr>
              <p:cNvSpPr/>
              <p:nvPr/>
            </p:nvSpPr>
            <p:spPr bwMode="auto">
              <a:xfrm>
                <a:off x="7632701" y="2063751"/>
                <a:ext cx="233363" cy="20638"/>
              </a:xfrm>
              <a:custGeom>
                <a:avLst/>
                <a:gdLst>
                  <a:gd name="T0" fmla="*/ 0 w 147"/>
                  <a:gd name="T1" fmla="*/ 13 h 13"/>
                  <a:gd name="T2" fmla="*/ 147 w 147"/>
                  <a:gd name="T3" fmla="*/ 13 h 13"/>
                  <a:gd name="T4" fmla="*/ 147 w 147"/>
                  <a:gd name="T5" fmla="*/ 0 h 13"/>
                  <a:gd name="T6" fmla="*/ 0 w 14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3">
                    <a:moveTo>
                      <a:pt x="0" y="13"/>
                    </a:moveTo>
                    <a:lnTo>
                      <a:pt x="147" y="13"/>
                    </a:lnTo>
                    <a:lnTo>
                      <a:pt x="14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íślïḓé">
                <a:extLst>
                  <a:ext uri="{FF2B5EF4-FFF2-40B4-BE49-F238E27FC236}">
                    <a16:creationId xmlns:a16="http://schemas.microsoft.com/office/drawing/2014/main" id="{5E82153E-062F-81A2-01C3-DFFDD191C2C0}"/>
                  </a:ext>
                </a:extLst>
              </p:cNvPr>
              <p:cNvSpPr/>
              <p:nvPr/>
            </p:nvSpPr>
            <p:spPr bwMode="auto">
              <a:xfrm>
                <a:off x="7307263" y="2149476"/>
                <a:ext cx="3635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íṩḷiḋê">
                <a:extLst>
                  <a:ext uri="{FF2B5EF4-FFF2-40B4-BE49-F238E27FC236}">
                    <a16:creationId xmlns:a16="http://schemas.microsoft.com/office/drawing/2014/main" id="{9BC67ABF-EC18-5584-AE92-30F5AC80BD28}"/>
                  </a:ext>
                </a:extLst>
              </p:cNvPr>
              <p:cNvSpPr/>
              <p:nvPr/>
            </p:nvSpPr>
            <p:spPr bwMode="auto">
              <a:xfrm>
                <a:off x="7307263" y="2149476"/>
                <a:ext cx="363538" cy="22225"/>
              </a:xfrm>
              <a:custGeom>
                <a:avLst/>
                <a:gdLst>
                  <a:gd name="T0" fmla="*/ 0 w 229"/>
                  <a:gd name="T1" fmla="*/ 14 h 14"/>
                  <a:gd name="T2" fmla="*/ 229 w 229"/>
                  <a:gd name="T3" fmla="*/ 14 h 14"/>
                  <a:gd name="T4" fmla="*/ 229 w 229"/>
                  <a:gd name="T5" fmla="*/ 0 h 14"/>
                  <a:gd name="T6" fmla="*/ 0 w 229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4">
                    <a:moveTo>
                      <a:pt x="0" y="14"/>
                    </a:moveTo>
                    <a:lnTo>
                      <a:pt x="229" y="14"/>
                    </a:lnTo>
                    <a:lnTo>
                      <a:pt x="22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ṡliḑê">
                <a:extLst>
                  <a:ext uri="{FF2B5EF4-FFF2-40B4-BE49-F238E27FC236}">
                    <a16:creationId xmlns:a16="http://schemas.microsoft.com/office/drawing/2014/main" id="{477EF9E2-D57E-E778-63E1-EAAE5A922B60}"/>
                  </a:ext>
                </a:extLst>
              </p:cNvPr>
              <p:cNvSpPr/>
              <p:nvPr/>
            </p:nvSpPr>
            <p:spPr bwMode="auto">
              <a:xfrm>
                <a:off x="7715251" y="2149476"/>
                <a:ext cx="35242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ï$1iďe">
                <a:extLst>
                  <a:ext uri="{FF2B5EF4-FFF2-40B4-BE49-F238E27FC236}">
                    <a16:creationId xmlns:a16="http://schemas.microsoft.com/office/drawing/2014/main" id="{29B65D23-312D-BB87-1AB4-F9C7DB0199DC}"/>
                  </a:ext>
                </a:extLst>
              </p:cNvPr>
              <p:cNvSpPr/>
              <p:nvPr/>
            </p:nvSpPr>
            <p:spPr bwMode="auto">
              <a:xfrm>
                <a:off x="7715251" y="2149476"/>
                <a:ext cx="352425" cy="22225"/>
              </a:xfrm>
              <a:custGeom>
                <a:avLst/>
                <a:gdLst>
                  <a:gd name="T0" fmla="*/ 0 w 222"/>
                  <a:gd name="T1" fmla="*/ 14 h 14"/>
                  <a:gd name="T2" fmla="*/ 222 w 222"/>
                  <a:gd name="T3" fmla="*/ 14 h 14"/>
                  <a:gd name="T4" fmla="*/ 222 w 222"/>
                  <a:gd name="T5" fmla="*/ 0 h 14"/>
                  <a:gd name="T6" fmla="*/ 0 w 22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14">
                    <a:moveTo>
                      <a:pt x="0" y="14"/>
                    </a:moveTo>
                    <a:lnTo>
                      <a:pt x="222" y="14"/>
                    </a:lnTo>
                    <a:lnTo>
                      <a:pt x="22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ïṡḷïḑè">
                <a:extLst>
                  <a:ext uri="{FF2B5EF4-FFF2-40B4-BE49-F238E27FC236}">
                    <a16:creationId xmlns:a16="http://schemas.microsoft.com/office/drawing/2014/main" id="{0928C10F-69EB-B530-DEA5-855D83368B3B}"/>
                  </a:ext>
                </a:extLst>
              </p:cNvPr>
              <p:cNvSpPr/>
              <p:nvPr/>
            </p:nvSpPr>
            <p:spPr bwMode="auto">
              <a:xfrm>
                <a:off x="8121651" y="2149476"/>
                <a:ext cx="12382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îś1íḑe">
                <a:extLst>
                  <a:ext uri="{FF2B5EF4-FFF2-40B4-BE49-F238E27FC236}">
                    <a16:creationId xmlns:a16="http://schemas.microsoft.com/office/drawing/2014/main" id="{5388C766-3069-23A5-CA73-D0E4ABB23BCA}"/>
                  </a:ext>
                </a:extLst>
              </p:cNvPr>
              <p:cNvSpPr/>
              <p:nvPr/>
            </p:nvSpPr>
            <p:spPr bwMode="auto">
              <a:xfrm>
                <a:off x="8121651" y="2149476"/>
                <a:ext cx="123825" cy="22225"/>
              </a:xfrm>
              <a:custGeom>
                <a:avLst/>
                <a:gdLst>
                  <a:gd name="T0" fmla="*/ 0 w 78"/>
                  <a:gd name="T1" fmla="*/ 14 h 14"/>
                  <a:gd name="T2" fmla="*/ 78 w 78"/>
                  <a:gd name="T3" fmla="*/ 14 h 14"/>
                  <a:gd name="T4" fmla="*/ 78 w 78"/>
                  <a:gd name="T5" fmla="*/ 0 h 14"/>
                  <a:gd name="T6" fmla="*/ 0 w 78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4">
                    <a:moveTo>
                      <a:pt x="0" y="14"/>
                    </a:moveTo>
                    <a:lnTo>
                      <a:pt x="78" y="14"/>
                    </a:lnTo>
                    <a:lnTo>
                      <a:pt x="7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îş1ídè">
                <a:extLst>
                  <a:ext uri="{FF2B5EF4-FFF2-40B4-BE49-F238E27FC236}">
                    <a16:creationId xmlns:a16="http://schemas.microsoft.com/office/drawing/2014/main" id="{7F80A1FE-C7C7-A49B-825F-720508D9F708}"/>
                  </a:ext>
                </a:extLst>
              </p:cNvPr>
              <p:cNvSpPr/>
              <p:nvPr/>
            </p:nvSpPr>
            <p:spPr bwMode="auto">
              <a:xfrm>
                <a:off x="7459663" y="2638426"/>
                <a:ext cx="8143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ïslïde">
                <a:extLst>
                  <a:ext uri="{FF2B5EF4-FFF2-40B4-BE49-F238E27FC236}">
                    <a16:creationId xmlns:a16="http://schemas.microsoft.com/office/drawing/2014/main" id="{20B19D6E-5433-6EAB-6FA8-47F0F1937557}"/>
                  </a:ext>
                </a:extLst>
              </p:cNvPr>
              <p:cNvSpPr/>
              <p:nvPr/>
            </p:nvSpPr>
            <p:spPr bwMode="auto">
              <a:xfrm>
                <a:off x="7459663" y="2638426"/>
                <a:ext cx="814388" cy="20638"/>
              </a:xfrm>
              <a:custGeom>
                <a:avLst/>
                <a:gdLst>
                  <a:gd name="T0" fmla="*/ 0 w 513"/>
                  <a:gd name="T1" fmla="*/ 13 h 13"/>
                  <a:gd name="T2" fmla="*/ 513 w 513"/>
                  <a:gd name="T3" fmla="*/ 13 h 13"/>
                  <a:gd name="T4" fmla="*/ 513 w 513"/>
                  <a:gd name="T5" fmla="*/ 0 h 13"/>
                  <a:gd name="T6" fmla="*/ 0 w 51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3" h="13">
                    <a:moveTo>
                      <a:pt x="0" y="13"/>
                    </a:moveTo>
                    <a:lnTo>
                      <a:pt x="513" y="13"/>
                    </a:lnTo>
                    <a:lnTo>
                      <a:pt x="51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iSḷiďé">
                <a:extLst>
                  <a:ext uri="{FF2B5EF4-FFF2-40B4-BE49-F238E27FC236}">
                    <a16:creationId xmlns:a16="http://schemas.microsoft.com/office/drawing/2014/main" id="{57C4D132-451C-FEB8-809E-C95319DE5472}"/>
                  </a:ext>
                </a:extLst>
              </p:cNvPr>
              <p:cNvSpPr/>
              <p:nvPr/>
            </p:nvSpPr>
            <p:spPr bwMode="auto">
              <a:xfrm>
                <a:off x="7459663" y="2232026"/>
                <a:ext cx="8143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iślïďè">
                <a:extLst>
                  <a:ext uri="{FF2B5EF4-FFF2-40B4-BE49-F238E27FC236}">
                    <a16:creationId xmlns:a16="http://schemas.microsoft.com/office/drawing/2014/main" id="{F15D81F9-D0C8-F061-AE82-7DCD818B056C}"/>
                  </a:ext>
                </a:extLst>
              </p:cNvPr>
              <p:cNvSpPr/>
              <p:nvPr/>
            </p:nvSpPr>
            <p:spPr bwMode="auto">
              <a:xfrm>
                <a:off x="7459663" y="2232026"/>
                <a:ext cx="814388" cy="20638"/>
              </a:xfrm>
              <a:custGeom>
                <a:avLst/>
                <a:gdLst>
                  <a:gd name="T0" fmla="*/ 0 w 513"/>
                  <a:gd name="T1" fmla="*/ 13 h 13"/>
                  <a:gd name="T2" fmla="*/ 513 w 513"/>
                  <a:gd name="T3" fmla="*/ 13 h 13"/>
                  <a:gd name="T4" fmla="*/ 513 w 513"/>
                  <a:gd name="T5" fmla="*/ 0 h 13"/>
                  <a:gd name="T6" fmla="*/ 0 w 51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3" h="13">
                    <a:moveTo>
                      <a:pt x="0" y="13"/>
                    </a:moveTo>
                    <a:lnTo>
                      <a:pt x="513" y="13"/>
                    </a:lnTo>
                    <a:lnTo>
                      <a:pt x="51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ïṩḻíḑe">
                <a:extLst>
                  <a:ext uri="{FF2B5EF4-FFF2-40B4-BE49-F238E27FC236}">
                    <a16:creationId xmlns:a16="http://schemas.microsoft.com/office/drawing/2014/main" id="{8B2BC663-5A51-049F-6C6F-17594477EF5C}"/>
                  </a:ext>
                </a:extLst>
              </p:cNvPr>
              <p:cNvSpPr/>
              <p:nvPr/>
            </p:nvSpPr>
            <p:spPr bwMode="auto">
              <a:xfrm>
                <a:off x="7612063" y="2324101"/>
                <a:ext cx="63341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ïšḷiḍé">
                <a:extLst>
                  <a:ext uri="{FF2B5EF4-FFF2-40B4-BE49-F238E27FC236}">
                    <a16:creationId xmlns:a16="http://schemas.microsoft.com/office/drawing/2014/main" id="{932BE0B1-0FF0-194E-3CEC-4E76471E35E8}"/>
                  </a:ext>
                </a:extLst>
              </p:cNvPr>
              <p:cNvSpPr/>
              <p:nvPr/>
            </p:nvSpPr>
            <p:spPr bwMode="auto">
              <a:xfrm>
                <a:off x="7612063" y="2324101"/>
                <a:ext cx="633413" cy="20638"/>
              </a:xfrm>
              <a:custGeom>
                <a:avLst/>
                <a:gdLst>
                  <a:gd name="T0" fmla="*/ 0 w 399"/>
                  <a:gd name="T1" fmla="*/ 13 h 13"/>
                  <a:gd name="T2" fmla="*/ 399 w 399"/>
                  <a:gd name="T3" fmla="*/ 13 h 13"/>
                  <a:gd name="T4" fmla="*/ 399 w 399"/>
                  <a:gd name="T5" fmla="*/ 0 h 13"/>
                  <a:gd name="T6" fmla="*/ 0 w 39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" h="13">
                    <a:moveTo>
                      <a:pt x="0" y="13"/>
                    </a:moveTo>
                    <a:lnTo>
                      <a:pt x="399" y="13"/>
                    </a:lnTo>
                    <a:lnTo>
                      <a:pt x="39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ïṩlîḋê">
                <a:extLst>
                  <a:ext uri="{FF2B5EF4-FFF2-40B4-BE49-F238E27FC236}">
                    <a16:creationId xmlns:a16="http://schemas.microsoft.com/office/drawing/2014/main" id="{69894076-37E1-AA00-9C23-987C63AC1596}"/>
                  </a:ext>
                </a:extLst>
              </p:cNvPr>
              <p:cNvSpPr/>
              <p:nvPr/>
            </p:nvSpPr>
            <p:spPr bwMode="auto">
              <a:xfrm>
                <a:off x="7612063" y="2398713"/>
                <a:ext cx="15716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iSľîḓé">
                <a:extLst>
                  <a:ext uri="{FF2B5EF4-FFF2-40B4-BE49-F238E27FC236}">
                    <a16:creationId xmlns:a16="http://schemas.microsoft.com/office/drawing/2014/main" id="{68294933-4CD5-0B71-6B75-4506B049E35C}"/>
                  </a:ext>
                </a:extLst>
              </p:cNvPr>
              <p:cNvSpPr/>
              <p:nvPr/>
            </p:nvSpPr>
            <p:spPr bwMode="auto">
              <a:xfrm>
                <a:off x="7612063" y="2398713"/>
                <a:ext cx="157163" cy="22225"/>
              </a:xfrm>
              <a:custGeom>
                <a:avLst/>
                <a:gdLst>
                  <a:gd name="T0" fmla="*/ 0 w 99"/>
                  <a:gd name="T1" fmla="*/ 14 h 14"/>
                  <a:gd name="T2" fmla="*/ 99 w 99"/>
                  <a:gd name="T3" fmla="*/ 14 h 14"/>
                  <a:gd name="T4" fmla="*/ 99 w 99"/>
                  <a:gd name="T5" fmla="*/ 0 h 14"/>
                  <a:gd name="T6" fmla="*/ 0 w 99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4">
                    <a:moveTo>
                      <a:pt x="0" y="14"/>
                    </a:moveTo>
                    <a:lnTo>
                      <a:pt x="99" y="14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îṣľíḍè">
                <a:extLst>
                  <a:ext uri="{FF2B5EF4-FFF2-40B4-BE49-F238E27FC236}">
                    <a16:creationId xmlns:a16="http://schemas.microsoft.com/office/drawing/2014/main" id="{64EFE4DF-EEED-063D-4F02-5A998DAA76E4}"/>
                  </a:ext>
                </a:extLst>
              </p:cNvPr>
              <p:cNvSpPr/>
              <p:nvPr/>
            </p:nvSpPr>
            <p:spPr bwMode="auto">
              <a:xfrm>
                <a:off x="7307263" y="2535238"/>
                <a:ext cx="603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ïṣ1îḍé">
                <a:extLst>
                  <a:ext uri="{FF2B5EF4-FFF2-40B4-BE49-F238E27FC236}">
                    <a16:creationId xmlns:a16="http://schemas.microsoft.com/office/drawing/2014/main" id="{D315845F-633A-A121-F50E-FCB966C1483B}"/>
                  </a:ext>
                </a:extLst>
              </p:cNvPr>
              <p:cNvSpPr/>
              <p:nvPr/>
            </p:nvSpPr>
            <p:spPr bwMode="auto">
              <a:xfrm>
                <a:off x="7307263" y="2535238"/>
                <a:ext cx="60325" cy="20638"/>
              </a:xfrm>
              <a:custGeom>
                <a:avLst/>
                <a:gdLst>
                  <a:gd name="T0" fmla="*/ 0 w 38"/>
                  <a:gd name="T1" fmla="*/ 13 h 13"/>
                  <a:gd name="T2" fmla="*/ 38 w 38"/>
                  <a:gd name="T3" fmla="*/ 13 h 13"/>
                  <a:gd name="T4" fmla="*/ 38 w 38"/>
                  <a:gd name="T5" fmla="*/ 0 h 13"/>
                  <a:gd name="T6" fmla="*/ 0 w 3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3">
                    <a:moveTo>
                      <a:pt x="0" y="13"/>
                    </a:moveTo>
                    <a:lnTo>
                      <a:pt x="38" y="13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îṣļide">
                <a:extLst>
                  <a:ext uri="{FF2B5EF4-FFF2-40B4-BE49-F238E27FC236}">
                    <a16:creationId xmlns:a16="http://schemas.microsoft.com/office/drawing/2014/main" id="{2A03F80E-718D-1150-55C6-C8BAF879B399}"/>
                  </a:ext>
                </a:extLst>
              </p:cNvPr>
              <p:cNvSpPr/>
              <p:nvPr/>
            </p:nvSpPr>
            <p:spPr bwMode="auto">
              <a:xfrm>
                <a:off x="7405688" y="2535238"/>
                <a:ext cx="28257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íSļidè">
                <a:extLst>
                  <a:ext uri="{FF2B5EF4-FFF2-40B4-BE49-F238E27FC236}">
                    <a16:creationId xmlns:a16="http://schemas.microsoft.com/office/drawing/2014/main" id="{DB01DE28-7EDF-024F-3B36-51126E35D8A6}"/>
                  </a:ext>
                </a:extLst>
              </p:cNvPr>
              <p:cNvSpPr/>
              <p:nvPr/>
            </p:nvSpPr>
            <p:spPr bwMode="auto">
              <a:xfrm>
                <a:off x="7405688" y="2535238"/>
                <a:ext cx="282575" cy="20638"/>
              </a:xfrm>
              <a:custGeom>
                <a:avLst/>
                <a:gdLst>
                  <a:gd name="T0" fmla="*/ 0 w 178"/>
                  <a:gd name="T1" fmla="*/ 13 h 13"/>
                  <a:gd name="T2" fmla="*/ 178 w 178"/>
                  <a:gd name="T3" fmla="*/ 13 h 13"/>
                  <a:gd name="T4" fmla="*/ 178 w 178"/>
                  <a:gd name="T5" fmla="*/ 0 h 13"/>
                  <a:gd name="T6" fmla="*/ 0 w 17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">
                    <a:moveTo>
                      <a:pt x="0" y="13"/>
                    </a:moveTo>
                    <a:lnTo>
                      <a:pt x="178" y="13"/>
                    </a:lnTo>
                    <a:lnTo>
                      <a:pt x="17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îṩ1íďê">
                <a:extLst>
                  <a:ext uri="{FF2B5EF4-FFF2-40B4-BE49-F238E27FC236}">
                    <a16:creationId xmlns:a16="http://schemas.microsoft.com/office/drawing/2014/main" id="{895FCBD3-D5CA-2BAD-456D-91EE48789161}"/>
                  </a:ext>
                </a:extLst>
              </p:cNvPr>
              <p:cNvSpPr/>
              <p:nvPr/>
            </p:nvSpPr>
            <p:spPr bwMode="auto">
              <a:xfrm>
                <a:off x="7731126" y="2535238"/>
                <a:ext cx="5429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ïṡļíďê">
                <a:extLst>
                  <a:ext uri="{FF2B5EF4-FFF2-40B4-BE49-F238E27FC236}">
                    <a16:creationId xmlns:a16="http://schemas.microsoft.com/office/drawing/2014/main" id="{A4A33B51-3833-AC3A-393E-315E991A188D}"/>
                  </a:ext>
                </a:extLst>
              </p:cNvPr>
              <p:cNvSpPr/>
              <p:nvPr/>
            </p:nvSpPr>
            <p:spPr bwMode="auto">
              <a:xfrm>
                <a:off x="7731126" y="2535238"/>
                <a:ext cx="542925" cy="20638"/>
              </a:xfrm>
              <a:custGeom>
                <a:avLst/>
                <a:gdLst>
                  <a:gd name="T0" fmla="*/ 0 w 342"/>
                  <a:gd name="T1" fmla="*/ 13 h 13"/>
                  <a:gd name="T2" fmla="*/ 342 w 342"/>
                  <a:gd name="T3" fmla="*/ 13 h 13"/>
                  <a:gd name="T4" fmla="*/ 342 w 342"/>
                  <a:gd name="T5" fmla="*/ 0 h 13"/>
                  <a:gd name="T6" fmla="*/ 0 w 34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2" h="13">
                    <a:moveTo>
                      <a:pt x="0" y="13"/>
                    </a:moveTo>
                    <a:lnTo>
                      <a:pt x="342" y="13"/>
                    </a:lnTo>
                    <a:lnTo>
                      <a:pt x="34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îṥļíḍê">
                <a:extLst>
                  <a:ext uri="{FF2B5EF4-FFF2-40B4-BE49-F238E27FC236}">
                    <a16:creationId xmlns:a16="http://schemas.microsoft.com/office/drawing/2014/main" id="{F03715A6-B610-E3FD-5DC8-1F2553CA7B55}"/>
                  </a:ext>
                </a:extLst>
              </p:cNvPr>
              <p:cNvSpPr/>
              <p:nvPr/>
            </p:nvSpPr>
            <p:spPr bwMode="auto">
              <a:xfrm>
                <a:off x="6923088" y="1208088"/>
                <a:ext cx="1925638" cy="146050"/>
              </a:xfrm>
              <a:custGeom>
                <a:avLst/>
                <a:gdLst>
                  <a:gd name="T0" fmla="*/ 340 w 355"/>
                  <a:gd name="T1" fmla="*/ 3 h 27"/>
                  <a:gd name="T2" fmla="*/ 14 w 355"/>
                  <a:gd name="T3" fmla="*/ 0 h 27"/>
                  <a:gd name="T4" fmla="*/ 0 w 355"/>
                  <a:gd name="T5" fmla="*/ 12 h 27"/>
                  <a:gd name="T6" fmla="*/ 0 w 355"/>
                  <a:gd name="T7" fmla="*/ 25 h 27"/>
                  <a:gd name="T8" fmla="*/ 355 w 355"/>
                  <a:gd name="T9" fmla="*/ 27 h 27"/>
                  <a:gd name="T10" fmla="*/ 355 w 355"/>
                  <a:gd name="T11" fmla="*/ 15 h 27"/>
                  <a:gd name="T12" fmla="*/ 340 w 355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5" h="27">
                    <a:moveTo>
                      <a:pt x="340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12"/>
                      <a:pt x="0" y="22"/>
                      <a:pt x="0" y="25"/>
                    </a:cubicBezTo>
                    <a:cubicBezTo>
                      <a:pt x="8" y="24"/>
                      <a:pt x="355" y="27"/>
                      <a:pt x="355" y="27"/>
                    </a:cubicBezTo>
                    <a:cubicBezTo>
                      <a:pt x="355" y="15"/>
                      <a:pt x="355" y="15"/>
                      <a:pt x="355" y="15"/>
                    </a:cubicBezTo>
                    <a:cubicBezTo>
                      <a:pt x="355" y="8"/>
                      <a:pt x="348" y="3"/>
                      <a:pt x="340" y="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îśḻîdé">
                <a:extLst>
                  <a:ext uri="{FF2B5EF4-FFF2-40B4-BE49-F238E27FC236}">
                    <a16:creationId xmlns:a16="http://schemas.microsoft.com/office/drawing/2014/main" id="{09D8B386-462A-7C53-BE3B-E676DA4F5BE3}"/>
                  </a:ext>
                </a:extLst>
              </p:cNvPr>
              <p:cNvSpPr/>
              <p:nvPr/>
            </p:nvSpPr>
            <p:spPr bwMode="auto">
              <a:xfrm>
                <a:off x="7037388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íš1ídê">
                <a:extLst>
                  <a:ext uri="{FF2B5EF4-FFF2-40B4-BE49-F238E27FC236}">
                    <a16:creationId xmlns:a16="http://schemas.microsoft.com/office/drawing/2014/main" id="{DCE410A5-ADDC-7BF2-5D86-25980D4070B3}"/>
                  </a:ext>
                </a:extLst>
              </p:cNvPr>
              <p:cNvSpPr/>
              <p:nvPr/>
            </p:nvSpPr>
            <p:spPr bwMode="auto">
              <a:xfrm>
                <a:off x="7118351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iṡļiďê">
                <a:extLst>
                  <a:ext uri="{FF2B5EF4-FFF2-40B4-BE49-F238E27FC236}">
                    <a16:creationId xmlns:a16="http://schemas.microsoft.com/office/drawing/2014/main" id="{68C30D69-03CF-5615-34C9-155EFCCA690F}"/>
                  </a:ext>
                </a:extLst>
              </p:cNvPr>
              <p:cNvSpPr/>
              <p:nvPr/>
            </p:nvSpPr>
            <p:spPr bwMode="auto">
              <a:xfrm>
                <a:off x="7194551" y="1255713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íśļiḓe">
                <a:extLst>
                  <a:ext uri="{FF2B5EF4-FFF2-40B4-BE49-F238E27FC236}">
                    <a16:creationId xmlns:a16="http://schemas.microsoft.com/office/drawing/2014/main" id="{94ECA2CC-47E4-32E8-0868-BBE6FC4D822D}"/>
                  </a:ext>
                </a:extLst>
              </p:cNvPr>
              <p:cNvSpPr/>
              <p:nvPr/>
            </p:nvSpPr>
            <p:spPr bwMode="auto">
              <a:xfrm>
                <a:off x="8002588" y="2566988"/>
                <a:ext cx="1023938" cy="1014413"/>
              </a:xfrm>
              <a:custGeom>
                <a:avLst/>
                <a:gdLst>
                  <a:gd name="T0" fmla="*/ 176 w 189"/>
                  <a:gd name="T1" fmla="*/ 102 h 187"/>
                  <a:gd name="T2" fmla="*/ 189 w 189"/>
                  <a:gd name="T3" fmla="*/ 101 h 187"/>
                  <a:gd name="T4" fmla="*/ 188 w 189"/>
                  <a:gd name="T5" fmla="*/ 72 h 187"/>
                  <a:gd name="T6" fmla="*/ 173 w 189"/>
                  <a:gd name="T7" fmla="*/ 72 h 187"/>
                  <a:gd name="T8" fmla="*/ 159 w 189"/>
                  <a:gd name="T9" fmla="*/ 44 h 187"/>
                  <a:gd name="T10" fmla="*/ 159 w 189"/>
                  <a:gd name="T11" fmla="*/ 45 h 187"/>
                  <a:gd name="T12" fmla="*/ 170 w 189"/>
                  <a:gd name="T13" fmla="*/ 32 h 187"/>
                  <a:gd name="T14" fmla="*/ 148 w 189"/>
                  <a:gd name="T15" fmla="*/ 13 h 187"/>
                  <a:gd name="T16" fmla="*/ 137 w 189"/>
                  <a:gd name="T17" fmla="*/ 25 h 187"/>
                  <a:gd name="T18" fmla="*/ 138 w 189"/>
                  <a:gd name="T19" fmla="*/ 25 h 187"/>
                  <a:gd name="T20" fmla="*/ 113 w 189"/>
                  <a:gd name="T21" fmla="*/ 15 h 187"/>
                  <a:gd name="T22" fmla="*/ 113 w 189"/>
                  <a:gd name="T23" fmla="*/ 0 h 187"/>
                  <a:gd name="T24" fmla="*/ 83 w 189"/>
                  <a:gd name="T25" fmla="*/ 0 h 187"/>
                  <a:gd name="T26" fmla="*/ 83 w 189"/>
                  <a:gd name="T27" fmla="*/ 13 h 187"/>
                  <a:gd name="T28" fmla="*/ 46 w 189"/>
                  <a:gd name="T29" fmla="*/ 29 h 187"/>
                  <a:gd name="T30" fmla="*/ 36 w 189"/>
                  <a:gd name="T31" fmla="*/ 17 h 187"/>
                  <a:gd name="T32" fmla="*/ 14 w 189"/>
                  <a:gd name="T33" fmla="*/ 37 h 187"/>
                  <a:gd name="T34" fmla="*/ 25 w 189"/>
                  <a:gd name="T35" fmla="*/ 50 h 187"/>
                  <a:gd name="T36" fmla="*/ 27 w 189"/>
                  <a:gd name="T37" fmla="*/ 47 h 187"/>
                  <a:gd name="T38" fmla="*/ 13 w 189"/>
                  <a:gd name="T39" fmla="*/ 83 h 187"/>
                  <a:gd name="T40" fmla="*/ 0 w 189"/>
                  <a:gd name="T41" fmla="*/ 83 h 187"/>
                  <a:gd name="T42" fmla="*/ 2 w 189"/>
                  <a:gd name="T43" fmla="*/ 113 h 187"/>
                  <a:gd name="T44" fmla="*/ 14 w 189"/>
                  <a:gd name="T45" fmla="*/ 112 h 187"/>
                  <a:gd name="T46" fmla="*/ 27 w 189"/>
                  <a:gd name="T47" fmla="*/ 142 h 187"/>
                  <a:gd name="T48" fmla="*/ 18 w 189"/>
                  <a:gd name="T49" fmla="*/ 152 h 187"/>
                  <a:gd name="T50" fmla="*/ 41 w 189"/>
                  <a:gd name="T51" fmla="*/ 172 h 187"/>
                  <a:gd name="T52" fmla="*/ 49 w 189"/>
                  <a:gd name="T53" fmla="*/ 163 h 187"/>
                  <a:gd name="T54" fmla="*/ 85 w 189"/>
                  <a:gd name="T55" fmla="*/ 176 h 187"/>
                  <a:gd name="T56" fmla="*/ 85 w 189"/>
                  <a:gd name="T57" fmla="*/ 187 h 187"/>
                  <a:gd name="T58" fmla="*/ 115 w 189"/>
                  <a:gd name="T59" fmla="*/ 187 h 187"/>
                  <a:gd name="T60" fmla="*/ 115 w 189"/>
                  <a:gd name="T61" fmla="*/ 174 h 187"/>
                  <a:gd name="T62" fmla="*/ 147 w 189"/>
                  <a:gd name="T63" fmla="*/ 157 h 187"/>
                  <a:gd name="T64" fmla="*/ 154 w 189"/>
                  <a:gd name="T65" fmla="*/ 165 h 187"/>
                  <a:gd name="T66" fmla="*/ 176 w 189"/>
                  <a:gd name="T67" fmla="*/ 145 h 187"/>
                  <a:gd name="T68" fmla="*/ 166 w 189"/>
                  <a:gd name="T69" fmla="*/ 134 h 187"/>
                  <a:gd name="T70" fmla="*/ 176 w 189"/>
                  <a:gd name="T71" fmla="*/ 102 h 187"/>
                  <a:gd name="T72" fmla="*/ 94 w 189"/>
                  <a:gd name="T73" fmla="*/ 128 h 187"/>
                  <a:gd name="T74" fmla="*/ 61 w 189"/>
                  <a:gd name="T75" fmla="*/ 95 h 187"/>
                  <a:gd name="T76" fmla="*/ 94 w 189"/>
                  <a:gd name="T77" fmla="*/ 61 h 187"/>
                  <a:gd name="T78" fmla="*/ 128 w 189"/>
                  <a:gd name="T79" fmla="*/ 95 h 187"/>
                  <a:gd name="T80" fmla="*/ 94 w 189"/>
                  <a:gd name="T81" fmla="*/ 1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87">
                    <a:moveTo>
                      <a:pt x="176" y="102"/>
                    </a:moveTo>
                    <a:cubicBezTo>
                      <a:pt x="189" y="101"/>
                      <a:pt x="189" y="101"/>
                      <a:pt x="189" y="101"/>
                    </a:cubicBezTo>
                    <a:cubicBezTo>
                      <a:pt x="188" y="72"/>
                      <a:pt x="188" y="72"/>
                      <a:pt x="188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0" y="62"/>
                      <a:pt x="165" y="53"/>
                      <a:pt x="159" y="44"/>
                    </a:cubicBezTo>
                    <a:cubicBezTo>
                      <a:pt x="159" y="45"/>
                      <a:pt x="159" y="45"/>
                      <a:pt x="159" y="45"/>
                    </a:cubicBezTo>
                    <a:cubicBezTo>
                      <a:pt x="170" y="32"/>
                      <a:pt x="170" y="32"/>
                      <a:pt x="170" y="32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37" y="25"/>
                      <a:pt x="137" y="25"/>
                      <a:pt x="137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0" y="21"/>
                      <a:pt x="122" y="17"/>
                      <a:pt x="113" y="15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0" y="15"/>
                      <a:pt x="57" y="21"/>
                      <a:pt x="46" y="29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0" y="58"/>
                      <a:pt x="15" y="70"/>
                      <a:pt x="13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7" y="123"/>
                      <a:pt x="21" y="133"/>
                      <a:pt x="27" y="142"/>
                    </a:cubicBezTo>
                    <a:cubicBezTo>
                      <a:pt x="18" y="152"/>
                      <a:pt x="18" y="152"/>
                      <a:pt x="18" y="152"/>
                    </a:cubicBezTo>
                    <a:cubicBezTo>
                      <a:pt x="41" y="172"/>
                      <a:pt x="41" y="172"/>
                      <a:pt x="41" y="172"/>
                    </a:cubicBezTo>
                    <a:cubicBezTo>
                      <a:pt x="49" y="163"/>
                      <a:pt x="49" y="163"/>
                      <a:pt x="49" y="163"/>
                    </a:cubicBezTo>
                    <a:cubicBezTo>
                      <a:pt x="59" y="170"/>
                      <a:pt x="72" y="175"/>
                      <a:pt x="85" y="176"/>
                    </a:cubicBezTo>
                    <a:cubicBezTo>
                      <a:pt x="85" y="187"/>
                      <a:pt x="85" y="187"/>
                      <a:pt x="85" y="187"/>
                    </a:cubicBezTo>
                    <a:cubicBezTo>
                      <a:pt x="115" y="187"/>
                      <a:pt x="115" y="187"/>
                      <a:pt x="115" y="187"/>
                    </a:cubicBezTo>
                    <a:cubicBezTo>
                      <a:pt x="115" y="174"/>
                      <a:pt x="115" y="174"/>
                      <a:pt x="115" y="174"/>
                    </a:cubicBezTo>
                    <a:cubicBezTo>
                      <a:pt x="127" y="171"/>
                      <a:pt x="138" y="165"/>
                      <a:pt x="147" y="157"/>
                    </a:cubicBezTo>
                    <a:cubicBezTo>
                      <a:pt x="154" y="165"/>
                      <a:pt x="154" y="165"/>
                      <a:pt x="154" y="165"/>
                    </a:cubicBezTo>
                    <a:cubicBezTo>
                      <a:pt x="176" y="145"/>
                      <a:pt x="176" y="145"/>
                      <a:pt x="176" y="145"/>
                    </a:cubicBezTo>
                    <a:cubicBezTo>
                      <a:pt x="166" y="134"/>
                      <a:pt x="166" y="134"/>
                      <a:pt x="166" y="134"/>
                    </a:cubicBezTo>
                    <a:cubicBezTo>
                      <a:pt x="172" y="124"/>
                      <a:pt x="175" y="113"/>
                      <a:pt x="176" y="102"/>
                    </a:cubicBezTo>
                    <a:close/>
                    <a:moveTo>
                      <a:pt x="94" y="128"/>
                    </a:moveTo>
                    <a:cubicBezTo>
                      <a:pt x="76" y="128"/>
                      <a:pt x="61" y="113"/>
                      <a:pt x="61" y="95"/>
                    </a:cubicBezTo>
                    <a:cubicBezTo>
                      <a:pt x="61" y="76"/>
                      <a:pt x="76" y="61"/>
                      <a:pt x="94" y="61"/>
                    </a:cubicBezTo>
                    <a:cubicBezTo>
                      <a:pt x="113" y="61"/>
                      <a:pt x="128" y="76"/>
                      <a:pt x="128" y="95"/>
                    </a:cubicBezTo>
                    <a:cubicBezTo>
                      <a:pt x="128" y="113"/>
                      <a:pt x="113" y="128"/>
                      <a:pt x="94" y="12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52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ï$ḷîḑé">
                <a:extLst>
                  <a:ext uri="{FF2B5EF4-FFF2-40B4-BE49-F238E27FC236}">
                    <a16:creationId xmlns:a16="http://schemas.microsoft.com/office/drawing/2014/main" id="{7AA653BF-CCAA-7EAB-5FA2-494528E3627D}"/>
                  </a:ext>
                </a:extLst>
              </p:cNvPr>
              <p:cNvSpPr/>
              <p:nvPr/>
            </p:nvSpPr>
            <p:spPr bwMode="auto">
              <a:xfrm>
                <a:off x="5648326" y="4940301"/>
                <a:ext cx="1231900" cy="711200"/>
              </a:xfrm>
              <a:custGeom>
                <a:avLst/>
                <a:gdLst>
                  <a:gd name="T0" fmla="*/ 30 w 227"/>
                  <a:gd name="T1" fmla="*/ 0 h 131"/>
                  <a:gd name="T2" fmla="*/ 30 w 227"/>
                  <a:gd name="T3" fmla="*/ 76 h 131"/>
                  <a:gd name="T4" fmla="*/ 20 w 227"/>
                  <a:gd name="T5" fmla="*/ 113 h 131"/>
                  <a:gd name="T6" fmla="*/ 16 w 227"/>
                  <a:gd name="T7" fmla="*/ 118 h 131"/>
                  <a:gd name="T8" fmla="*/ 11 w 227"/>
                  <a:gd name="T9" fmla="*/ 122 h 131"/>
                  <a:gd name="T10" fmla="*/ 227 w 227"/>
                  <a:gd name="T11" fmla="*/ 126 h 131"/>
                  <a:gd name="T12" fmla="*/ 195 w 227"/>
                  <a:gd name="T13" fmla="*/ 75 h 131"/>
                  <a:gd name="T14" fmla="*/ 202 w 227"/>
                  <a:gd name="T15" fmla="*/ 0 h 131"/>
                  <a:gd name="T16" fmla="*/ 30 w 227"/>
                  <a:gd name="T1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31">
                    <a:moveTo>
                      <a:pt x="30" y="0"/>
                    </a:move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89"/>
                      <a:pt x="27" y="102"/>
                      <a:pt x="20" y="113"/>
                    </a:cubicBezTo>
                    <a:cubicBezTo>
                      <a:pt x="19" y="115"/>
                      <a:pt x="17" y="116"/>
                      <a:pt x="16" y="118"/>
                    </a:cubicBezTo>
                    <a:cubicBezTo>
                      <a:pt x="14" y="120"/>
                      <a:pt x="13" y="121"/>
                      <a:pt x="11" y="122"/>
                    </a:cubicBezTo>
                    <a:cubicBezTo>
                      <a:pt x="0" y="131"/>
                      <a:pt x="227" y="126"/>
                      <a:pt x="227" y="126"/>
                    </a:cubicBezTo>
                    <a:cubicBezTo>
                      <a:pt x="227" y="126"/>
                      <a:pt x="195" y="111"/>
                      <a:pt x="195" y="75"/>
                    </a:cubicBezTo>
                    <a:cubicBezTo>
                      <a:pt x="195" y="39"/>
                      <a:pt x="202" y="0"/>
                      <a:pt x="202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îsḷîḑê">
                <a:extLst>
                  <a:ext uri="{FF2B5EF4-FFF2-40B4-BE49-F238E27FC236}">
                    <a16:creationId xmlns:a16="http://schemas.microsoft.com/office/drawing/2014/main" id="{8197108C-675E-54CB-1134-4F39D4BBB2C5}"/>
                  </a:ext>
                </a:extLst>
              </p:cNvPr>
              <p:cNvSpPr/>
              <p:nvPr/>
            </p:nvSpPr>
            <p:spPr bwMode="auto">
              <a:xfrm>
                <a:off x="5589588" y="5559426"/>
                <a:ext cx="1333500" cy="92075"/>
              </a:xfrm>
              <a:custGeom>
                <a:avLst/>
                <a:gdLst>
                  <a:gd name="T0" fmla="*/ 3 w 246"/>
                  <a:gd name="T1" fmla="*/ 5 h 17"/>
                  <a:gd name="T2" fmla="*/ 3 w 246"/>
                  <a:gd name="T3" fmla="*/ 5 h 17"/>
                  <a:gd name="T4" fmla="*/ 11 w 246"/>
                  <a:gd name="T5" fmla="*/ 0 h 17"/>
                  <a:gd name="T6" fmla="*/ 235 w 246"/>
                  <a:gd name="T7" fmla="*/ 0 h 17"/>
                  <a:gd name="T8" fmla="*/ 243 w 246"/>
                  <a:gd name="T9" fmla="*/ 4 h 17"/>
                  <a:gd name="T10" fmla="*/ 235 w 246"/>
                  <a:gd name="T11" fmla="*/ 17 h 17"/>
                  <a:gd name="T12" fmla="*/ 11 w 246"/>
                  <a:gd name="T13" fmla="*/ 17 h 17"/>
                  <a:gd name="T14" fmla="*/ 3 w 246"/>
                  <a:gd name="T1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17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9" y="0"/>
                      <a:pt x="242" y="1"/>
                      <a:pt x="243" y="4"/>
                    </a:cubicBezTo>
                    <a:cubicBezTo>
                      <a:pt x="246" y="10"/>
                      <a:pt x="242" y="17"/>
                      <a:pt x="235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5" y="17"/>
                      <a:pt x="0" y="10"/>
                      <a:pt x="3" y="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íšľíḋe">
                <a:extLst>
                  <a:ext uri="{FF2B5EF4-FFF2-40B4-BE49-F238E27FC236}">
                    <a16:creationId xmlns:a16="http://schemas.microsoft.com/office/drawing/2014/main" id="{D627B223-2283-BACB-1941-6AABF5D8A974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0" cy="92075"/>
              </a:xfrm>
              <a:custGeom>
                <a:avLst/>
                <a:gdLst>
                  <a:gd name="T0" fmla="*/ 0 h 58"/>
                  <a:gd name="T1" fmla="*/ 0 h 58"/>
                  <a:gd name="T2" fmla="*/ 48 h 58"/>
                  <a:gd name="T3" fmla="*/ 58 h 58"/>
                  <a:gd name="T4" fmla="*/ 58 h 58"/>
                  <a:gd name="T5" fmla="*/ 0 h 5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C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ïṣlïḋè">
                <a:extLst>
                  <a:ext uri="{FF2B5EF4-FFF2-40B4-BE49-F238E27FC236}">
                    <a16:creationId xmlns:a16="http://schemas.microsoft.com/office/drawing/2014/main" id="{AB97740B-806E-E990-3D0E-D6BD739B0015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0" cy="92075"/>
              </a:xfrm>
              <a:custGeom>
                <a:avLst/>
                <a:gdLst>
                  <a:gd name="T0" fmla="*/ 0 h 58"/>
                  <a:gd name="T1" fmla="*/ 0 h 58"/>
                  <a:gd name="T2" fmla="*/ 48 h 58"/>
                  <a:gd name="T3" fmla="*/ 58 h 58"/>
                  <a:gd name="T4" fmla="*/ 58 h 58"/>
                  <a:gd name="T5" fmla="*/ 0 h 5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íṩļîde">
                <a:extLst>
                  <a:ext uri="{FF2B5EF4-FFF2-40B4-BE49-F238E27FC236}">
                    <a16:creationId xmlns:a16="http://schemas.microsoft.com/office/drawing/2014/main" id="{CDB75132-E430-8BE7-5D33-1AC4DB0D6D89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915988" cy="92075"/>
              </a:xfrm>
              <a:custGeom>
                <a:avLst/>
                <a:gdLst>
                  <a:gd name="T0" fmla="*/ 577 w 577"/>
                  <a:gd name="T1" fmla="*/ 0 h 58"/>
                  <a:gd name="T2" fmla="*/ 0 w 577"/>
                  <a:gd name="T3" fmla="*/ 0 h 58"/>
                  <a:gd name="T4" fmla="*/ 0 w 577"/>
                  <a:gd name="T5" fmla="*/ 58 h 58"/>
                  <a:gd name="T6" fmla="*/ 567 w 577"/>
                  <a:gd name="T7" fmla="*/ 58 h 58"/>
                  <a:gd name="T8" fmla="*/ 577 w 57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58">
                    <a:moveTo>
                      <a:pt x="57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567" y="5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D2CB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iṡľïḓê">
                <a:extLst>
                  <a:ext uri="{FF2B5EF4-FFF2-40B4-BE49-F238E27FC236}">
                    <a16:creationId xmlns:a16="http://schemas.microsoft.com/office/drawing/2014/main" id="{24BE6452-15D5-EDBD-7D7C-4BF3ACCBBC71}"/>
                  </a:ext>
                </a:extLst>
              </p:cNvPr>
              <p:cNvSpPr/>
              <p:nvPr/>
            </p:nvSpPr>
            <p:spPr bwMode="auto">
              <a:xfrm>
                <a:off x="5811838" y="5038726"/>
                <a:ext cx="915988" cy="92075"/>
              </a:xfrm>
              <a:custGeom>
                <a:avLst/>
                <a:gdLst>
                  <a:gd name="T0" fmla="*/ 577 w 577"/>
                  <a:gd name="T1" fmla="*/ 0 h 58"/>
                  <a:gd name="T2" fmla="*/ 0 w 577"/>
                  <a:gd name="T3" fmla="*/ 0 h 58"/>
                  <a:gd name="T4" fmla="*/ 0 w 577"/>
                  <a:gd name="T5" fmla="*/ 58 h 58"/>
                  <a:gd name="T6" fmla="*/ 567 w 577"/>
                  <a:gd name="T7" fmla="*/ 58 h 58"/>
                  <a:gd name="T8" fmla="*/ 577 w 57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58">
                    <a:moveTo>
                      <a:pt x="57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567" y="58"/>
                    </a:lnTo>
                    <a:lnTo>
                      <a:pt x="5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ïṣlíḓê">
                <a:extLst>
                  <a:ext uri="{FF2B5EF4-FFF2-40B4-BE49-F238E27FC236}">
                    <a16:creationId xmlns:a16="http://schemas.microsoft.com/office/drawing/2014/main" id="{613C7358-48F3-C23E-B890-5AFD85B941EA}"/>
                  </a:ext>
                </a:extLst>
              </p:cNvPr>
              <p:cNvSpPr/>
              <p:nvPr/>
            </p:nvSpPr>
            <p:spPr bwMode="auto">
              <a:xfrm>
                <a:off x="4195763" y="2432051"/>
                <a:ext cx="4197350" cy="2590800"/>
              </a:xfrm>
              <a:custGeom>
                <a:avLst/>
                <a:gdLst>
                  <a:gd name="T0" fmla="*/ 0 w 774"/>
                  <a:gd name="T1" fmla="*/ 28 h 478"/>
                  <a:gd name="T2" fmla="*/ 0 w 774"/>
                  <a:gd name="T3" fmla="*/ 450 h 478"/>
                  <a:gd name="T4" fmla="*/ 28 w 774"/>
                  <a:gd name="T5" fmla="*/ 478 h 478"/>
                  <a:gd name="T6" fmla="*/ 746 w 774"/>
                  <a:gd name="T7" fmla="*/ 478 h 478"/>
                  <a:gd name="T8" fmla="*/ 774 w 774"/>
                  <a:gd name="T9" fmla="*/ 450 h 478"/>
                  <a:gd name="T10" fmla="*/ 774 w 774"/>
                  <a:gd name="T11" fmla="*/ 28 h 478"/>
                  <a:gd name="T12" fmla="*/ 746 w 774"/>
                  <a:gd name="T13" fmla="*/ 0 h 478"/>
                  <a:gd name="T14" fmla="*/ 28 w 774"/>
                  <a:gd name="T15" fmla="*/ 0 h 478"/>
                  <a:gd name="T16" fmla="*/ 0 w 774"/>
                  <a:gd name="T17" fmla="*/ 28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4" h="478">
                    <a:moveTo>
                      <a:pt x="0" y="28"/>
                    </a:moveTo>
                    <a:cubicBezTo>
                      <a:pt x="0" y="450"/>
                      <a:pt x="0" y="450"/>
                      <a:pt x="0" y="450"/>
                    </a:cubicBezTo>
                    <a:cubicBezTo>
                      <a:pt x="0" y="465"/>
                      <a:pt x="13" y="478"/>
                      <a:pt x="28" y="478"/>
                    </a:cubicBezTo>
                    <a:cubicBezTo>
                      <a:pt x="746" y="478"/>
                      <a:pt x="746" y="478"/>
                      <a:pt x="746" y="478"/>
                    </a:cubicBezTo>
                    <a:cubicBezTo>
                      <a:pt x="762" y="478"/>
                      <a:pt x="774" y="465"/>
                      <a:pt x="774" y="450"/>
                    </a:cubicBezTo>
                    <a:cubicBezTo>
                      <a:pt x="774" y="28"/>
                      <a:pt x="774" y="28"/>
                      <a:pt x="774" y="28"/>
                    </a:cubicBezTo>
                    <a:cubicBezTo>
                      <a:pt x="774" y="13"/>
                      <a:pt x="762" y="0"/>
                      <a:pt x="74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</a:path>
                </a:pathLst>
              </a:custGeom>
              <a:solidFill>
                <a:srgbClr val="2D1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iṡḻîḓê">
                <a:extLst>
                  <a:ext uri="{FF2B5EF4-FFF2-40B4-BE49-F238E27FC236}">
                    <a16:creationId xmlns:a16="http://schemas.microsoft.com/office/drawing/2014/main" id="{690D45AF-BF8C-7882-5488-127EF6118AA5}"/>
                  </a:ext>
                </a:extLst>
              </p:cNvPr>
              <p:cNvSpPr/>
              <p:nvPr/>
            </p:nvSpPr>
            <p:spPr bwMode="auto">
              <a:xfrm>
                <a:off x="4281488" y="2540001"/>
                <a:ext cx="4024313" cy="2151063"/>
              </a:xfrm>
              <a:custGeom>
                <a:avLst/>
                <a:gdLst>
                  <a:gd name="T0" fmla="*/ 0 w 2535"/>
                  <a:gd name="T1" fmla="*/ 0 h 1355"/>
                  <a:gd name="T2" fmla="*/ 0 w 2535"/>
                  <a:gd name="T3" fmla="*/ 1355 h 1355"/>
                  <a:gd name="T4" fmla="*/ 2535 w 2535"/>
                  <a:gd name="T5" fmla="*/ 1352 h 1355"/>
                  <a:gd name="T6" fmla="*/ 2535 w 2535"/>
                  <a:gd name="T7" fmla="*/ 0 h 1355"/>
                  <a:gd name="T8" fmla="*/ 0 w 2535"/>
                  <a:gd name="T9" fmla="*/ 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5" h="1355">
                    <a:moveTo>
                      <a:pt x="0" y="0"/>
                    </a:moveTo>
                    <a:lnTo>
                      <a:pt x="0" y="1355"/>
                    </a:lnTo>
                    <a:lnTo>
                      <a:pt x="2535" y="1352"/>
                    </a:lnTo>
                    <a:lnTo>
                      <a:pt x="253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6ECF2"/>
                  </a:gs>
                  <a:gs pos="0">
                    <a:srgbClr val="4DBFE3"/>
                  </a:gs>
                </a:gsLst>
                <a:lin ang="540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îş1íḍe">
                <a:extLst>
                  <a:ext uri="{FF2B5EF4-FFF2-40B4-BE49-F238E27FC236}">
                    <a16:creationId xmlns:a16="http://schemas.microsoft.com/office/drawing/2014/main" id="{BE50B271-4B5D-37E8-72CC-EA2AFA86D1A2}"/>
                  </a:ext>
                </a:extLst>
              </p:cNvPr>
              <p:cNvSpPr/>
              <p:nvPr/>
            </p:nvSpPr>
            <p:spPr bwMode="auto">
              <a:xfrm>
                <a:off x="4281488" y="2540001"/>
                <a:ext cx="4024313" cy="2151063"/>
              </a:xfrm>
              <a:custGeom>
                <a:avLst/>
                <a:gdLst>
                  <a:gd name="T0" fmla="*/ 0 w 2535"/>
                  <a:gd name="T1" fmla="*/ 0 h 1355"/>
                  <a:gd name="T2" fmla="*/ 0 w 2535"/>
                  <a:gd name="T3" fmla="*/ 1355 h 1355"/>
                  <a:gd name="T4" fmla="*/ 2535 w 2535"/>
                  <a:gd name="T5" fmla="*/ 1352 h 1355"/>
                  <a:gd name="T6" fmla="*/ 2535 w 2535"/>
                  <a:gd name="T7" fmla="*/ 0 h 1355"/>
                  <a:gd name="T8" fmla="*/ 0 w 2535"/>
                  <a:gd name="T9" fmla="*/ 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5" h="1355">
                    <a:moveTo>
                      <a:pt x="0" y="0"/>
                    </a:moveTo>
                    <a:lnTo>
                      <a:pt x="0" y="1355"/>
                    </a:lnTo>
                    <a:lnTo>
                      <a:pt x="2535" y="1352"/>
                    </a:lnTo>
                    <a:lnTo>
                      <a:pt x="253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ïşḻíḋe">
                <a:extLst>
                  <a:ext uri="{FF2B5EF4-FFF2-40B4-BE49-F238E27FC236}">
                    <a16:creationId xmlns:a16="http://schemas.microsoft.com/office/drawing/2014/main" id="{F318B7D2-AA8C-2F65-C0EB-24358C7E4FBD}"/>
                  </a:ext>
                </a:extLst>
              </p:cNvPr>
              <p:cNvSpPr/>
              <p:nvPr/>
            </p:nvSpPr>
            <p:spPr bwMode="auto">
              <a:xfrm>
                <a:off x="4195763" y="4652963"/>
                <a:ext cx="4197350" cy="385763"/>
              </a:xfrm>
              <a:custGeom>
                <a:avLst/>
                <a:gdLst>
                  <a:gd name="T0" fmla="*/ 0 w 774"/>
                  <a:gd name="T1" fmla="*/ 44 h 71"/>
                  <a:gd name="T2" fmla="*/ 28 w 774"/>
                  <a:gd name="T3" fmla="*/ 71 h 71"/>
                  <a:gd name="T4" fmla="*/ 746 w 774"/>
                  <a:gd name="T5" fmla="*/ 71 h 71"/>
                  <a:gd name="T6" fmla="*/ 774 w 774"/>
                  <a:gd name="T7" fmla="*/ 44 h 71"/>
                  <a:gd name="T8" fmla="*/ 774 w 774"/>
                  <a:gd name="T9" fmla="*/ 0 h 71"/>
                  <a:gd name="T10" fmla="*/ 0 w 774"/>
                  <a:gd name="T11" fmla="*/ 2 h 71"/>
                  <a:gd name="T12" fmla="*/ 0 w 774"/>
                  <a:gd name="T13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4" h="71">
                    <a:moveTo>
                      <a:pt x="0" y="44"/>
                    </a:moveTo>
                    <a:cubicBezTo>
                      <a:pt x="0" y="59"/>
                      <a:pt x="12" y="71"/>
                      <a:pt x="28" y="71"/>
                    </a:cubicBezTo>
                    <a:cubicBezTo>
                      <a:pt x="746" y="71"/>
                      <a:pt x="746" y="71"/>
                      <a:pt x="746" y="71"/>
                    </a:cubicBezTo>
                    <a:cubicBezTo>
                      <a:pt x="761" y="71"/>
                      <a:pt x="774" y="59"/>
                      <a:pt x="774" y="44"/>
                    </a:cubicBezTo>
                    <a:cubicBezTo>
                      <a:pt x="774" y="0"/>
                      <a:pt x="774" y="0"/>
                      <a:pt x="77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4"/>
                      <a:pt x="0" y="44"/>
                      <a:pt x="0" y="44"/>
                    </a:cubicBezTo>
                  </a:path>
                </a:pathLst>
              </a:custGeom>
              <a:gradFill>
                <a:gsLst>
                  <a:gs pos="100000">
                    <a:srgbClr val="FCFCFC"/>
                  </a:gs>
                  <a:gs pos="0">
                    <a:srgbClr val="CFCFC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ïş1îḍe">
                <a:extLst>
                  <a:ext uri="{FF2B5EF4-FFF2-40B4-BE49-F238E27FC236}">
                    <a16:creationId xmlns:a16="http://schemas.microsoft.com/office/drawing/2014/main" id="{8760044A-EF2B-1F20-A171-81DFE8AB85EC}"/>
                  </a:ext>
                </a:extLst>
              </p:cNvPr>
              <p:cNvSpPr/>
              <p:nvPr/>
            </p:nvSpPr>
            <p:spPr bwMode="auto">
              <a:xfrm>
                <a:off x="6207126" y="4762501"/>
                <a:ext cx="168275" cy="168275"/>
              </a:xfrm>
              <a:prstGeom prst="ellipse">
                <a:avLst/>
              </a:prstGeom>
              <a:solidFill>
                <a:srgbClr val="D1CF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íṥ1íḑé">
                <a:extLst>
                  <a:ext uri="{FF2B5EF4-FFF2-40B4-BE49-F238E27FC236}">
                    <a16:creationId xmlns:a16="http://schemas.microsoft.com/office/drawing/2014/main" id="{ACDB61C2-95B8-6FD4-B108-165CC779F48E}"/>
                  </a:ext>
                </a:extLst>
              </p:cNvPr>
              <p:cNvSpPr/>
              <p:nvPr/>
            </p:nvSpPr>
            <p:spPr bwMode="auto">
              <a:xfrm>
                <a:off x="8653463" y="3521076"/>
                <a:ext cx="595313" cy="590550"/>
              </a:xfrm>
              <a:custGeom>
                <a:avLst/>
                <a:gdLst>
                  <a:gd name="T0" fmla="*/ 103 w 110"/>
                  <a:gd name="T1" fmla="*/ 60 h 109"/>
                  <a:gd name="T2" fmla="*/ 110 w 110"/>
                  <a:gd name="T3" fmla="*/ 59 h 109"/>
                  <a:gd name="T4" fmla="*/ 109 w 110"/>
                  <a:gd name="T5" fmla="*/ 42 h 109"/>
                  <a:gd name="T6" fmla="*/ 101 w 110"/>
                  <a:gd name="T7" fmla="*/ 42 h 109"/>
                  <a:gd name="T8" fmla="*/ 93 w 110"/>
                  <a:gd name="T9" fmla="*/ 26 h 109"/>
                  <a:gd name="T10" fmla="*/ 93 w 110"/>
                  <a:gd name="T11" fmla="*/ 26 h 109"/>
                  <a:gd name="T12" fmla="*/ 99 w 110"/>
                  <a:gd name="T13" fmla="*/ 19 h 109"/>
                  <a:gd name="T14" fmla="*/ 86 w 110"/>
                  <a:gd name="T15" fmla="*/ 7 h 109"/>
                  <a:gd name="T16" fmla="*/ 80 w 110"/>
                  <a:gd name="T17" fmla="*/ 14 h 109"/>
                  <a:gd name="T18" fmla="*/ 80 w 110"/>
                  <a:gd name="T19" fmla="*/ 15 h 109"/>
                  <a:gd name="T20" fmla="*/ 66 w 110"/>
                  <a:gd name="T21" fmla="*/ 9 h 109"/>
                  <a:gd name="T22" fmla="*/ 66 w 110"/>
                  <a:gd name="T23" fmla="*/ 0 h 109"/>
                  <a:gd name="T24" fmla="*/ 48 w 110"/>
                  <a:gd name="T25" fmla="*/ 0 h 109"/>
                  <a:gd name="T26" fmla="*/ 48 w 110"/>
                  <a:gd name="T27" fmla="*/ 8 h 109"/>
                  <a:gd name="T28" fmla="*/ 26 w 110"/>
                  <a:gd name="T29" fmla="*/ 17 h 109"/>
                  <a:gd name="T30" fmla="*/ 20 w 110"/>
                  <a:gd name="T31" fmla="*/ 10 h 109"/>
                  <a:gd name="T32" fmla="*/ 8 w 110"/>
                  <a:gd name="T33" fmla="*/ 22 h 109"/>
                  <a:gd name="T34" fmla="*/ 14 w 110"/>
                  <a:gd name="T35" fmla="*/ 29 h 109"/>
                  <a:gd name="T36" fmla="*/ 16 w 110"/>
                  <a:gd name="T37" fmla="*/ 28 h 109"/>
                  <a:gd name="T38" fmla="*/ 7 w 110"/>
                  <a:gd name="T39" fmla="*/ 48 h 109"/>
                  <a:gd name="T40" fmla="*/ 0 w 110"/>
                  <a:gd name="T41" fmla="*/ 49 h 109"/>
                  <a:gd name="T42" fmla="*/ 0 w 110"/>
                  <a:gd name="T43" fmla="*/ 66 h 109"/>
                  <a:gd name="T44" fmla="*/ 8 w 110"/>
                  <a:gd name="T45" fmla="*/ 66 h 109"/>
                  <a:gd name="T46" fmla="*/ 15 w 110"/>
                  <a:gd name="T47" fmla="*/ 83 h 109"/>
                  <a:gd name="T48" fmla="*/ 10 w 110"/>
                  <a:gd name="T49" fmla="*/ 89 h 109"/>
                  <a:gd name="T50" fmla="*/ 23 w 110"/>
                  <a:gd name="T51" fmla="*/ 101 h 109"/>
                  <a:gd name="T52" fmla="*/ 28 w 110"/>
                  <a:gd name="T53" fmla="*/ 95 h 109"/>
                  <a:gd name="T54" fmla="*/ 50 w 110"/>
                  <a:gd name="T55" fmla="*/ 103 h 109"/>
                  <a:gd name="T56" fmla="*/ 50 w 110"/>
                  <a:gd name="T57" fmla="*/ 109 h 109"/>
                  <a:gd name="T58" fmla="*/ 67 w 110"/>
                  <a:gd name="T59" fmla="*/ 109 h 109"/>
                  <a:gd name="T60" fmla="*/ 67 w 110"/>
                  <a:gd name="T61" fmla="*/ 102 h 109"/>
                  <a:gd name="T62" fmla="*/ 86 w 110"/>
                  <a:gd name="T63" fmla="*/ 92 h 109"/>
                  <a:gd name="T64" fmla="*/ 90 w 110"/>
                  <a:gd name="T65" fmla="*/ 96 h 109"/>
                  <a:gd name="T66" fmla="*/ 103 w 110"/>
                  <a:gd name="T67" fmla="*/ 85 h 109"/>
                  <a:gd name="T68" fmla="*/ 97 w 110"/>
                  <a:gd name="T69" fmla="*/ 78 h 109"/>
                  <a:gd name="T70" fmla="*/ 103 w 110"/>
                  <a:gd name="T71" fmla="*/ 60 h 109"/>
                  <a:gd name="T72" fmla="*/ 55 w 110"/>
                  <a:gd name="T73" fmla="*/ 75 h 109"/>
                  <a:gd name="T74" fmla="*/ 35 w 110"/>
                  <a:gd name="T75" fmla="*/ 55 h 109"/>
                  <a:gd name="T76" fmla="*/ 55 w 110"/>
                  <a:gd name="T77" fmla="*/ 36 h 109"/>
                  <a:gd name="T78" fmla="*/ 74 w 110"/>
                  <a:gd name="T79" fmla="*/ 55 h 109"/>
                  <a:gd name="T80" fmla="*/ 55 w 110"/>
                  <a:gd name="T81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09">
                    <a:moveTo>
                      <a:pt x="103" y="60"/>
                    </a:moveTo>
                    <a:cubicBezTo>
                      <a:pt x="110" y="59"/>
                      <a:pt x="110" y="59"/>
                      <a:pt x="110" y="59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9" y="36"/>
                      <a:pt x="96" y="31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6" y="12"/>
                      <a:pt x="71" y="10"/>
                      <a:pt x="66" y="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0" y="9"/>
                      <a:pt x="33" y="12"/>
                      <a:pt x="26" y="1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1" y="34"/>
                      <a:pt x="8" y="41"/>
                      <a:pt x="7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72"/>
                      <a:pt x="12" y="78"/>
                      <a:pt x="15" y="83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4" y="100"/>
                      <a:pt x="42" y="102"/>
                      <a:pt x="50" y="103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74" y="100"/>
                      <a:pt x="80" y="97"/>
                      <a:pt x="86" y="92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03" y="85"/>
                      <a:pt x="103" y="85"/>
                      <a:pt x="103" y="85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100" y="73"/>
                      <a:pt x="102" y="66"/>
                      <a:pt x="103" y="60"/>
                    </a:cubicBezTo>
                    <a:close/>
                    <a:moveTo>
                      <a:pt x="55" y="75"/>
                    </a:moveTo>
                    <a:cubicBezTo>
                      <a:pt x="44" y="75"/>
                      <a:pt x="35" y="66"/>
                      <a:pt x="35" y="55"/>
                    </a:cubicBezTo>
                    <a:cubicBezTo>
                      <a:pt x="35" y="45"/>
                      <a:pt x="44" y="36"/>
                      <a:pt x="55" y="36"/>
                    </a:cubicBezTo>
                    <a:cubicBezTo>
                      <a:pt x="66" y="36"/>
                      <a:pt x="74" y="45"/>
                      <a:pt x="74" y="55"/>
                    </a:cubicBezTo>
                    <a:cubicBezTo>
                      <a:pt x="74" y="66"/>
                      <a:pt x="66" y="75"/>
                      <a:pt x="55" y="7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42287C">
                      <a:alpha val="52000"/>
                    </a:srgbClr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ïṡḻíḓê">
                <a:extLst>
                  <a:ext uri="{FF2B5EF4-FFF2-40B4-BE49-F238E27FC236}">
                    <a16:creationId xmlns:a16="http://schemas.microsoft.com/office/drawing/2014/main" id="{8DBCF0E6-7E3A-A400-D44C-246185C035FB}"/>
                  </a:ext>
                </a:extLst>
              </p:cNvPr>
              <p:cNvSpPr/>
              <p:nvPr/>
            </p:nvSpPr>
            <p:spPr bwMode="auto">
              <a:xfrm>
                <a:off x="5691188" y="1733551"/>
                <a:ext cx="906463" cy="536575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îṣḷîde">
                <a:extLst>
                  <a:ext uri="{FF2B5EF4-FFF2-40B4-BE49-F238E27FC236}">
                    <a16:creationId xmlns:a16="http://schemas.microsoft.com/office/drawing/2014/main" id="{AE2E6D35-D781-64D0-AF72-4120856E32BC}"/>
                  </a:ext>
                </a:extLst>
              </p:cNvPr>
              <p:cNvSpPr/>
              <p:nvPr/>
            </p:nvSpPr>
            <p:spPr bwMode="auto">
              <a:xfrm>
                <a:off x="5751513" y="1781176"/>
                <a:ext cx="911225" cy="5318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ïŝ1ídê">
                <a:extLst>
                  <a:ext uri="{FF2B5EF4-FFF2-40B4-BE49-F238E27FC236}">
                    <a16:creationId xmlns:a16="http://schemas.microsoft.com/office/drawing/2014/main" id="{A3F1B951-ABEF-04B5-702D-E269FDEB61B8}"/>
                  </a:ext>
                </a:extLst>
              </p:cNvPr>
              <p:cNvSpPr/>
              <p:nvPr/>
            </p:nvSpPr>
            <p:spPr bwMode="auto">
              <a:xfrm>
                <a:off x="5805488" y="1830388"/>
                <a:ext cx="911225" cy="5318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ïṣliḑê">
                <a:extLst>
                  <a:ext uri="{FF2B5EF4-FFF2-40B4-BE49-F238E27FC236}">
                    <a16:creationId xmlns:a16="http://schemas.microsoft.com/office/drawing/2014/main" id="{B6DCA52F-DE83-0F30-23F6-02F148B91887}"/>
                  </a:ext>
                </a:extLst>
              </p:cNvPr>
              <p:cNvSpPr/>
              <p:nvPr/>
            </p:nvSpPr>
            <p:spPr bwMode="auto">
              <a:xfrm>
                <a:off x="4775201" y="2638426"/>
                <a:ext cx="3070225" cy="2025650"/>
              </a:xfrm>
              <a:custGeom>
                <a:avLst/>
                <a:gdLst>
                  <a:gd name="T0" fmla="*/ 554 w 566"/>
                  <a:gd name="T1" fmla="*/ 374 h 374"/>
                  <a:gd name="T2" fmla="*/ 12 w 566"/>
                  <a:gd name="T3" fmla="*/ 374 h 374"/>
                  <a:gd name="T4" fmla="*/ 0 w 566"/>
                  <a:gd name="T5" fmla="*/ 362 h 374"/>
                  <a:gd name="T6" fmla="*/ 0 w 566"/>
                  <a:gd name="T7" fmla="*/ 12 h 374"/>
                  <a:gd name="T8" fmla="*/ 12 w 566"/>
                  <a:gd name="T9" fmla="*/ 0 h 374"/>
                  <a:gd name="T10" fmla="*/ 554 w 566"/>
                  <a:gd name="T11" fmla="*/ 0 h 374"/>
                  <a:gd name="T12" fmla="*/ 566 w 566"/>
                  <a:gd name="T13" fmla="*/ 12 h 374"/>
                  <a:gd name="T14" fmla="*/ 566 w 566"/>
                  <a:gd name="T15" fmla="*/ 362 h 374"/>
                  <a:gd name="T16" fmla="*/ 554 w 566"/>
                  <a:gd name="T17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6" h="374">
                    <a:moveTo>
                      <a:pt x="554" y="374"/>
                    </a:moveTo>
                    <a:cubicBezTo>
                      <a:pt x="12" y="374"/>
                      <a:pt x="12" y="374"/>
                      <a:pt x="12" y="374"/>
                    </a:cubicBezTo>
                    <a:cubicBezTo>
                      <a:pt x="6" y="374"/>
                      <a:pt x="0" y="368"/>
                      <a:pt x="0" y="36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60" y="0"/>
                      <a:pt x="566" y="5"/>
                      <a:pt x="566" y="12"/>
                    </a:cubicBezTo>
                    <a:cubicBezTo>
                      <a:pt x="566" y="362"/>
                      <a:pt x="566" y="362"/>
                      <a:pt x="566" y="362"/>
                    </a:cubicBezTo>
                    <a:cubicBezTo>
                      <a:pt x="566" y="368"/>
                      <a:pt x="560" y="374"/>
                      <a:pt x="554" y="374"/>
                    </a:cubicBezTo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ïṩḻïḍe">
                <a:extLst>
                  <a:ext uri="{FF2B5EF4-FFF2-40B4-BE49-F238E27FC236}">
                    <a16:creationId xmlns:a16="http://schemas.microsoft.com/office/drawing/2014/main" id="{91176CD3-D228-49E1-95AF-5F37C6C4B391}"/>
                  </a:ext>
                </a:extLst>
              </p:cNvPr>
              <p:cNvSpPr/>
              <p:nvPr/>
            </p:nvSpPr>
            <p:spPr bwMode="auto">
              <a:xfrm>
                <a:off x="4921251" y="2968626"/>
                <a:ext cx="22225" cy="14684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ïsľîḑê">
                <a:extLst>
                  <a:ext uri="{FF2B5EF4-FFF2-40B4-BE49-F238E27FC236}">
                    <a16:creationId xmlns:a16="http://schemas.microsoft.com/office/drawing/2014/main" id="{2A26B3A9-E388-FE3E-3466-A3999EDBB50A}"/>
                  </a:ext>
                </a:extLst>
              </p:cNvPr>
              <p:cNvSpPr/>
              <p:nvPr/>
            </p:nvSpPr>
            <p:spPr bwMode="auto">
              <a:xfrm>
                <a:off x="4921251" y="2968626"/>
                <a:ext cx="22225" cy="146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iṩliḓé">
                <a:extLst>
                  <a:ext uri="{FF2B5EF4-FFF2-40B4-BE49-F238E27FC236}">
                    <a16:creationId xmlns:a16="http://schemas.microsoft.com/office/drawing/2014/main" id="{A99D1DFA-1951-AFC3-DE51-4D54077938BD}"/>
                  </a:ext>
                </a:extLst>
              </p:cNvPr>
              <p:cNvSpPr/>
              <p:nvPr/>
            </p:nvSpPr>
            <p:spPr bwMode="auto">
              <a:xfrm>
                <a:off x="5307013" y="3444876"/>
                <a:ext cx="968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í$ḻïḓé">
                <a:extLst>
                  <a:ext uri="{FF2B5EF4-FFF2-40B4-BE49-F238E27FC236}">
                    <a16:creationId xmlns:a16="http://schemas.microsoft.com/office/drawing/2014/main" id="{C9E43F8D-BC39-6B2B-941C-4F103433ABFD}"/>
                  </a:ext>
                </a:extLst>
              </p:cNvPr>
              <p:cNvSpPr/>
              <p:nvPr/>
            </p:nvSpPr>
            <p:spPr bwMode="auto">
              <a:xfrm>
                <a:off x="5307013" y="3444876"/>
                <a:ext cx="96838" cy="22225"/>
              </a:xfrm>
              <a:custGeom>
                <a:avLst/>
                <a:gdLst>
                  <a:gd name="T0" fmla="*/ 0 w 61"/>
                  <a:gd name="T1" fmla="*/ 14 h 14"/>
                  <a:gd name="T2" fmla="*/ 61 w 61"/>
                  <a:gd name="T3" fmla="*/ 14 h 14"/>
                  <a:gd name="T4" fmla="*/ 61 w 61"/>
                  <a:gd name="T5" fmla="*/ 0 h 14"/>
                  <a:gd name="T6" fmla="*/ 0 w 61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4">
                    <a:moveTo>
                      <a:pt x="0" y="14"/>
                    </a:moveTo>
                    <a:lnTo>
                      <a:pt x="61" y="14"/>
                    </a:lnTo>
                    <a:lnTo>
                      <a:pt x="6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işľíḑê">
                <a:extLst>
                  <a:ext uri="{FF2B5EF4-FFF2-40B4-BE49-F238E27FC236}">
                    <a16:creationId xmlns:a16="http://schemas.microsoft.com/office/drawing/2014/main" id="{A1ABA8AF-6086-CFDE-FA9E-60EDDFB2AD46}"/>
                  </a:ext>
                </a:extLst>
              </p:cNvPr>
              <p:cNvSpPr/>
              <p:nvPr/>
            </p:nvSpPr>
            <p:spPr bwMode="auto">
              <a:xfrm>
                <a:off x="5491163" y="3444876"/>
                <a:ext cx="179546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9" name="iṧḷiḍè">
                <a:extLst>
                  <a:ext uri="{FF2B5EF4-FFF2-40B4-BE49-F238E27FC236}">
                    <a16:creationId xmlns:a16="http://schemas.microsoft.com/office/drawing/2014/main" id="{15077DA0-4F1B-BF36-2C6B-16AC56FC1AF8}"/>
                  </a:ext>
                </a:extLst>
              </p:cNvPr>
              <p:cNvSpPr/>
              <p:nvPr/>
            </p:nvSpPr>
            <p:spPr bwMode="auto">
              <a:xfrm>
                <a:off x="5491163" y="3444876"/>
                <a:ext cx="1795463" cy="22225"/>
              </a:xfrm>
              <a:custGeom>
                <a:avLst/>
                <a:gdLst>
                  <a:gd name="T0" fmla="*/ 0 w 1131"/>
                  <a:gd name="T1" fmla="*/ 14 h 14"/>
                  <a:gd name="T2" fmla="*/ 1131 w 1131"/>
                  <a:gd name="T3" fmla="*/ 14 h 14"/>
                  <a:gd name="T4" fmla="*/ 1131 w 1131"/>
                  <a:gd name="T5" fmla="*/ 0 h 14"/>
                  <a:gd name="T6" fmla="*/ 0 w 1131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1" h="14">
                    <a:moveTo>
                      <a:pt x="0" y="14"/>
                    </a:moveTo>
                    <a:lnTo>
                      <a:pt x="1131" y="14"/>
                    </a:lnTo>
                    <a:lnTo>
                      <a:pt x="113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0" name="iṧlîḓê">
                <a:extLst>
                  <a:ext uri="{FF2B5EF4-FFF2-40B4-BE49-F238E27FC236}">
                    <a16:creationId xmlns:a16="http://schemas.microsoft.com/office/drawing/2014/main" id="{92774BC4-1159-D203-C544-6663FF438298}"/>
                  </a:ext>
                </a:extLst>
              </p:cNvPr>
              <p:cNvSpPr/>
              <p:nvPr/>
            </p:nvSpPr>
            <p:spPr bwMode="auto">
              <a:xfrm>
                <a:off x="5578476" y="3525838"/>
                <a:ext cx="265113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1" name="îś1idé">
                <a:extLst>
                  <a:ext uri="{FF2B5EF4-FFF2-40B4-BE49-F238E27FC236}">
                    <a16:creationId xmlns:a16="http://schemas.microsoft.com/office/drawing/2014/main" id="{4A9B4C8B-59AF-3A7E-C1FB-8C0339D69DB9}"/>
                  </a:ext>
                </a:extLst>
              </p:cNvPr>
              <p:cNvSpPr/>
              <p:nvPr/>
            </p:nvSpPr>
            <p:spPr bwMode="auto">
              <a:xfrm>
                <a:off x="5578476" y="3525838"/>
                <a:ext cx="265113" cy="22225"/>
              </a:xfrm>
              <a:custGeom>
                <a:avLst/>
                <a:gdLst>
                  <a:gd name="T0" fmla="*/ 0 w 167"/>
                  <a:gd name="T1" fmla="*/ 14 h 14"/>
                  <a:gd name="T2" fmla="*/ 167 w 167"/>
                  <a:gd name="T3" fmla="*/ 14 h 14"/>
                  <a:gd name="T4" fmla="*/ 167 w 167"/>
                  <a:gd name="T5" fmla="*/ 0 h 14"/>
                  <a:gd name="T6" fmla="*/ 0 w 16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7" h="14">
                    <a:moveTo>
                      <a:pt x="0" y="14"/>
                    </a:moveTo>
                    <a:lnTo>
                      <a:pt x="167" y="14"/>
                    </a:lnTo>
                    <a:lnTo>
                      <a:pt x="16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2" name="îšḷîḓè">
                <a:extLst>
                  <a:ext uri="{FF2B5EF4-FFF2-40B4-BE49-F238E27FC236}">
                    <a16:creationId xmlns:a16="http://schemas.microsoft.com/office/drawing/2014/main" id="{6834340D-A13A-3759-6ABC-EAE6B4E807C4}"/>
                  </a:ext>
                </a:extLst>
              </p:cNvPr>
              <p:cNvSpPr/>
              <p:nvPr/>
            </p:nvSpPr>
            <p:spPr bwMode="auto">
              <a:xfrm>
                <a:off x="5942013" y="3525838"/>
                <a:ext cx="4603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3" name="ïşḷiḓè">
                <a:extLst>
                  <a:ext uri="{FF2B5EF4-FFF2-40B4-BE49-F238E27FC236}">
                    <a16:creationId xmlns:a16="http://schemas.microsoft.com/office/drawing/2014/main" id="{852B55C7-CBB5-1938-0E09-E4E5AEA628B8}"/>
                  </a:ext>
                </a:extLst>
              </p:cNvPr>
              <p:cNvSpPr/>
              <p:nvPr/>
            </p:nvSpPr>
            <p:spPr bwMode="auto">
              <a:xfrm>
                <a:off x="5942013" y="3525838"/>
                <a:ext cx="460375" cy="22225"/>
              </a:xfrm>
              <a:custGeom>
                <a:avLst/>
                <a:gdLst>
                  <a:gd name="T0" fmla="*/ 0 w 290"/>
                  <a:gd name="T1" fmla="*/ 14 h 14"/>
                  <a:gd name="T2" fmla="*/ 290 w 290"/>
                  <a:gd name="T3" fmla="*/ 14 h 14"/>
                  <a:gd name="T4" fmla="*/ 290 w 290"/>
                  <a:gd name="T5" fmla="*/ 0 h 14"/>
                  <a:gd name="T6" fmla="*/ 0 w 290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14">
                    <a:moveTo>
                      <a:pt x="0" y="14"/>
                    </a:moveTo>
                    <a:lnTo>
                      <a:pt x="290" y="14"/>
                    </a:lnTo>
                    <a:lnTo>
                      <a:pt x="29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4" name="îṥļîḍé">
                <a:extLst>
                  <a:ext uri="{FF2B5EF4-FFF2-40B4-BE49-F238E27FC236}">
                    <a16:creationId xmlns:a16="http://schemas.microsoft.com/office/drawing/2014/main" id="{BC81E36E-AF6D-A1FF-B2B3-AC37D90EA4CC}"/>
                  </a:ext>
                </a:extLst>
              </p:cNvPr>
              <p:cNvSpPr/>
              <p:nvPr/>
            </p:nvSpPr>
            <p:spPr bwMode="auto">
              <a:xfrm>
                <a:off x="5307013" y="3608388"/>
                <a:ext cx="70961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5" name="iS1ïďê">
                <a:extLst>
                  <a:ext uri="{FF2B5EF4-FFF2-40B4-BE49-F238E27FC236}">
                    <a16:creationId xmlns:a16="http://schemas.microsoft.com/office/drawing/2014/main" id="{216AF67C-D2B3-E1A5-3A9C-E1343D131727}"/>
                  </a:ext>
                </a:extLst>
              </p:cNvPr>
              <p:cNvSpPr/>
              <p:nvPr/>
            </p:nvSpPr>
            <p:spPr bwMode="auto">
              <a:xfrm>
                <a:off x="5307013" y="3608388"/>
                <a:ext cx="709613" cy="20638"/>
              </a:xfrm>
              <a:custGeom>
                <a:avLst/>
                <a:gdLst>
                  <a:gd name="T0" fmla="*/ 0 w 447"/>
                  <a:gd name="T1" fmla="*/ 13 h 13"/>
                  <a:gd name="T2" fmla="*/ 447 w 447"/>
                  <a:gd name="T3" fmla="*/ 13 h 13"/>
                  <a:gd name="T4" fmla="*/ 447 w 447"/>
                  <a:gd name="T5" fmla="*/ 0 h 13"/>
                  <a:gd name="T6" fmla="*/ 0 w 44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7" h="13">
                    <a:moveTo>
                      <a:pt x="0" y="13"/>
                    </a:moveTo>
                    <a:lnTo>
                      <a:pt x="447" y="13"/>
                    </a:lnTo>
                    <a:lnTo>
                      <a:pt x="44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6" name="íŝľiḋè">
                <a:extLst>
                  <a:ext uri="{FF2B5EF4-FFF2-40B4-BE49-F238E27FC236}">
                    <a16:creationId xmlns:a16="http://schemas.microsoft.com/office/drawing/2014/main" id="{03E6A547-127B-F392-CB49-57AB12AFFAC1}"/>
                  </a:ext>
                </a:extLst>
              </p:cNvPr>
              <p:cNvSpPr/>
              <p:nvPr/>
            </p:nvSpPr>
            <p:spPr bwMode="auto">
              <a:xfrm>
                <a:off x="6092826" y="3608388"/>
                <a:ext cx="7000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7" name="îşḻïḓé">
                <a:extLst>
                  <a:ext uri="{FF2B5EF4-FFF2-40B4-BE49-F238E27FC236}">
                    <a16:creationId xmlns:a16="http://schemas.microsoft.com/office/drawing/2014/main" id="{027C760C-CE82-0F0F-9BB1-1EDA9CC6A21D}"/>
                  </a:ext>
                </a:extLst>
              </p:cNvPr>
              <p:cNvSpPr/>
              <p:nvPr/>
            </p:nvSpPr>
            <p:spPr bwMode="auto">
              <a:xfrm>
                <a:off x="6092826" y="3608388"/>
                <a:ext cx="700088" cy="20638"/>
              </a:xfrm>
              <a:custGeom>
                <a:avLst/>
                <a:gdLst>
                  <a:gd name="T0" fmla="*/ 0 w 441"/>
                  <a:gd name="T1" fmla="*/ 13 h 13"/>
                  <a:gd name="T2" fmla="*/ 441 w 441"/>
                  <a:gd name="T3" fmla="*/ 13 h 13"/>
                  <a:gd name="T4" fmla="*/ 441 w 441"/>
                  <a:gd name="T5" fmla="*/ 0 h 13"/>
                  <a:gd name="T6" fmla="*/ 0 w 441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1" h="13">
                    <a:moveTo>
                      <a:pt x="0" y="13"/>
                    </a:moveTo>
                    <a:lnTo>
                      <a:pt x="441" y="13"/>
                    </a:lnTo>
                    <a:lnTo>
                      <a:pt x="44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8" name="iṣ1íḍé">
                <a:extLst>
                  <a:ext uri="{FF2B5EF4-FFF2-40B4-BE49-F238E27FC236}">
                    <a16:creationId xmlns:a16="http://schemas.microsoft.com/office/drawing/2014/main" id="{C793DA0B-B234-C73D-0F5E-AA72F3737AB1}"/>
                  </a:ext>
                </a:extLst>
              </p:cNvPr>
              <p:cNvSpPr/>
              <p:nvPr/>
            </p:nvSpPr>
            <p:spPr bwMode="auto">
              <a:xfrm>
                <a:off x="6889751" y="3608388"/>
                <a:ext cx="250825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9" name="îş1ïďe">
                <a:extLst>
                  <a:ext uri="{FF2B5EF4-FFF2-40B4-BE49-F238E27FC236}">
                    <a16:creationId xmlns:a16="http://schemas.microsoft.com/office/drawing/2014/main" id="{6A7BFFC6-BECC-886C-4612-F10BCC98EC3F}"/>
                  </a:ext>
                </a:extLst>
              </p:cNvPr>
              <p:cNvSpPr/>
              <p:nvPr/>
            </p:nvSpPr>
            <p:spPr bwMode="auto">
              <a:xfrm>
                <a:off x="6889751" y="3608388"/>
                <a:ext cx="250825" cy="20638"/>
              </a:xfrm>
              <a:custGeom>
                <a:avLst/>
                <a:gdLst>
                  <a:gd name="T0" fmla="*/ 0 w 158"/>
                  <a:gd name="T1" fmla="*/ 13 h 13"/>
                  <a:gd name="T2" fmla="*/ 158 w 158"/>
                  <a:gd name="T3" fmla="*/ 13 h 13"/>
                  <a:gd name="T4" fmla="*/ 158 w 158"/>
                  <a:gd name="T5" fmla="*/ 0 h 13"/>
                  <a:gd name="T6" fmla="*/ 0 w 15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" h="13">
                    <a:moveTo>
                      <a:pt x="0" y="13"/>
                    </a:moveTo>
                    <a:lnTo>
                      <a:pt x="158" y="13"/>
                    </a:ln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0" name="í$ḻíďe">
                <a:extLst>
                  <a:ext uri="{FF2B5EF4-FFF2-40B4-BE49-F238E27FC236}">
                    <a16:creationId xmlns:a16="http://schemas.microsoft.com/office/drawing/2014/main" id="{62FDC2EE-AB32-5355-3E69-7882DACBDED7}"/>
                  </a:ext>
                </a:extLst>
              </p:cNvPr>
              <p:cNvSpPr/>
              <p:nvPr/>
            </p:nvSpPr>
            <p:spPr bwMode="auto">
              <a:xfrm>
                <a:off x="5605463" y="4095751"/>
                <a:ext cx="15827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1" name="îṣḻïde">
                <a:extLst>
                  <a:ext uri="{FF2B5EF4-FFF2-40B4-BE49-F238E27FC236}">
                    <a16:creationId xmlns:a16="http://schemas.microsoft.com/office/drawing/2014/main" id="{3C2B0CA1-5E50-C592-7DE4-BE428E4E0ECE}"/>
                  </a:ext>
                </a:extLst>
              </p:cNvPr>
              <p:cNvSpPr/>
              <p:nvPr/>
            </p:nvSpPr>
            <p:spPr bwMode="auto">
              <a:xfrm>
                <a:off x="5605463" y="4095751"/>
                <a:ext cx="1582738" cy="22225"/>
              </a:xfrm>
              <a:custGeom>
                <a:avLst/>
                <a:gdLst>
                  <a:gd name="T0" fmla="*/ 0 w 997"/>
                  <a:gd name="T1" fmla="*/ 14 h 14"/>
                  <a:gd name="T2" fmla="*/ 997 w 997"/>
                  <a:gd name="T3" fmla="*/ 14 h 14"/>
                  <a:gd name="T4" fmla="*/ 997 w 997"/>
                  <a:gd name="T5" fmla="*/ 0 h 14"/>
                  <a:gd name="T6" fmla="*/ 0 w 99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7" h="14">
                    <a:moveTo>
                      <a:pt x="0" y="14"/>
                    </a:moveTo>
                    <a:lnTo>
                      <a:pt x="997" y="14"/>
                    </a:lnTo>
                    <a:lnTo>
                      <a:pt x="99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2" name="iṧļiḑê">
                <a:extLst>
                  <a:ext uri="{FF2B5EF4-FFF2-40B4-BE49-F238E27FC236}">
                    <a16:creationId xmlns:a16="http://schemas.microsoft.com/office/drawing/2014/main" id="{A07B3BAD-F70C-8DFA-ECA5-A30C82C406CE}"/>
                  </a:ext>
                </a:extLst>
              </p:cNvPr>
              <p:cNvSpPr/>
              <p:nvPr/>
            </p:nvSpPr>
            <p:spPr bwMode="auto">
              <a:xfrm>
                <a:off x="5605463" y="3689351"/>
                <a:ext cx="158273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3" name="îṧḷïḍé">
                <a:extLst>
                  <a:ext uri="{FF2B5EF4-FFF2-40B4-BE49-F238E27FC236}">
                    <a16:creationId xmlns:a16="http://schemas.microsoft.com/office/drawing/2014/main" id="{B2876E9A-0F39-6B0B-5EC1-23FAFA4B94B0}"/>
                  </a:ext>
                </a:extLst>
              </p:cNvPr>
              <p:cNvSpPr/>
              <p:nvPr/>
            </p:nvSpPr>
            <p:spPr bwMode="auto">
              <a:xfrm>
                <a:off x="5605463" y="3689351"/>
                <a:ext cx="1582738" cy="22225"/>
              </a:xfrm>
              <a:custGeom>
                <a:avLst/>
                <a:gdLst>
                  <a:gd name="T0" fmla="*/ 0 w 997"/>
                  <a:gd name="T1" fmla="*/ 14 h 14"/>
                  <a:gd name="T2" fmla="*/ 997 w 997"/>
                  <a:gd name="T3" fmla="*/ 14 h 14"/>
                  <a:gd name="T4" fmla="*/ 997 w 997"/>
                  <a:gd name="T5" fmla="*/ 0 h 14"/>
                  <a:gd name="T6" fmla="*/ 0 w 997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7" h="14">
                    <a:moveTo>
                      <a:pt x="0" y="14"/>
                    </a:moveTo>
                    <a:lnTo>
                      <a:pt x="997" y="14"/>
                    </a:lnTo>
                    <a:lnTo>
                      <a:pt x="99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4" name="îšḷíḍê">
                <a:extLst>
                  <a:ext uri="{FF2B5EF4-FFF2-40B4-BE49-F238E27FC236}">
                    <a16:creationId xmlns:a16="http://schemas.microsoft.com/office/drawing/2014/main" id="{43302BE9-950A-FD28-8C90-F3FFAA4AD6C0}"/>
                  </a:ext>
                </a:extLst>
              </p:cNvPr>
              <p:cNvSpPr/>
              <p:nvPr/>
            </p:nvSpPr>
            <p:spPr bwMode="auto">
              <a:xfrm>
                <a:off x="5892801" y="3786188"/>
                <a:ext cx="12477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5" name="ïŝḷiḓe">
                <a:extLst>
                  <a:ext uri="{FF2B5EF4-FFF2-40B4-BE49-F238E27FC236}">
                    <a16:creationId xmlns:a16="http://schemas.microsoft.com/office/drawing/2014/main" id="{F6E11E8E-B33A-A955-2E8B-BB4822C0CEE1}"/>
                  </a:ext>
                </a:extLst>
              </p:cNvPr>
              <p:cNvSpPr/>
              <p:nvPr/>
            </p:nvSpPr>
            <p:spPr bwMode="auto">
              <a:xfrm>
                <a:off x="5892801" y="3786188"/>
                <a:ext cx="1247775" cy="22225"/>
              </a:xfrm>
              <a:custGeom>
                <a:avLst/>
                <a:gdLst>
                  <a:gd name="T0" fmla="*/ 0 w 786"/>
                  <a:gd name="T1" fmla="*/ 14 h 14"/>
                  <a:gd name="T2" fmla="*/ 786 w 786"/>
                  <a:gd name="T3" fmla="*/ 14 h 14"/>
                  <a:gd name="T4" fmla="*/ 786 w 786"/>
                  <a:gd name="T5" fmla="*/ 0 h 14"/>
                  <a:gd name="T6" fmla="*/ 0 w 786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6" h="14">
                    <a:moveTo>
                      <a:pt x="0" y="14"/>
                    </a:moveTo>
                    <a:lnTo>
                      <a:pt x="786" y="14"/>
                    </a:lnTo>
                    <a:lnTo>
                      <a:pt x="78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6" name="îs1ïḍe">
                <a:extLst>
                  <a:ext uri="{FF2B5EF4-FFF2-40B4-BE49-F238E27FC236}">
                    <a16:creationId xmlns:a16="http://schemas.microsoft.com/office/drawing/2014/main" id="{0CA9EAD9-F0B7-55F3-F122-C11455954A8E}"/>
                  </a:ext>
                </a:extLst>
              </p:cNvPr>
              <p:cNvSpPr/>
              <p:nvPr/>
            </p:nvSpPr>
            <p:spPr bwMode="auto">
              <a:xfrm>
                <a:off x="5892801" y="3857626"/>
                <a:ext cx="3095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7" name="î$ľïḋé">
                <a:extLst>
                  <a:ext uri="{FF2B5EF4-FFF2-40B4-BE49-F238E27FC236}">
                    <a16:creationId xmlns:a16="http://schemas.microsoft.com/office/drawing/2014/main" id="{4B60BDF4-3AE6-5464-A649-3DBE67F00435}"/>
                  </a:ext>
                </a:extLst>
              </p:cNvPr>
              <p:cNvSpPr/>
              <p:nvPr/>
            </p:nvSpPr>
            <p:spPr bwMode="auto">
              <a:xfrm>
                <a:off x="5892801" y="3857626"/>
                <a:ext cx="309563" cy="20638"/>
              </a:xfrm>
              <a:custGeom>
                <a:avLst/>
                <a:gdLst>
                  <a:gd name="T0" fmla="*/ 0 w 195"/>
                  <a:gd name="T1" fmla="*/ 13 h 13"/>
                  <a:gd name="T2" fmla="*/ 195 w 195"/>
                  <a:gd name="T3" fmla="*/ 13 h 13"/>
                  <a:gd name="T4" fmla="*/ 195 w 195"/>
                  <a:gd name="T5" fmla="*/ 0 h 13"/>
                  <a:gd name="T6" fmla="*/ 0 w 19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5" h="13">
                    <a:moveTo>
                      <a:pt x="0" y="13"/>
                    </a:moveTo>
                    <a:lnTo>
                      <a:pt x="195" y="13"/>
                    </a:lnTo>
                    <a:lnTo>
                      <a:pt x="19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8" name="ïṡľíḋe">
                <a:extLst>
                  <a:ext uri="{FF2B5EF4-FFF2-40B4-BE49-F238E27FC236}">
                    <a16:creationId xmlns:a16="http://schemas.microsoft.com/office/drawing/2014/main" id="{43FE7416-E32C-44EE-F832-E24731E3E77C}"/>
                  </a:ext>
                </a:extLst>
              </p:cNvPr>
              <p:cNvSpPr/>
              <p:nvPr/>
            </p:nvSpPr>
            <p:spPr bwMode="auto">
              <a:xfrm>
                <a:off x="5307013" y="3992563"/>
                <a:ext cx="11430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9" name="íṩḷiḓe">
                <a:extLst>
                  <a:ext uri="{FF2B5EF4-FFF2-40B4-BE49-F238E27FC236}">
                    <a16:creationId xmlns:a16="http://schemas.microsoft.com/office/drawing/2014/main" id="{AF86EA14-F6B0-8719-7916-BE1A78B730D5}"/>
                  </a:ext>
                </a:extLst>
              </p:cNvPr>
              <p:cNvSpPr/>
              <p:nvPr/>
            </p:nvSpPr>
            <p:spPr bwMode="auto">
              <a:xfrm>
                <a:off x="5307013" y="3992563"/>
                <a:ext cx="114300" cy="22225"/>
              </a:xfrm>
              <a:custGeom>
                <a:avLst/>
                <a:gdLst>
                  <a:gd name="T0" fmla="*/ 0 w 72"/>
                  <a:gd name="T1" fmla="*/ 14 h 14"/>
                  <a:gd name="T2" fmla="*/ 72 w 72"/>
                  <a:gd name="T3" fmla="*/ 14 h 14"/>
                  <a:gd name="T4" fmla="*/ 72 w 72"/>
                  <a:gd name="T5" fmla="*/ 0 h 14"/>
                  <a:gd name="T6" fmla="*/ 0 w 7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">
                    <a:moveTo>
                      <a:pt x="0" y="14"/>
                    </a:moveTo>
                    <a:lnTo>
                      <a:pt x="72" y="14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0" name="íslïďè">
                <a:extLst>
                  <a:ext uri="{FF2B5EF4-FFF2-40B4-BE49-F238E27FC236}">
                    <a16:creationId xmlns:a16="http://schemas.microsoft.com/office/drawing/2014/main" id="{045006D4-D842-1F46-9022-C064C614B0EF}"/>
                  </a:ext>
                </a:extLst>
              </p:cNvPr>
              <p:cNvSpPr/>
              <p:nvPr/>
            </p:nvSpPr>
            <p:spPr bwMode="auto">
              <a:xfrm>
                <a:off x="5491163" y="3992563"/>
                <a:ext cx="55880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1" name="íş1îḓè">
                <a:extLst>
                  <a:ext uri="{FF2B5EF4-FFF2-40B4-BE49-F238E27FC236}">
                    <a16:creationId xmlns:a16="http://schemas.microsoft.com/office/drawing/2014/main" id="{F2F2CDD8-6BAC-A3D7-A4E7-B63D392529C4}"/>
                  </a:ext>
                </a:extLst>
              </p:cNvPr>
              <p:cNvSpPr/>
              <p:nvPr/>
            </p:nvSpPr>
            <p:spPr bwMode="auto">
              <a:xfrm>
                <a:off x="5491163" y="3992563"/>
                <a:ext cx="558800" cy="22225"/>
              </a:xfrm>
              <a:custGeom>
                <a:avLst/>
                <a:gdLst>
                  <a:gd name="T0" fmla="*/ 0 w 352"/>
                  <a:gd name="T1" fmla="*/ 14 h 14"/>
                  <a:gd name="T2" fmla="*/ 352 w 352"/>
                  <a:gd name="T3" fmla="*/ 14 h 14"/>
                  <a:gd name="T4" fmla="*/ 352 w 352"/>
                  <a:gd name="T5" fmla="*/ 0 h 14"/>
                  <a:gd name="T6" fmla="*/ 0 w 352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14">
                    <a:moveTo>
                      <a:pt x="0" y="14"/>
                    </a:moveTo>
                    <a:lnTo>
                      <a:pt x="352" y="14"/>
                    </a:lnTo>
                    <a:lnTo>
                      <a:pt x="35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2" name="îṣľîḋe">
                <a:extLst>
                  <a:ext uri="{FF2B5EF4-FFF2-40B4-BE49-F238E27FC236}">
                    <a16:creationId xmlns:a16="http://schemas.microsoft.com/office/drawing/2014/main" id="{14A18BB5-28DF-CB07-0608-45D1C2FEE0CE}"/>
                  </a:ext>
                </a:extLst>
              </p:cNvPr>
              <p:cNvSpPr/>
              <p:nvPr/>
            </p:nvSpPr>
            <p:spPr bwMode="auto">
              <a:xfrm>
                <a:off x="6130926" y="3992563"/>
                <a:ext cx="1057275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3" name="íŝļiḑê">
                <a:extLst>
                  <a:ext uri="{FF2B5EF4-FFF2-40B4-BE49-F238E27FC236}">
                    <a16:creationId xmlns:a16="http://schemas.microsoft.com/office/drawing/2014/main" id="{2501852D-C7F5-1A44-4204-825671A4B44E}"/>
                  </a:ext>
                </a:extLst>
              </p:cNvPr>
              <p:cNvSpPr/>
              <p:nvPr/>
            </p:nvSpPr>
            <p:spPr bwMode="auto">
              <a:xfrm>
                <a:off x="6130926" y="3992563"/>
                <a:ext cx="1057275" cy="22225"/>
              </a:xfrm>
              <a:custGeom>
                <a:avLst/>
                <a:gdLst>
                  <a:gd name="T0" fmla="*/ 0 w 666"/>
                  <a:gd name="T1" fmla="*/ 14 h 14"/>
                  <a:gd name="T2" fmla="*/ 666 w 666"/>
                  <a:gd name="T3" fmla="*/ 14 h 14"/>
                  <a:gd name="T4" fmla="*/ 666 w 666"/>
                  <a:gd name="T5" fmla="*/ 0 h 14"/>
                  <a:gd name="T6" fmla="*/ 0 w 666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6" h="14">
                    <a:moveTo>
                      <a:pt x="0" y="14"/>
                    </a:moveTo>
                    <a:lnTo>
                      <a:pt x="666" y="14"/>
                    </a:lnTo>
                    <a:lnTo>
                      <a:pt x="66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4" name="îŝľíḓè">
                <a:extLst>
                  <a:ext uri="{FF2B5EF4-FFF2-40B4-BE49-F238E27FC236}">
                    <a16:creationId xmlns:a16="http://schemas.microsoft.com/office/drawing/2014/main" id="{AE4D9D3F-37B7-B3CA-D515-77CC68B2831F}"/>
                  </a:ext>
                </a:extLst>
              </p:cNvPr>
              <p:cNvSpPr/>
              <p:nvPr/>
            </p:nvSpPr>
            <p:spPr bwMode="auto">
              <a:xfrm>
                <a:off x="3228976" y="1771651"/>
                <a:ext cx="2322513" cy="1495425"/>
              </a:xfrm>
              <a:custGeom>
                <a:avLst/>
                <a:gdLst>
                  <a:gd name="T0" fmla="*/ 416 w 428"/>
                  <a:gd name="T1" fmla="*/ 276 h 276"/>
                  <a:gd name="T2" fmla="*/ 12 w 428"/>
                  <a:gd name="T3" fmla="*/ 276 h 276"/>
                  <a:gd name="T4" fmla="*/ 0 w 428"/>
                  <a:gd name="T5" fmla="*/ 264 h 276"/>
                  <a:gd name="T6" fmla="*/ 0 w 428"/>
                  <a:gd name="T7" fmla="*/ 12 h 276"/>
                  <a:gd name="T8" fmla="*/ 12 w 428"/>
                  <a:gd name="T9" fmla="*/ 0 h 276"/>
                  <a:gd name="T10" fmla="*/ 416 w 428"/>
                  <a:gd name="T11" fmla="*/ 0 h 276"/>
                  <a:gd name="T12" fmla="*/ 428 w 428"/>
                  <a:gd name="T13" fmla="*/ 12 h 276"/>
                  <a:gd name="T14" fmla="*/ 428 w 428"/>
                  <a:gd name="T15" fmla="*/ 264 h 276"/>
                  <a:gd name="T16" fmla="*/ 416 w 428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76">
                    <a:moveTo>
                      <a:pt x="416" y="276"/>
                    </a:moveTo>
                    <a:cubicBezTo>
                      <a:pt x="12" y="276"/>
                      <a:pt x="12" y="276"/>
                      <a:pt x="12" y="276"/>
                    </a:cubicBezTo>
                    <a:cubicBezTo>
                      <a:pt x="6" y="276"/>
                      <a:pt x="0" y="271"/>
                      <a:pt x="0" y="2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22" y="0"/>
                      <a:pt x="428" y="5"/>
                      <a:pt x="428" y="12"/>
                    </a:cubicBezTo>
                    <a:cubicBezTo>
                      <a:pt x="428" y="264"/>
                      <a:pt x="428" y="264"/>
                      <a:pt x="428" y="264"/>
                    </a:cubicBezTo>
                    <a:cubicBezTo>
                      <a:pt x="428" y="271"/>
                      <a:pt x="422" y="276"/>
                      <a:pt x="416" y="276"/>
                    </a:cubicBezTo>
                  </a:path>
                </a:pathLst>
              </a:custGeom>
              <a:gradFill>
                <a:gsLst>
                  <a:gs pos="100000">
                    <a:srgbClr val="66ECF2">
                      <a:alpha val="23000"/>
                    </a:srgbClr>
                  </a:gs>
                  <a:gs pos="0">
                    <a:srgbClr val="51C6E5">
                      <a:alpha val="44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5" name="íśľiḑe">
                <a:extLst>
                  <a:ext uri="{FF2B5EF4-FFF2-40B4-BE49-F238E27FC236}">
                    <a16:creationId xmlns:a16="http://schemas.microsoft.com/office/drawing/2014/main" id="{AA238B31-6290-9AA3-6F80-CD1DF27075E6}"/>
                  </a:ext>
                </a:extLst>
              </p:cNvPr>
              <p:cNvSpPr/>
              <p:nvPr/>
            </p:nvSpPr>
            <p:spPr bwMode="auto">
              <a:xfrm>
                <a:off x="3224213" y="1771651"/>
                <a:ext cx="2332038" cy="112713"/>
              </a:xfrm>
              <a:custGeom>
                <a:avLst/>
                <a:gdLst>
                  <a:gd name="T0" fmla="*/ 429 w 430"/>
                  <a:gd name="T1" fmla="*/ 21 h 21"/>
                  <a:gd name="T2" fmla="*/ 414 w 430"/>
                  <a:gd name="T3" fmla="*/ 0 h 21"/>
                  <a:gd name="T4" fmla="*/ 16 w 430"/>
                  <a:gd name="T5" fmla="*/ 0 h 21"/>
                  <a:gd name="T6" fmla="*/ 0 w 430"/>
                  <a:gd name="T7" fmla="*/ 21 h 21"/>
                  <a:gd name="T8" fmla="*/ 429 w 43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21">
                    <a:moveTo>
                      <a:pt x="429" y="21"/>
                    </a:moveTo>
                    <a:cubicBezTo>
                      <a:pt x="430" y="10"/>
                      <a:pt x="425" y="0"/>
                      <a:pt x="41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21"/>
                    </a:cubicBezTo>
                    <a:lnTo>
                      <a:pt x="429" y="21"/>
                    </a:ln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6" name="ïṧľiḑè">
                <a:extLst>
                  <a:ext uri="{FF2B5EF4-FFF2-40B4-BE49-F238E27FC236}">
                    <a16:creationId xmlns:a16="http://schemas.microsoft.com/office/drawing/2014/main" id="{D1707FAC-3E4D-46DF-DE05-3DF135D94C14}"/>
                  </a:ext>
                </a:extLst>
              </p:cNvPr>
              <p:cNvSpPr/>
              <p:nvPr/>
            </p:nvSpPr>
            <p:spPr bwMode="auto">
              <a:xfrm>
                <a:off x="3338513" y="2036763"/>
                <a:ext cx="1023938" cy="307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7" name="îṡļiḑé">
                <a:extLst>
                  <a:ext uri="{FF2B5EF4-FFF2-40B4-BE49-F238E27FC236}">
                    <a16:creationId xmlns:a16="http://schemas.microsoft.com/office/drawing/2014/main" id="{2C570061-196E-724A-F38E-98633CC5AE55}"/>
                  </a:ext>
                </a:extLst>
              </p:cNvPr>
              <p:cNvSpPr/>
              <p:nvPr/>
            </p:nvSpPr>
            <p:spPr bwMode="auto">
              <a:xfrm>
                <a:off x="3338513" y="2036763"/>
                <a:ext cx="1023938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8" name="ïŝlîďe">
                <a:extLst>
                  <a:ext uri="{FF2B5EF4-FFF2-40B4-BE49-F238E27FC236}">
                    <a16:creationId xmlns:a16="http://schemas.microsoft.com/office/drawing/2014/main" id="{BD70ADCD-FDA4-0D61-180C-3622B2EB29EC}"/>
                  </a:ext>
                </a:extLst>
              </p:cNvPr>
              <p:cNvSpPr/>
              <p:nvPr/>
            </p:nvSpPr>
            <p:spPr bwMode="auto">
              <a:xfrm>
                <a:off x="3338513" y="2432051"/>
                <a:ext cx="1023938" cy="309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9" name="î$ļíḍe">
                <a:extLst>
                  <a:ext uri="{FF2B5EF4-FFF2-40B4-BE49-F238E27FC236}">
                    <a16:creationId xmlns:a16="http://schemas.microsoft.com/office/drawing/2014/main" id="{DC05B7BF-64B1-4D46-7796-3D07F5C03F89}"/>
                  </a:ext>
                </a:extLst>
              </p:cNvPr>
              <p:cNvSpPr/>
              <p:nvPr/>
            </p:nvSpPr>
            <p:spPr bwMode="auto">
              <a:xfrm>
                <a:off x="3338513" y="2432051"/>
                <a:ext cx="1023938" cy="309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0" name="ïšlïdè">
                <a:extLst>
                  <a:ext uri="{FF2B5EF4-FFF2-40B4-BE49-F238E27FC236}">
                    <a16:creationId xmlns:a16="http://schemas.microsoft.com/office/drawing/2014/main" id="{5FCA82BD-C769-6C58-E4F1-AAB05651839C}"/>
                  </a:ext>
                </a:extLst>
              </p:cNvPr>
              <p:cNvSpPr/>
              <p:nvPr/>
            </p:nvSpPr>
            <p:spPr bwMode="auto">
              <a:xfrm>
                <a:off x="4498976" y="2057401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1" name="ïṣ1iḓè">
                <a:extLst>
                  <a:ext uri="{FF2B5EF4-FFF2-40B4-BE49-F238E27FC236}">
                    <a16:creationId xmlns:a16="http://schemas.microsoft.com/office/drawing/2014/main" id="{49539508-205B-BC4F-CC1E-AB9FCCD9635D}"/>
                  </a:ext>
                </a:extLst>
              </p:cNvPr>
              <p:cNvSpPr/>
              <p:nvPr/>
            </p:nvSpPr>
            <p:spPr bwMode="auto">
              <a:xfrm>
                <a:off x="4498976" y="2057401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2" name="ï$1iḑe">
                <a:extLst>
                  <a:ext uri="{FF2B5EF4-FFF2-40B4-BE49-F238E27FC236}">
                    <a16:creationId xmlns:a16="http://schemas.microsoft.com/office/drawing/2014/main" id="{0026B26C-2D73-FEFD-248E-B517CBACB66E}"/>
                  </a:ext>
                </a:extLst>
              </p:cNvPr>
              <p:cNvSpPr/>
              <p:nvPr/>
            </p:nvSpPr>
            <p:spPr bwMode="auto">
              <a:xfrm>
                <a:off x="4498976" y="2149476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3" name="íṥ1ïḑê">
                <a:extLst>
                  <a:ext uri="{FF2B5EF4-FFF2-40B4-BE49-F238E27FC236}">
                    <a16:creationId xmlns:a16="http://schemas.microsoft.com/office/drawing/2014/main" id="{3EF3B009-1F00-176F-0DDB-EDFC67D0F140}"/>
                  </a:ext>
                </a:extLst>
              </p:cNvPr>
              <p:cNvSpPr/>
              <p:nvPr/>
            </p:nvSpPr>
            <p:spPr bwMode="auto">
              <a:xfrm>
                <a:off x="4498976" y="2149476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4" name="iṧľíḑè">
                <a:extLst>
                  <a:ext uri="{FF2B5EF4-FFF2-40B4-BE49-F238E27FC236}">
                    <a16:creationId xmlns:a16="http://schemas.microsoft.com/office/drawing/2014/main" id="{F137984E-5390-504A-DB80-0D60538F616B}"/>
                  </a:ext>
                </a:extLst>
              </p:cNvPr>
              <p:cNvSpPr/>
              <p:nvPr/>
            </p:nvSpPr>
            <p:spPr bwMode="auto">
              <a:xfrm>
                <a:off x="4498976" y="2335213"/>
                <a:ext cx="347663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5" name="îṣľidé">
                <a:extLst>
                  <a:ext uri="{FF2B5EF4-FFF2-40B4-BE49-F238E27FC236}">
                    <a16:creationId xmlns:a16="http://schemas.microsoft.com/office/drawing/2014/main" id="{753F5A4E-434D-2D64-B684-F8FBE26B4A38}"/>
                  </a:ext>
                </a:extLst>
              </p:cNvPr>
              <p:cNvSpPr/>
              <p:nvPr/>
            </p:nvSpPr>
            <p:spPr bwMode="auto">
              <a:xfrm>
                <a:off x="4498976" y="2335213"/>
                <a:ext cx="347663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6" name="iŝlidê">
                <a:extLst>
                  <a:ext uri="{FF2B5EF4-FFF2-40B4-BE49-F238E27FC236}">
                    <a16:creationId xmlns:a16="http://schemas.microsoft.com/office/drawing/2014/main" id="{BC6D7641-ABDA-359D-0A6B-1B8C969046C1}"/>
                  </a:ext>
                </a:extLst>
              </p:cNvPr>
              <p:cNvSpPr/>
              <p:nvPr/>
            </p:nvSpPr>
            <p:spPr bwMode="auto">
              <a:xfrm>
                <a:off x="4498976" y="2241551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7" name="íŝḻïḓé">
                <a:extLst>
                  <a:ext uri="{FF2B5EF4-FFF2-40B4-BE49-F238E27FC236}">
                    <a16:creationId xmlns:a16="http://schemas.microsoft.com/office/drawing/2014/main" id="{83A2A242-9175-5A8A-B3ED-7CAD8F4A9964}"/>
                  </a:ext>
                </a:extLst>
              </p:cNvPr>
              <p:cNvSpPr/>
              <p:nvPr/>
            </p:nvSpPr>
            <p:spPr bwMode="auto">
              <a:xfrm>
                <a:off x="4498976" y="2241551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8" name="ïṡļíďê">
                <a:extLst>
                  <a:ext uri="{FF2B5EF4-FFF2-40B4-BE49-F238E27FC236}">
                    <a16:creationId xmlns:a16="http://schemas.microsoft.com/office/drawing/2014/main" id="{33F9BBC4-A42A-0C18-033C-B0219E55BCBC}"/>
                  </a:ext>
                </a:extLst>
              </p:cNvPr>
              <p:cNvSpPr/>
              <p:nvPr/>
            </p:nvSpPr>
            <p:spPr bwMode="auto">
              <a:xfrm>
                <a:off x="4498976" y="2436813"/>
                <a:ext cx="8778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9" name="iSlíḓè">
                <a:extLst>
                  <a:ext uri="{FF2B5EF4-FFF2-40B4-BE49-F238E27FC236}">
                    <a16:creationId xmlns:a16="http://schemas.microsoft.com/office/drawing/2014/main" id="{AEA43198-3361-D008-64D0-A38E987C6BF9}"/>
                  </a:ext>
                </a:extLst>
              </p:cNvPr>
              <p:cNvSpPr/>
              <p:nvPr/>
            </p:nvSpPr>
            <p:spPr bwMode="auto">
              <a:xfrm>
                <a:off x="4498976" y="2436813"/>
                <a:ext cx="8778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0" name="iṥ1ïḍe">
                <a:extLst>
                  <a:ext uri="{FF2B5EF4-FFF2-40B4-BE49-F238E27FC236}">
                    <a16:creationId xmlns:a16="http://schemas.microsoft.com/office/drawing/2014/main" id="{1F2EFE45-5AAA-FB0A-A886-DC7E62A48DA3}"/>
                  </a:ext>
                </a:extLst>
              </p:cNvPr>
              <p:cNvSpPr/>
              <p:nvPr/>
            </p:nvSpPr>
            <p:spPr bwMode="auto">
              <a:xfrm>
                <a:off x="4498976" y="2887663"/>
                <a:ext cx="8778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1" name="iŝ1îdê">
                <a:extLst>
                  <a:ext uri="{FF2B5EF4-FFF2-40B4-BE49-F238E27FC236}">
                    <a16:creationId xmlns:a16="http://schemas.microsoft.com/office/drawing/2014/main" id="{42BACD65-8923-6F3E-1918-F4133E4E4725}"/>
                  </a:ext>
                </a:extLst>
              </p:cNvPr>
              <p:cNvSpPr/>
              <p:nvPr/>
            </p:nvSpPr>
            <p:spPr bwMode="auto">
              <a:xfrm>
                <a:off x="4498976" y="2887663"/>
                <a:ext cx="877888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2" name="ï$ľiḍê">
                <a:extLst>
                  <a:ext uri="{FF2B5EF4-FFF2-40B4-BE49-F238E27FC236}">
                    <a16:creationId xmlns:a16="http://schemas.microsoft.com/office/drawing/2014/main" id="{FBCEDD96-6BEE-A28C-886C-439EA404C526}"/>
                  </a:ext>
                </a:extLst>
              </p:cNvPr>
              <p:cNvSpPr/>
              <p:nvPr/>
            </p:nvSpPr>
            <p:spPr bwMode="auto">
              <a:xfrm>
                <a:off x="4498976" y="2962276"/>
                <a:ext cx="509588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3" name="ï$1îḑe">
                <a:extLst>
                  <a:ext uri="{FF2B5EF4-FFF2-40B4-BE49-F238E27FC236}">
                    <a16:creationId xmlns:a16="http://schemas.microsoft.com/office/drawing/2014/main" id="{8E53F7EB-60CC-6664-8FC6-3719BC919F1A}"/>
                  </a:ext>
                </a:extLst>
              </p:cNvPr>
              <p:cNvSpPr/>
              <p:nvPr/>
            </p:nvSpPr>
            <p:spPr bwMode="auto">
              <a:xfrm>
                <a:off x="4498976" y="2962276"/>
                <a:ext cx="509588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4" name="ï$ḷîďe">
                <a:extLst>
                  <a:ext uri="{FF2B5EF4-FFF2-40B4-BE49-F238E27FC236}">
                    <a16:creationId xmlns:a16="http://schemas.microsoft.com/office/drawing/2014/main" id="{55D965C0-2CDE-A985-42EF-CC9C70588F04}"/>
                  </a:ext>
                </a:extLst>
              </p:cNvPr>
              <p:cNvSpPr/>
              <p:nvPr/>
            </p:nvSpPr>
            <p:spPr bwMode="auto">
              <a:xfrm>
                <a:off x="4498976" y="2535238"/>
                <a:ext cx="87788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5" name="íṧḻïdè">
                <a:extLst>
                  <a:ext uri="{FF2B5EF4-FFF2-40B4-BE49-F238E27FC236}">
                    <a16:creationId xmlns:a16="http://schemas.microsoft.com/office/drawing/2014/main" id="{D68DCCEC-3DD4-A6A3-CB37-9C7CB2645730}"/>
                  </a:ext>
                </a:extLst>
              </p:cNvPr>
              <p:cNvSpPr/>
              <p:nvPr/>
            </p:nvSpPr>
            <p:spPr bwMode="auto">
              <a:xfrm>
                <a:off x="4498976" y="2535238"/>
                <a:ext cx="877888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6" name="ïŝlïḓe">
                <a:extLst>
                  <a:ext uri="{FF2B5EF4-FFF2-40B4-BE49-F238E27FC236}">
                    <a16:creationId xmlns:a16="http://schemas.microsoft.com/office/drawing/2014/main" id="{5FD94A4D-7D78-4E61-F31E-71E2EBA2AB73}"/>
                  </a:ext>
                </a:extLst>
              </p:cNvPr>
              <p:cNvSpPr/>
              <p:nvPr/>
            </p:nvSpPr>
            <p:spPr bwMode="auto">
              <a:xfrm>
                <a:off x="3349626" y="2903538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7" name="îṡlîḑé">
                <a:extLst>
                  <a:ext uri="{FF2B5EF4-FFF2-40B4-BE49-F238E27FC236}">
                    <a16:creationId xmlns:a16="http://schemas.microsoft.com/office/drawing/2014/main" id="{065D2C89-75A3-71C7-7246-6ACF64E64B13}"/>
                  </a:ext>
                </a:extLst>
              </p:cNvPr>
              <p:cNvSpPr/>
              <p:nvPr/>
            </p:nvSpPr>
            <p:spPr bwMode="auto">
              <a:xfrm>
                <a:off x="3349626" y="2903538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8" name="íSļíḋé">
                <a:extLst>
                  <a:ext uri="{FF2B5EF4-FFF2-40B4-BE49-F238E27FC236}">
                    <a16:creationId xmlns:a16="http://schemas.microsoft.com/office/drawing/2014/main" id="{67B08FC9-3734-0E14-1370-9C886E608669}"/>
                  </a:ext>
                </a:extLst>
              </p:cNvPr>
              <p:cNvSpPr/>
              <p:nvPr/>
            </p:nvSpPr>
            <p:spPr bwMode="auto">
              <a:xfrm>
                <a:off x="3349626" y="3087688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9" name="íṩ1ïdè">
                <a:extLst>
                  <a:ext uri="{FF2B5EF4-FFF2-40B4-BE49-F238E27FC236}">
                    <a16:creationId xmlns:a16="http://schemas.microsoft.com/office/drawing/2014/main" id="{0E08F90F-AC9F-D493-4084-6A42835DE629}"/>
                  </a:ext>
                </a:extLst>
              </p:cNvPr>
              <p:cNvSpPr/>
              <p:nvPr/>
            </p:nvSpPr>
            <p:spPr bwMode="auto">
              <a:xfrm>
                <a:off x="3349626" y="3087688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0" name="íṩḷide">
                <a:extLst>
                  <a:ext uri="{FF2B5EF4-FFF2-40B4-BE49-F238E27FC236}">
                    <a16:creationId xmlns:a16="http://schemas.microsoft.com/office/drawing/2014/main" id="{ED0C1B1E-7EDD-62C9-BBC0-FD6AD7EBCCB2}"/>
                  </a:ext>
                </a:extLst>
              </p:cNvPr>
              <p:cNvSpPr/>
              <p:nvPr/>
            </p:nvSpPr>
            <p:spPr bwMode="auto">
              <a:xfrm>
                <a:off x="3349626" y="2995613"/>
                <a:ext cx="1035050" cy="22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1" name="iş1ïḍê">
                <a:extLst>
                  <a:ext uri="{FF2B5EF4-FFF2-40B4-BE49-F238E27FC236}">
                    <a16:creationId xmlns:a16="http://schemas.microsoft.com/office/drawing/2014/main" id="{0D9F32E5-C965-9E7A-76E4-71D67BA12509}"/>
                  </a:ext>
                </a:extLst>
              </p:cNvPr>
              <p:cNvSpPr/>
              <p:nvPr/>
            </p:nvSpPr>
            <p:spPr bwMode="auto">
              <a:xfrm>
                <a:off x="3349626" y="2995613"/>
                <a:ext cx="1035050" cy="2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2" name="ïsľïde">
                <a:extLst>
                  <a:ext uri="{FF2B5EF4-FFF2-40B4-BE49-F238E27FC236}">
                    <a16:creationId xmlns:a16="http://schemas.microsoft.com/office/drawing/2014/main" id="{4173C0CF-3C7A-04F9-14E4-C5526BED77EE}"/>
                  </a:ext>
                </a:extLst>
              </p:cNvPr>
              <p:cNvSpPr/>
              <p:nvPr/>
            </p:nvSpPr>
            <p:spPr bwMode="auto">
              <a:xfrm>
                <a:off x="3359151" y="1819276"/>
                <a:ext cx="17463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3" name="ïsļiḋê">
                <a:extLst>
                  <a:ext uri="{FF2B5EF4-FFF2-40B4-BE49-F238E27FC236}">
                    <a16:creationId xmlns:a16="http://schemas.microsoft.com/office/drawing/2014/main" id="{3A400BC8-0408-8B22-A3D2-287B3ACEEE91}"/>
                  </a:ext>
                </a:extLst>
              </p:cNvPr>
              <p:cNvSpPr/>
              <p:nvPr/>
            </p:nvSpPr>
            <p:spPr bwMode="auto">
              <a:xfrm>
                <a:off x="3403601" y="1819276"/>
                <a:ext cx="20638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4" name="îsļíḑé">
                <a:extLst>
                  <a:ext uri="{FF2B5EF4-FFF2-40B4-BE49-F238E27FC236}">
                    <a16:creationId xmlns:a16="http://schemas.microsoft.com/office/drawing/2014/main" id="{8877B428-C5D1-434A-DDFC-691F29C557A2}"/>
                  </a:ext>
                </a:extLst>
              </p:cNvPr>
              <p:cNvSpPr/>
              <p:nvPr/>
            </p:nvSpPr>
            <p:spPr bwMode="auto">
              <a:xfrm>
                <a:off x="3452813" y="1819276"/>
                <a:ext cx="20638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5" name="íṧḷïḍè">
                <a:extLst>
                  <a:ext uri="{FF2B5EF4-FFF2-40B4-BE49-F238E27FC236}">
                    <a16:creationId xmlns:a16="http://schemas.microsoft.com/office/drawing/2014/main" id="{66ACFBCA-0A28-FD98-A3C9-AD723593B194}"/>
                  </a:ext>
                </a:extLst>
              </p:cNvPr>
              <p:cNvSpPr/>
              <p:nvPr/>
            </p:nvSpPr>
            <p:spPr bwMode="auto">
              <a:xfrm>
                <a:off x="7324726" y="3748088"/>
                <a:ext cx="1138238" cy="673100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6" name="íṣliḑé">
                <a:extLst>
                  <a:ext uri="{FF2B5EF4-FFF2-40B4-BE49-F238E27FC236}">
                    <a16:creationId xmlns:a16="http://schemas.microsoft.com/office/drawing/2014/main" id="{616B59D3-96F0-8D17-3D50-6CC8283DCE5E}"/>
                  </a:ext>
                </a:extLst>
              </p:cNvPr>
              <p:cNvSpPr/>
              <p:nvPr/>
            </p:nvSpPr>
            <p:spPr bwMode="auto">
              <a:xfrm>
                <a:off x="7400926" y="3803651"/>
                <a:ext cx="1138238" cy="671513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7" name="îṡļïḍe">
                <a:extLst>
                  <a:ext uri="{FF2B5EF4-FFF2-40B4-BE49-F238E27FC236}">
                    <a16:creationId xmlns:a16="http://schemas.microsoft.com/office/drawing/2014/main" id="{5BB0E619-5688-6C5E-9CF0-AD56DDB6CBC8}"/>
                  </a:ext>
                </a:extLst>
              </p:cNvPr>
              <p:cNvSpPr/>
              <p:nvPr/>
            </p:nvSpPr>
            <p:spPr bwMode="auto">
              <a:xfrm>
                <a:off x="7253288" y="3683001"/>
                <a:ext cx="1139825" cy="673100"/>
              </a:xfrm>
              <a:prstGeom prst="rect">
                <a:avLst/>
              </a:prstGeom>
              <a:gradFill>
                <a:gsLst>
                  <a:gs pos="100000">
                    <a:srgbClr val="17B39A">
                      <a:alpha val="38000"/>
                    </a:srgbClr>
                  </a:gs>
                  <a:gs pos="0">
                    <a:srgbClr val="51CC93">
                      <a:alpha val="48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8" name="íṡľïdê">
                <a:extLst>
                  <a:ext uri="{FF2B5EF4-FFF2-40B4-BE49-F238E27FC236}">
                    <a16:creationId xmlns:a16="http://schemas.microsoft.com/office/drawing/2014/main" id="{A5117799-0836-1C4B-0FA0-BA301F32A2F6}"/>
                  </a:ext>
                </a:extLst>
              </p:cNvPr>
              <p:cNvSpPr/>
              <p:nvPr/>
            </p:nvSpPr>
            <p:spPr bwMode="auto">
              <a:xfrm>
                <a:off x="2947988" y="3548063"/>
                <a:ext cx="1046163" cy="63341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9" name="îṡlïḍê">
                <a:extLst>
                  <a:ext uri="{FF2B5EF4-FFF2-40B4-BE49-F238E27FC236}">
                    <a16:creationId xmlns:a16="http://schemas.microsoft.com/office/drawing/2014/main" id="{097B2F87-6D4E-0AAE-F9BD-7C281B35CD42}"/>
                  </a:ext>
                </a:extLst>
              </p:cNvPr>
              <p:cNvSpPr/>
              <p:nvPr/>
            </p:nvSpPr>
            <p:spPr bwMode="auto">
              <a:xfrm>
                <a:off x="3024188" y="3597276"/>
                <a:ext cx="1041400" cy="63976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0" name="îŝľíḑé">
                <a:extLst>
                  <a:ext uri="{FF2B5EF4-FFF2-40B4-BE49-F238E27FC236}">
                    <a16:creationId xmlns:a16="http://schemas.microsoft.com/office/drawing/2014/main" id="{57435DEF-2F72-02A4-6186-28535761BA01}"/>
                  </a:ext>
                </a:extLst>
              </p:cNvPr>
              <p:cNvSpPr/>
              <p:nvPr/>
            </p:nvSpPr>
            <p:spPr bwMode="auto">
              <a:xfrm>
                <a:off x="3094038" y="3651251"/>
                <a:ext cx="1041400" cy="633413"/>
              </a:xfrm>
              <a:prstGeom prst="rect">
                <a:avLst/>
              </a:prstGeom>
              <a:gradFill>
                <a:gsLst>
                  <a:gs pos="100000">
                    <a:srgbClr val="45297D">
                      <a:alpha val="43000"/>
                    </a:srgbClr>
                  </a:gs>
                  <a:gs pos="0">
                    <a:srgbClr val="6C3D8F">
                      <a:alpha val="6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1" name="išļïḓè">
                <a:extLst>
                  <a:ext uri="{FF2B5EF4-FFF2-40B4-BE49-F238E27FC236}">
                    <a16:creationId xmlns:a16="http://schemas.microsoft.com/office/drawing/2014/main" id="{C4488403-9FA1-5518-2B90-D8318B19FE78}"/>
                  </a:ext>
                </a:extLst>
              </p:cNvPr>
              <p:cNvSpPr/>
              <p:nvPr/>
            </p:nvSpPr>
            <p:spPr bwMode="auto">
              <a:xfrm>
                <a:off x="4771233" y="2589214"/>
                <a:ext cx="3074193" cy="148583"/>
              </a:xfrm>
              <a:custGeom>
                <a:avLst/>
                <a:gdLst>
                  <a:gd name="T0" fmla="*/ 429 w 430"/>
                  <a:gd name="T1" fmla="*/ 21 h 21"/>
                  <a:gd name="T2" fmla="*/ 414 w 430"/>
                  <a:gd name="T3" fmla="*/ 0 h 21"/>
                  <a:gd name="T4" fmla="*/ 16 w 430"/>
                  <a:gd name="T5" fmla="*/ 0 h 21"/>
                  <a:gd name="T6" fmla="*/ 0 w 430"/>
                  <a:gd name="T7" fmla="*/ 21 h 21"/>
                  <a:gd name="T8" fmla="*/ 429 w 430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21">
                    <a:moveTo>
                      <a:pt x="429" y="21"/>
                    </a:moveTo>
                    <a:cubicBezTo>
                      <a:pt x="430" y="10"/>
                      <a:pt x="425" y="0"/>
                      <a:pt x="41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21"/>
                    </a:cubicBezTo>
                    <a:lnTo>
                      <a:pt x="429" y="21"/>
                    </a:lnTo>
                    <a:close/>
                  </a:path>
                </a:pathLst>
              </a:custGeom>
              <a:gradFill>
                <a:gsLst>
                  <a:gs pos="100000">
                    <a:srgbClr val="42287C"/>
                  </a:gs>
                  <a:gs pos="0">
                    <a:srgbClr val="6D3E8F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2" name="ïṧľïḋê">
                <a:extLst>
                  <a:ext uri="{FF2B5EF4-FFF2-40B4-BE49-F238E27FC236}">
                    <a16:creationId xmlns:a16="http://schemas.microsoft.com/office/drawing/2014/main" id="{A1F7C972-D4B7-95A8-3E23-E11623B2103D}"/>
                  </a:ext>
                </a:extLst>
              </p:cNvPr>
              <p:cNvSpPr/>
              <p:nvPr/>
            </p:nvSpPr>
            <p:spPr bwMode="auto">
              <a:xfrm>
                <a:off x="4889501" y="2670176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3" name="íŝļíde">
                <a:extLst>
                  <a:ext uri="{FF2B5EF4-FFF2-40B4-BE49-F238E27FC236}">
                    <a16:creationId xmlns:a16="http://schemas.microsoft.com/office/drawing/2014/main" id="{BBDA91F3-C461-D642-EF4D-4E41C755CA53}"/>
                  </a:ext>
                </a:extLst>
              </p:cNvPr>
              <p:cNvSpPr/>
              <p:nvPr/>
            </p:nvSpPr>
            <p:spPr bwMode="auto">
              <a:xfrm>
                <a:off x="4970463" y="2670176"/>
                <a:ext cx="33338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4" name="íṥļïde">
                <a:extLst>
                  <a:ext uri="{FF2B5EF4-FFF2-40B4-BE49-F238E27FC236}">
                    <a16:creationId xmlns:a16="http://schemas.microsoft.com/office/drawing/2014/main" id="{67ED48EE-7EEA-84FB-A0D6-0017FA75C18C}"/>
                  </a:ext>
                </a:extLst>
              </p:cNvPr>
              <p:cNvSpPr/>
              <p:nvPr/>
            </p:nvSpPr>
            <p:spPr bwMode="auto">
              <a:xfrm>
                <a:off x="5046663" y="2670176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23" name="文本框 922">
              <a:extLst>
                <a:ext uri="{FF2B5EF4-FFF2-40B4-BE49-F238E27FC236}">
                  <a16:creationId xmlns:a16="http://schemas.microsoft.com/office/drawing/2014/main" id="{3DAA9063-FA06-A3BF-2B72-FF9F70342DA5}"/>
                </a:ext>
              </a:extLst>
            </p:cNvPr>
            <p:cNvSpPr txBox="1"/>
            <p:nvPr/>
          </p:nvSpPr>
          <p:spPr>
            <a:xfrm>
              <a:off x="5987986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测试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46942B2E-CA43-A8E8-EE57-C3E9B8644DEF}"/>
              </a:ext>
            </a:extLst>
          </p:cNvPr>
          <p:cNvGrpSpPr/>
          <p:nvPr/>
        </p:nvGrpSpPr>
        <p:grpSpPr>
          <a:xfrm>
            <a:off x="8910458" y="2027822"/>
            <a:ext cx="2942879" cy="2355889"/>
            <a:chOff x="8910458" y="2505342"/>
            <a:chExt cx="2942879" cy="2355889"/>
          </a:xfrm>
        </p:grpSpPr>
        <p:grpSp>
          <p:nvGrpSpPr>
            <p:cNvPr id="605" name="组合 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3B8BFC28-BB87-1944-FC2C-FE259965C36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10458" y="2505342"/>
              <a:ext cx="2942879" cy="1700762"/>
              <a:chOff x="1931195" y="1325308"/>
              <a:chExt cx="8329613" cy="4813888"/>
            </a:xfrm>
          </p:grpSpPr>
          <p:grpSp>
            <p:nvGrpSpPr>
              <p:cNvPr id="606" name="ïṥḷiḑê">
                <a:extLst>
                  <a:ext uri="{FF2B5EF4-FFF2-40B4-BE49-F238E27FC236}">
                    <a16:creationId xmlns:a16="http://schemas.microsoft.com/office/drawing/2014/main" id="{B9F37224-0FBD-A360-7953-25CF6B15D2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1195" y="1325308"/>
                <a:ext cx="8329613" cy="4813888"/>
                <a:chOff x="135" y="389"/>
                <a:chExt cx="7411" cy="4283"/>
              </a:xfrm>
            </p:grpSpPr>
            <p:sp>
              <p:nvSpPr>
                <p:cNvPr id="722" name="ïšľiḓê">
                  <a:extLst>
                    <a:ext uri="{FF2B5EF4-FFF2-40B4-BE49-F238E27FC236}">
                      <a16:creationId xmlns:a16="http://schemas.microsoft.com/office/drawing/2014/main" id="{8C36CB06-6001-6003-B1E6-A96CB77FDCF5}"/>
                    </a:ext>
                  </a:extLst>
                </p:cNvPr>
                <p:cNvSpPr/>
                <p:nvPr/>
              </p:nvSpPr>
              <p:spPr bwMode="auto">
                <a:xfrm>
                  <a:off x="1979" y="2779"/>
                  <a:ext cx="953" cy="1893"/>
                </a:xfrm>
                <a:custGeom>
                  <a:avLst/>
                  <a:gdLst>
                    <a:gd name="T0" fmla="*/ 226 w 2442"/>
                    <a:gd name="T1" fmla="*/ 523 h 4858"/>
                    <a:gd name="T2" fmla="*/ 155 w 2442"/>
                    <a:gd name="T3" fmla="*/ 696 h 4858"/>
                    <a:gd name="T4" fmla="*/ 32 w 2442"/>
                    <a:gd name="T5" fmla="*/ 856 h 4858"/>
                    <a:gd name="T6" fmla="*/ 58 w 2442"/>
                    <a:gd name="T7" fmla="*/ 1062 h 4858"/>
                    <a:gd name="T8" fmla="*/ 96 w 2442"/>
                    <a:gd name="T9" fmla="*/ 1293 h 4858"/>
                    <a:gd name="T10" fmla="*/ 269 w 2442"/>
                    <a:gd name="T11" fmla="*/ 1736 h 4858"/>
                    <a:gd name="T12" fmla="*/ 488 w 2442"/>
                    <a:gd name="T13" fmla="*/ 1974 h 4858"/>
                    <a:gd name="T14" fmla="*/ 565 w 2442"/>
                    <a:gd name="T15" fmla="*/ 2654 h 4858"/>
                    <a:gd name="T16" fmla="*/ 514 w 2442"/>
                    <a:gd name="T17" fmla="*/ 2904 h 4858"/>
                    <a:gd name="T18" fmla="*/ 437 w 2442"/>
                    <a:gd name="T19" fmla="*/ 3573 h 4858"/>
                    <a:gd name="T20" fmla="*/ 449 w 2442"/>
                    <a:gd name="T21" fmla="*/ 3820 h 4858"/>
                    <a:gd name="T22" fmla="*/ 439 w 2442"/>
                    <a:gd name="T23" fmla="*/ 4069 h 4858"/>
                    <a:gd name="T24" fmla="*/ 384 w 2442"/>
                    <a:gd name="T25" fmla="*/ 4353 h 4858"/>
                    <a:gd name="T26" fmla="*/ 466 w 2442"/>
                    <a:gd name="T27" fmla="*/ 4753 h 4858"/>
                    <a:gd name="T28" fmla="*/ 720 w 2442"/>
                    <a:gd name="T29" fmla="*/ 4837 h 4858"/>
                    <a:gd name="T30" fmla="*/ 815 w 2442"/>
                    <a:gd name="T31" fmla="*/ 4775 h 4858"/>
                    <a:gd name="T32" fmla="*/ 661 w 2442"/>
                    <a:gd name="T33" fmla="*/ 4580 h 4858"/>
                    <a:gd name="T34" fmla="*/ 815 w 2442"/>
                    <a:gd name="T35" fmla="*/ 4231 h 4858"/>
                    <a:gd name="T36" fmla="*/ 804 w 2442"/>
                    <a:gd name="T37" fmla="*/ 4031 h 4858"/>
                    <a:gd name="T38" fmla="*/ 854 w 2442"/>
                    <a:gd name="T39" fmla="*/ 3698 h 4858"/>
                    <a:gd name="T40" fmla="*/ 1009 w 2442"/>
                    <a:gd name="T41" fmla="*/ 3548 h 4858"/>
                    <a:gd name="T42" fmla="*/ 1215 w 2442"/>
                    <a:gd name="T43" fmla="*/ 3254 h 4858"/>
                    <a:gd name="T44" fmla="*/ 1283 w 2442"/>
                    <a:gd name="T45" fmla="*/ 3220 h 4858"/>
                    <a:gd name="T46" fmla="*/ 1510 w 2442"/>
                    <a:gd name="T47" fmla="*/ 3081 h 4858"/>
                    <a:gd name="T48" fmla="*/ 1631 w 2442"/>
                    <a:gd name="T49" fmla="*/ 2887 h 4858"/>
                    <a:gd name="T50" fmla="*/ 1764 w 2442"/>
                    <a:gd name="T51" fmla="*/ 2527 h 4858"/>
                    <a:gd name="T52" fmla="*/ 1920 w 2442"/>
                    <a:gd name="T53" fmla="*/ 2410 h 4858"/>
                    <a:gd name="T54" fmla="*/ 2105 w 2442"/>
                    <a:gd name="T55" fmla="*/ 2304 h 4858"/>
                    <a:gd name="T56" fmla="*/ 2215 w 2442"/>
                    <a:gd name="T57" fmla="*/ 1883 h 4858"/>
                    <a:gd name="T58" fmla="*/ 2353 w 2442"/>
                    <a:gd name="T59" fmla="*/ 1539 h 4858"/>
                    <a:gd name="T60" fmla="*/ 2359 w 2442"/>
                    <a:gd name="T61" fmla="*/ 1172 h 4858"/>
                    <a:gd name="T62" fmla="*/ 2153 w 2442"/>
                    <a:gd name="T63" fmla="*/ 1016 h 4858"/>
                    <a:gd name="T64" fmla="*/ 1964 w 2442"/>
                    <a:gd name="T65" fmla="*/ 1006 h 4858"/>
                    <a:gd name="T66" fmla="*/ 1842 w 2442"/>
                    <a:gd name="T67" fmla="*/ 888 h 4858"/>
                    <a:gd name="T68" fmla="*/ 1620 w 2442"/>
                    <a:gd name="T69" fmla="*/ 850 h 4858"/>
                    <a:gd name="T70" fmla="*/ 1653 w 2442"/>
                    <a:gd name="T71" fmla="*/ 695 h 4858"/>
                    <a:gd name="T72" fmla="*/ 1388 w 2442"/>
                    <a:gd name="T73" fmla="*/ 433 h 4858"/>
                    <a:gd name="T74" fmla="*/ 1094 w 2442"/>
                    <a:gd name="T75" fmla="*/ 250 h 4858"/>
                    <a:gd name="T76" fmla="*/ 777 w 2442"/>
                    <a:gd name="T77" fmla="*/ 122 h 4858"/>
                    <a:gd name="T78" fmla="*/ 555 w 2442"/>
                    <a:gd name="T79" fmla="*/ 95 h 4858"/>
                    <a:gd name="T80" fmla="*/ 493 w 2442"/>
                    <a:gd name="T81" fmla="*/ 111 h 4858"/>
                    <a:gd name="T82" fmla="*/ 421 w 2442"/>
                    <a:gd name="T83" fmla="*/ 78 h 4858"/>
                    <a:gd name="T84" fmla="*/ 210 w 2442"/>
                    <a:gd name="T85" fmla="*/ 300 h 4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42" h="4858">
                      <a:moveTo>
                        <a:pt x="245" y="433"/>
                      </a:moveTo>
                      <a:cubicBezTo>
                        <a:pt x="234" y="459"/>
                        <a:pt x="205" y="491"/>
                        <a:pt x="226" y="523"/>
                      </a:cubicBezTo>
                      <a:cubicBezTo>
                        <a:pt x="245" y="555"/>
                        <a:pt x="194" y="619"/>
                        <a:pt x="180" y="631"/>
                      </a:cubicBezTo>
                      <a:cubicBezTo>
                        <a:pt x="168" y="645"/>
                        <a:pt x="148" y="663"/>
                        <a:pt x="155" y="696"/>
                      </a:cubicBezTo>
                      <a:cubicBezTo>
                        <a:pt x="161" y="728"/>
                        <a:pt x="110" y="747"/>
                        <a:pt x="96" y="760"/>
                      </a:cubicBezTo>
                      <a:cubicBezTo>
                        <a:pt x="84" y="774"/>
                        <a:pt x="52" y="838"/>
                        <a:pt x="32" y="856"/>
                      </a:cubicBezTo>
                      <a:cubicBezTo>
                        <a:pt x="12" y="876"/>
                        <a:pt x="7" y="934"/>
                        <a:pt x="45" y="952"/>
                      </a:cubicBezTo>
                      <a:cubicBezTo>
                        <a:pt x="84" y="972"/>
                        <a:pt x="110" y="1043"/>
                        <a:pt x="58" y="1062"/>
                      </a:cubicBezTo>
                      <a:cubicBezTo>
                        <a:pt x="7" y="1082"/>
                        <a:pt x="0" y="1139"/>
                        <a:pt x="20" y="1164"/>
                      </a:cubicBezTo>
                      <a:cubicBezTo>
                        <a:pt x="39" y="1191"/>
                        <a:pt x="71" y="1275"/>
                        <a:pt x="96" y="1293"/>
                      </a:cubicBezTo>
                      <a:cubicBezTo>
                        <a:pt x="123" y="1312"/>
                        <a:pt x="168" y="1461"/>
                        <a:pt x="187" y="1499"/>
                      </a:cubicBezTo>
                      <a:cubicBezTo>
                        <a:pt x="205" y="1537"/>
                        <a:pt x="277" y="1678"/>
                        <a:pt x="269" y="1736"/>
                      </a:cubicBezTo>
                      <a:cubicBezTo>
                        <a:pt x="263" y="1794"/>
                        <a:pt x="335" y="1852"/>
                        <a:pt x="353" y="1864"/>
                      </a:cubicBezTo>
                      <a:cubicBezTo>
                        <a:pt x="372" y="1878"/>
                        <a:pt x="456" y="1954"/>
                        <a:pt x="488" y="1974"/>
                      </a:cubicBezTo>
                      <a:cubicBezTo>
                        <a:pt x="521" y="1994"/>
                        <a:pt x="604" y="2018"/>
                        <a:pt x="592" y="2166"/>
                      </a:cubicBezTo>
                      <a:cubicBezTo>
                        <a:pt x="577" y="2314"/>
                        <a:pt x="565" y="2597"/>
                        <a:pt x="565" y="2654"/>
                      </a:cubicBezTo>
                      <a:cubicBezTo>
                        <a:pt x="565" y="2712"/>
                        <a:pt x="540" y="2764"/>
                        <a:pt x="525" y="2776"/>
                      </a:cubicBezTo>
                      <a:cubicBezTo>
                        <a:pt x="514" y="2790"/>
                        <a:pt x="508" y="2866"/>
                        <a:pt x="514" y="2904"/>
                      </a:cubicBezTo>
                      <a:cubicBezTo>
                        <a:pt x="521" y="2944"/>
                        <a:pt x="525" y="3091"/>
                        <a:pt x="476" y="3265"/>
                      </a:cubicBezTo>
                      <a:cubicBezTo>
                        <a:pt x="424" y="3437"/>
                        <a:pt x="437" y="3548"/>
                        <a:pt x="437" y="3573"/>
                      </a:cubicBezTo>
                      <a:cubicBezTo>
                        <a:pt x="437" y="3598"/>
                        <a:pt x="405" y="3669"/>
                        <a:pt x="398" y="3694"/>
                      </a:cubicBezTo>
                      <a:cubicBezTo>
                        <a:pt x="392" y="3720"/>
                        <a:pt x="421" y="3780"/>
                        <a:pt x="449" y="3820"/>
                      </a:cubicBezTo>
                      <a:cubicBezTo>
                        <a:pt x="477" y="3859"/>
                        <a:pt x="455" y="3931"/>
                        <a:pt x="444" y="3980"/>
                      </a:cubicBezTo>
                      <a:cubicBezTo>
                        <a:pt x="432" y="4031"/>
                        <a:pt x="432" y="4036"/>
                        <a:pt x="439" y="4069"/>
                      </a:cubicBezTo>
                      <a:cubicBezTo>
                        <a:pt x="444" y="4103"/>
                        <a:pt x="416" y="4136"/>
                        <a:pt x="398" y="4153"/>
                      </a:cubicBezTo>
                      <a:cubicBezTo>
                        <a:pt x="384" y="4170"/>
                        <a:pt x="372" y="4271"/>
                        <a:pt x="384" y="4353"/>
                      </a:cubicBezTo>
                      <a:cubicBezTo>
                        <a:pt x="393" y="4436"/>
                        <a:pt x="427" y="4580"/>
                        <a:pt x="427" y="4592"/>
                      </a:cubicBezTo>
                      <a:cubicBezTo>
                        <a:pt x="427" y="4602"/>
                        <a:pt x="432" y="4735"/>
                        <a:pt x="466" y="4753"/>
                      </a:cubicBezTo>
                      <a:cubicBezTo>
                        <a:pt x="498" y="4769"/>
                        <a:pt x="484" y="4824"/>
                        <a:pt x="616" y="4819"/>
                      </a:cubicBezTo>
                      <a:cubicBezTo>
                        <a:pt x="654" y="4814"/>
                        <a:pt x="699" y="4814"/>
                        <a:pt x="720" y="4837"/>
                      </a:cubicBezTo>
                      <a:cubicBezTo>
                        <a:pt x="743" y="4858"/>
                        <a:pt x="799" y="4837"/>
                        <a:pt x="843" y="4824"/>
                      </a:cubicBezTo>
                      <a:cubicBezTo>
                        <a:pt x="888" y="4814"/>
                        <a:pt x="872" y="4786"/>
                        <a:pt x="815" y="4775"/>
                      </a:cubicBezTo>
                      <a:cubicBezTo>
                        <a:pt x="760" y="4764"/>
                        <a:pt x="715" y="4731"/>
                        <a:pt x="693" y="4691"/>
                      </a:cubicBezTo>
                      <a:cubicBezTo>
                        <a:pt x="672" y="4653"/>
                        <a:pt x="677" y="4609"/>
                        <a:pt x="661" y="4580"/>
                      </a:cubicBezTo>
                      <a:cubicBezTo>
                        <a:pt x="644" y="4553"/>
                        <a:pt x="588" y="4498"/>
                        <a:pt x="666" y="4442"/>
                      </a:cubicBezTo>
                      <a:cubicBezTo>
                        <a:pt x="743" y="4387"/>
                        <a:pt x="809" y="4271"/>
                        <a:pt x="815" y="4231"/>
                      </a:cubicBezTo>
                      <a:cubicBezTo>
                        <a:pt x="820" y="4192"/>
                        <a:pt x="804" y="4180"/>
                        <a:pt x="777" y="4180"/>
                      </a:cubicBezTo>
                      <a:cubicBezTo>
                        <a:pt x="750" y="4180"/>
                        <a:pt x="693" y="4076"/>
                        <a:pt x="804" y="4031"/>
                      </a:cubicBezTo>
                      <a:cubicBezTo>
                        <a:pt x="915" y="3987"/>
                        <a:pt x="883" y="3836"/>
                        <a:pt x="861" y="3803"/>
                      </a:cubicBezTo>
                      <a:cubicBezTo>
                        <a:pt x="839" y="3770"/>
                        <a:pt x="827" y="3731"/>
                        <a:pt x="854" y="3698"/>
                      </a:cubicBezTo>
                      <a:cubicBezTo>
                        <a:pt x="883" y="3664"/>
                        <a:pt x="931" y="3758"/>
                        <a:pt x="988" y="3703"/>
                      </a:cubicBezTo>
                      <a:cubicBezTo>
                        <a:pt x="1042" y="3647"/>
                        <a:pt x="988" y="3570"/>
                        <a:pt x="1009" y="3548"/>
                      </a:cubicBezTo>
                      <a:cubicBezTo>
                        <a:pt x="1031" y="3526"/>
                        <a:pt x="1172" y="3647"/>
                        <a:pt x="1272" y="3465"/>
                      </a:cubicBezTo>
                      <a:cubicBezTo>
                        <a:pt x="1326" y="3353"/>
                        <a:pt x="1231" y="3287"/>
                        <a:pt x="1215" y="3254"/>
                      </a:cubicBezTo>
                      <a:cubicBezTo>
                        <a:pt x="1199" y="3220"/>
                        <a:pt x="1126" y="3154"/>
                        <a:pt x="1150" y="3138"/>
                      </a:cubicBezTo>
                      <a:cubicBezTo>
                        <a:pt x="1172" y="3121"/>
                        <a:pt x="1244" y="3192"/>
                        <a:pt x="1283" y="3220"/>
                      </a:cubicBezTo>
                      <a:cubicBezTo>
                        <a:pt x="1320" y="3247"/>
                        <a:pt x="1388" y="3287"/>
                        <a:pt x="1431" y="3214"/>
                      </a:cubicBezTo>
                      <a:cubicBezTo>
                        <a:pt x="1476" y="3143"/>
                        <a:pt x="1510" y="3138"/>
                        <a:pt x="1510" y="3081"/>
                      </a:cubicBezTo>
                      <a:cubicBezTo>
                        <a:pt x="1510" y="3025"/>
                        <a:pt x="1537" y="2998"/>
                        <a:pt x="1553" y="3003"/>
                      </a:cubicBezTo>
                      <a:cubicBezTo>
                        <a:pt x="1572" y="3010"/>
                        <a:pt x="1604" y="2965"/>
                        <a:pt x="1631" y="2887"/>
                      </a:cubicBezTo>
                      <a:cubicBezTo>
                        <a:pt x="1661" y="2810"/>
                        <a:pt x="1737" y="2760"/>
                        <a:pt x="1710" y="2694"/>
                      </a:cubicBezTo>
                      <a:cubicBezTo>
                        <a:pt x="1683" y="2625"/>
                        <a:pt x="1688" y="2560"/>
                        <a:pt x="1764" y="2527"/>
                      </a:cubicBezTo>
                      <a:cubicBezTo>
                        <a:pt x="1842" y="2494"/>
                        <a:pt x="1815" y="2449"/>
                        <a:pt x="1842" y="2443"/>
                      </a:cubicBezTo>
                      <a:cubicBezTo>
                        <a:pt x="1870" y="2437"/>
                        <a:pt x="1899" y="2449"/>
                        <a:pt x="1920" y="2410"/>
                      </a:cubicBezTo>
                      <a:cubicBezTo>
                        <a:pt x="1942" y="2371"/>
                        <a:pt x="1999" y="2388"/>
                        <a:pt x="2010" y="2388"/>
                      </a:cubicBezTo>
                      <a:cubicBezTo>
                        <a:pt x="2021" y="2388"/>
                        <a:pt x="2099" y="2371"/>
                        <a:pt x="2105" y="2304"/>
                      </a:cubicBezTo>
                      <a:cubicBezTo>
                        <a:pt x="2110" y="2237"/>
                        <a:pt x="2137" y="2176"/>
                        <a:pt x="2176" y="2126"/>
                      </a:cubicBezTo>
                      <a:cubicBezTo>
                        <a:pt x="2215" y="2077"/>
                        <a:pt x="2215" y="1954"/>
                        <a:pt x="2215" y="1883"/>
                      </a:cubicBezTo>
                      <a:cubicBezTo>
                        <a:pt x="2215" y="1810"/>
                        <a:pt x="2186" y="1749"/>
                        <a:pt x="2248" y="1688"/>
                      </a:cubicBezTo>
                      <a:cubicBezTo>
                        <a:pt x="2310" y="1628"/>
                        <a:pt x="2321" y="1605"/>
                        <a:pt x="2353" y="1539"/>
                      </a:cubicBezTo>
                      <a:cubicBezTo>
                        <a:pt x="2386" y="1472"/>
                        <a:pt x="2431" y="1494"/>
                        <a:pt x="2437" y="1350"/>
                      </a:cubicBezTo>
                      <a:cubicBezTo>
                        <a:pt x="2442" y="1206"/>
                        <a:pt x="2405" y="1144"/>
                        <a:pt x="2359" y="1172"/>
                      </a:cubicBezTo>
                      <a:cubicBezTo>
                        <a:pt x="2315" y="1199"/>
                        <a:pt x="2283" y="1166"/>
                        <a:pt x="2248" y="1117"/>
                      </a:cubicBezTo>
                      <a:cubicBezTo>
                        <a:pt x="2215" y="1066"/>
                        <a:pt x="2181" y="1016"/>
                        <a:pt x="2153" y="1016"/>
                      </a:cubicBezTo>
                      <a:cubicBezTo>
                        <a:pt x="2126" y="1016"/>
                        <a:pt x="2061" y="1072"/>
                        <a:pt x="2037" y="1021"/>
                      </a:cubicBezTo>
                      <a:cubicBezTo>
                        <a:pt x="2015" y="972"/>
                        <a:pt x="1977" y="994"/>
                        <a:pt x="1964" y="1006"/>
                      </a:cubicBezTo>
                      <a:cubicBezTo>
                        <a:pt x="1953" y="1016"/>
                        <a:pt x="1926" y="1028"/>
                        <a:pt x="1926" y="955"/>
                      </a:cubicBezTo>
                      <a:cubicBezTo>
                        <a:pt x="1926" y="883"/>
                        <a:pt x="1866" y="888"/>
                        <a:pt x="1842" y="888"/>
                      </a:cubicBezTo>
                      <a:cubicBezTo>
                        <a:pt x="1820" y="888"/>
                        <a:pt x="1759" y="866"/>
                        <a:pt x="1737" y="844"/>
                      </a:cubicBezTo>
                      <a:cubicBezTo>
                        <a:pt x="1715" y="821"/>
                        <a:pt x="1666" y="811"/>
                        <a:pt x="1620" y="850"/>
                      </a:cubicBezTo>
                      <a:cubicBezTo>
                        <a:pt x="1577" y="888"/>
                        <a:pt x="1550" y="866"/>
                        <a:pt x="1583" y="828"/>
                      </a:cubicBezTo>
                      <a:cubicBezTo>
                        <a:pt x="1615" y="788"/>
                        <a:pt x="1683" y="728"/>
                        <a:pt x="1653" y="695"/>
                      </a:cubicBezTo>
                      <a:cubicBezTo>
                        <a:pt x="1626" y="661"/>
                        <a:pt x="1594" y="677"/>
                        <a:pt x="1594" y="594"/>
                      </a:cubicBezTo>
                      <a:cubicBezTo>
                        <a:pt x="1594" y="510"/>
                        <a:pt x="1520" y="444"/>
                        <a:pt x="1388" y="433"/>
                      </a:cubicBezTo>
                      <a:cubicBezTo>
                        <a:pt x="1253" y="422"/>
                        <a:pt x="1209" y="389"/>
                        <a:pt x="1188" y="355"/>
                      </a:cubicBezTo>
                      <a:cubicBezTo>
                        <a:pt x="1165" y="322"/>
                        <a:pt x="1172" y="273"/>
                        <a:pt x="1094" y="250"/>
                      </a:cubicBezTo>
                      <a:cubicBezTo>
                        <a:pt x="1015" y="228"/>
                        <a:pt x="1015" y="128"/>
                        <a:pt x="950" y="128"/>
                      </a:cubicBezTo>
                      <a:cubicBezTo>
                        <a:pt x="883" y="128"/>
                        <a:pt x="783" y="167"/>
                        <a:pt x="777" y="122"/>
                      </a:cubicBezTo>
                      <a:cubicBezTo>
                        <a:pt x="772" y="78"/>
                        <a:pt x="715" y="139"/>
                        <a:pt x="677" y="88"/>
                      </a:cubicBezTo>
                      <a:cubicBezTo>
                        <a:pt x="639" y="39"/>
                        <a:pt x="561" y="51"/>
                        <a:pt x="555" y="95"/>
                      </a:cubicBezTo>
                      <a:cubicBezTo>
                        <a:pt x="550" y="139"/>
                        <a:pt x="561" y="222"/>
                        <a:pt x="516" y="211"/>
                      </a:cubicBezTo>
                      <a:cubicBezTo>
                        <a:pt x="472" y="199"/>
                        <a:pt x="477" y="172"/>
                        <a:pt x="493" y="111"/>
                      </a:cubicBezTo>
                      <a:cubicBezTo>
                        <a:pt x="509" y="51"/>
                        <a:pt x="532" y="0"/>
                        <a:pt x="498" y="0"/>
                      </a:cubicBezTo>
                      <a:cubicBezTo>
                        <a:pt x="466" y="0"/>
                        <a:pt x="461" y="78"/>
                        <a:pt x="421" y="78"/>
                      </a:cubicBezTo>
                      <a:cubicBezTo>
                        <a:pt x="384" y="78"/>
                        <a:pt x="328" y="78"/>
                        <a:pt x="316" y="144"/>
                      </a:cubicBezTo>
                      <a:cubicBezTo>
                        <a:pt x="305" y="211"/>
                        <a:pt x="189" y="211"/>
                        <a:pt x="210" y="300"/>
                      </a:cubicBezTo>
                      <a:cubicBezTo>
                        <a:pt x="232" y="389"/>
                        <a:pt x="268" y="377"/>
                        <a:pt x="245" y="4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3" name="iS1iďè">
                  <a:extLst>
                    <a:ext uri="{FF2B5EF4-FFF2-40B4-BE49-F238E27FC236}">
                      <a16:creationId xmlns:a16="http://schemas.microsoft.com/office/drawing/2014/main" id="{830F0C2A-646F-3CC3-C6C4-BD0D3FF8574F}"/>
                    </a:ext>
                  </a:extLst>
                </p:cNvPr>
                <p:cNvSpPr/>
                <p:nvPr/>
              </p:nvSpPr>
              <p:spPr bwMode="auto">
                <a:xfrm>
                  <a:off x="3254" y="2086"/>
                  <a:ext cx="1448" cy="1974"/>
                </a:xfrm>
                <a:custGeom>
                  <a:avLst/>
                  <a:gdLst>
                    <a:gd name="T0" fmla="*/ 455 w 3711"/>
                    <a:gd name="T1" fmla="*/ 469 h 5069"/>
                    <a:gd name="T2" fmla="*/ 345 w 3711"/>
                    <a:gd name="T3" fmla="*/ 660 h 5069"/>
                    <a:gd name="T4" fmla="*/ 72 w 3711"/>
                    <a:gd name="T5" fmla="*/ 1114 h 5069"/>
                    <a:gd name="T6" fmla="*/ 117 w 3711"/>
                    <a:gd name="T7" fmla="*/ 1313 h 5069"/>
                    <a:gd name="T8" fmla="*/ 37 w 3711"/>
                    <a:gd name="T9" fmla="*/ 1635 h 5069"/>
                    <a:gd name="T10" fmla="*/ 198 w 3711"/>
                    <a:gd name="T11" fmla="*/ 1899 h 5069"/>
                    <a:gd name="T12" fmla="*/ 307 w 3711"/>
                    <a:gd name="T13" fmla="*/ 2120 h 5069"/>
                    <a:gd name="T14" fmla="*/ 601 w 3711"/>
                    <a:gd name="T15" fmla="*/ 2318 h 5069"/>
                    <a:gd name="T16" fmla="*/ 983 w 3711"/>
                    <a:gd name="T17" fmla="*/ 2244 h 5069"/>
                    <a:gd name="T18" fmla="*/ 1241 w 3711"/>
                    <a:gd name="T19" fmla="*/ 2252 h 5069"/>
                    <a:gd name="T20" fmla="*/ 1482 w 3711"/>
                    <a:gd name="T21" fmla="*/ 2362 h 5069"/>
                    <a:gd name="T22" fmla="*/ 1445 w 3711"/>
                    <a:gd name="T23" fmla="*/ 2699 h 5069"/>
                    <a:gd name="T24" fmla="*/ 1643 w 3711"/>
                    <a:gd name="T25" fmla="*/ 3007 h 5069"/>
                    <a:gd name="T26" fmla="*/ 1710 w 3711"/>
                    <a:gd name="T27" fmla="*/ 3330 h 5069"/>
                    <a:gd name="T28" fmla="*/ 1600 w 3711"/>
                    <a:gd name="T29" fmla="*/ 3675 h 5069"/>
                    <a:gd name="T30" fmla="*/ 1686 w 3711"/>
                    <a:gd name="T31" fmla="*/ 4006 h 5069"/>
                    <a:gd name="T32" fmla="*/ 1797 w 3711"/>
                    <a:gd name="T33" fmla="*/ 4482 h 5069"/>
                    <a:gd name="T34" fmla="*/ 1913 w 3711"/>
                    <a:gd name="T35" fmla="*/ 4761 h 5069"/>
                    <a:gd name="T36" fmla="*/ 1943 w 3711"/>
                    <a:gd name="T37" fmla="*/ 4937 h 5069"/>
                    <a:gd name="T38" fmla="*/ 2274 w 3711"/>
                    <a:gd name="T39" fmla="*/ 4967 h 5069"/>
                    <a:gd name="T40" fmla="*/ 2728 w 3711"/>
                    <a:gd name="T41" fmla="*/ 4460 h 5069"/>
                    <a:gd name="T42" fmla="*/ 2736 w 3711"/>
                    <a:gd name="T43" fmla="*/ 4305 h 5069"/>
                    <a:gd name="T44" fmla="*/ 2861 w 3711"/>
                    <a:gd name="T45" fmla="*/ 4071 h 5069"/>
                    <a:gd name="T46" fmla="*/ 2883 w 3711"/>
                    <a:gd name="T47" fmla="*/ 3881 h 5069"/>
                    <a:gd name="T48" fmla="*/ 3131 w 3711"/>
                    <a:gd name="T49" fmla="*/ 3631 h 5069"/>
                    <a:gd name="T50" fmla="*/ 3044 w 3711"/>
                    <a:gd name="T51" fmla="*/ 3044 h 5069"/>
                    <a:gd name="T52" fmla="*/ 3286 w 3711"/>
                    <a:gd name="T53" fmla="*/ 2567 h 5069"/>
                    <a:gd name="T54" fmla="*/ 3587 w 3711"/>
                    <a:gd name="T55" fmla="*/ 2098 h 5069"/>
                    <a:gd name="T56" fmla="*/ 3639 w 3711"/>
                    <a:gd name="T57" fmla="*/ 1804 h 5069"/>
                    <a:gd name="T58" fmla="*/ 3263 w 3711"/>
                    <a:gd name="T59" fmla="*/ 1819 h 5069"/>
                    <a:gd name="T60" fmla="*/ 3044 w 3711"/>
                    <a:gd name="T61" fmla="*/ 1452 h 5069"/>
                    <a:gd name="T62" fmla="*/ 2935 w 3711"/>
                    <a:gd name="T63" fmla="*/ 1166 h 5069"/>
                    <a:gd name="T64" fmla="*/ 2839 w 3711"/>
                    <a:gd name="T65" fmla="*/ 946 h 5069"/>
                    <a:gd name="T66" fmla="*/ 2685 w 3711"/>
                    <a:gd name="T67" fmla="*/ 593 h 5069"/>
                    <a:gd name="T68" fmla="*/ 2817 w 3711"/>
                    <a:gd name="T69" fmla="*/ 571 h 5069"/>
                    <a:gd name="T70" fmla="*/ 2560 w 3711"/>
                    <a:gd name="T71" fmla="*/ 432 h 5069"/>
                    <a:gd name="T72" fmla="*/ 2158 w 3711"/>
                    <a:gd name="T73" fmla="*/ 322 h 5069"/>
                    <a:gd name="T74" fmla="*/ 2002 w 3711"/>
                    <a:gd name="T75" fmla="*/ 528 h 5069"/>
                    <a:gd name="T76" fmla="*/ 1723 w 3711"/>
                    <a:gd name="T77" fmla="*/ 315 h 5069"/>
                    <a:gd name="T78" fmla="*/ 1532 w 3711"/>
                    <a:gd name="T79" fmla="*/ 190 h 5069"/>
                    <a:gd name="T80" fmla="*/ 1532 w 3711"/>
                    <a:gd name="T81" fmla="*/ 0 h 5069"/>
                    <a:gd name="T82" fmla="*/ 939 w 3711"/>
                    <a:gd name="T83" fmla="*/ 102 h 5069"/>
                    <a:gd name="T84" fmla="*/ 594 w 3711"/>
                    <a:gd name="T85" fmla="*/ 235 h 5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11" h="5069">
                      <a:moveTo>
                        <a:pt x="483" y="329"/>
                      </a:moveTo>
                      <a:cubicBezTo>
                        <a:pt x="451" y="371"/>
                        <a:pt x="425" y="454"/>
                        <a:pt x="455" y="469"/>
                      </a:cubicBezTo>
                      <a:cubicBezTo>
                        <a:pt x="483" y="484"/>
                        <a:pt x="483" y="536"/>
                        <a:pt x="440" y="586"/>
                      </a:cubicBezTo>
                      <a:cubicBezTo>
                        <a:pt x="396" y="638"/>
                        <a:pt x="373" y="667"/>
                        <a:pt x="345" y="660"/>
                      </a:cubicBezTo>
                      <a:cubicBezTo>
                        <a:pt x="315" y="653"/>
                        <a:pt x="294" y="638"/>
                        <a:pt x="241" y="763"/>
                      </a:cubicBezTo>
                      <a:cubicBezTo>
                        <a:pt x="190" y="887"/>
                        <a:pt x="95" y="1092"/>
                        <a:pt x="72" y="1114"/>
                      </a:cubicBezTo>
                      <a:cubicBezTo>
                        <a:pt x="51" y="1136"/>
                        <a:pt x="58" y="1203"/>
                        <a:pt x="88" y="1210"/>
                      </a:cubicBezTo>
                      <a:cubicBezTo>
                        <a:pt x="117" y="1218"/>
                        <a:pt x="117" y="1269"/>
                        <a:pt x="117" y="1313"/>
                      </a:cubicBezTo>
                      <a:cubicBezTo>
                        <a:pt x="117" y="1356"/>
                        <a:pt x="162" y="1452"/>
                        <a:pt x="109" y="1511"/>
                      </a:cubicBezTo>
                      <a:cubicBezTo>
                        <a:pt x="58" y="1570"/>
                        <a:pt x="0" y="1614"/>
                        <a:pt x="37" y="1635"/>
                      </a:cubicBezTo>
                      <a:cubicBezTo>
                        <a:pt x="72" y="1657"/>
                        <a:pt x="102" y="1746"/>
                        <a:pt x="102" y="1782"/>
                      </a:cubicBezTo>
                      <a:cubicBezTo>
                        <a:pt x="102" y="1819"/>
                        <a:pt x="162" y="1871"/>
                        <a:pt x="198" y="1899"/>
                      </a:cubicBezTo>
                      <a:cubicBezTo>
                        <a:pt x="235" y="1929"/>
                        <a:pt x="294" y="1988"/>
                        <a:pt x="272" y="2017"/>
                      </a:cubicBezTo>
                      <a:cubicBezTo>
                        <a:pt x="250" y="2046"/>
                        <a:pt x="272" y="2091"/>
                        <a:pt x="307" y="2120"/>
                      </a:cubicBezTo>
                      <a:cubicBezTo>
                        <a:pt x="345" y="2150"/>
                        <a:pt x="468" y="2230"/>
                        <a:pt x="483" y="2267"/>
                      </a:cubicBezTo>
                      <a:cubicBezTo>
                        <a:pt x="499" y="2303"/>
                        <a:pt x="520" y="2325"/>
                        <a:pt x="601" y="2318"/>
                      </a:cubicBezTo>
                      <a:cubicBezTo>
                        <a:pt x="683" y="2310"/>
                        <a:pt x="808" y="2282"/>
                        <a:pt x="857" y="2282"/>
                      </a:cubicBezTo>
                      <a:cubicBezTo>
                        <a:pt x="910" y="2282"/>
                        <a:pt x="953" y="2267"/>
                        <a:pt x="983" y="2244"/>
                      </a:cubicBezTo>
                      <a:cubicBezTo>
                        <a:pt x="1011" y="2222"/>
                        <a:pt x="1042" y="2170"/>
                        <a:pt x="1115" y="2178"/>
                      </a:cubicBezTo>
                      <a:cubicBezTo>
                        <a:pt x="1189" y="2185"/>
                        <a:pt x="1232" y="2207"/>
                        <a:pt x="1241" y="2252"/>
                      </a:cubicBezTo>
                      <a:cubicBezTo>
                        <a:pt x="1247" y="2296"/>
                        <a:pt x="1247" y="2318"/>
                        <a:pt x="1351" y="2310"/>
                      </a:cubicBezTo>
                      <a:cubicBezTo>
                        <a:pt x="1452" y="2303"/>
                        <a:pt x="1459" y="2333"/>
                        <a:pt x="1482" y="2362"/>
                      </a:cubicBezTo>
                      <a:cubicBezTo>
                        <a:pt x="1505" y="2392"/>
                        <a:pt x="1482" y="2494"/>
                        <a:pt x="1482" y="2545"/>
                      </a:cubicBezTo>
                      <a:cubicBezTo>
                        <a:pt x="1482" y="2597"/>
                        <a:pt x="1400" y="2641"/>
                        <a:pt x="1445" y="2699"/>
                      </a:cubicBezTo>
                      <a:cubicBezTo>
                        <a:pt x="1489" y="2758"/>
                        <a:pt x="1569" y="2853"/>
                        <a:pt x="1569" y="2890"/>
                      </a:cubicBezTo>
                      <a:cubicBezTo>
                        <a:pt x="1569" y="2927"/>
                        <a:pt x="1643" y="2948"/>
                        <a:pt x="1643" y="3007"/>
                      </a:cubicBezTo>
                      <a:cubicBezTo>
                        <a:pt x="1643" y="3066"/>
                        <a:pt x="1701" y="3147"/>
                        <a:pt x="1686" y="3206"/>
                      </a:cubicBezTo>
                      <a:cubicBezTo>
                        <a:pt x="1673" y="3264"/>
                        <a:pt x="1686" y="3308"/>
                        <a:pt x="1710" y="3330"/>
                      </a:cubicBezTo>
                      <a:cubicBezTo>
                        <a:pt x="1731" y="3352"/>
                        <a:pt x="1710" y="3411"/>
                        <a:pt x="1673" y="3455"/>
                      </a:cubicBezTo>
                      <a:cubicBezTo>
                        <a:pt x="1637" y="3498"/>
                        <a:pt x="1607" y="3587"/>
                        <a:pt x="1600" y="3675"/>
                      </a:cubicBezTo>
                      <a:cubicBezTo>
                        <a:pt x="1593" y="3762"/>
                        <a:pt x="1578" y="3844"/>
                        <a:pt x="1630" y="3881"/>
                      </a:cubicBezTo>
                      <a:cubicBezTo>
                        <a:pt x="1679" y="3917"/>
                        <a:pt x="1686" y="3991"/>
                        <a:pt x="1686" y="4006"/>
                      </a:cubicBezTo>
                      <a:cubicBezTo>
                        <a:pt x="1686" y="4021"/>
                        <a:pt x="1768" y="4071"/>
                        <a:pt x="1753" y="4174"/>
                      </a:cubicBezTo>
                      <a:cubicBezTo>
                        <a:pt x="1738" y="4277"/>
                        <a:pt x="1738" y="4401"/>
                        <a:pt x="1797" y="4482"/>
                      </a:cubicBezTo>
                      <a:cubicBezTo>
                        <a:pt x="1857" y="4562"/>
                        <a:pt x="1885" y="4636"/>
                        <a:pt x="1885" y="4680"/>
                      </a:cubicBezTo>
                      <a:cubicBezTo>
                        <a:pt x="1885" y="4724"/>
                        <a:pt x="1885" y="4746"/>
                        <a:pt x="1913" y="4761"/>
                      </a:cubicBezTo>
                      <a:cubicBezTo>
                        <a:pt x="1943" y="4776"/>
                        <a:pt x="1958" y="4819"/>
                        <a:pt x="1928" y="4842"/>
                      </a:cubicBezTo>
                      <a:cubicBezTo>
                        <a:pt x="1900" y="4863"/>
                        <a:pt x="1921" y="4900"/>
                        <a:pt x="1943" y="4937"/>
                      </a:cubicBezTo>
                      <a:cubicBezTo>
                        <a:pt x="1965" y="4973"/>
                        <a:pt x="1989" y="5069"/>
                        <a:pt x="2062" y="5025"/>
                      </a:cubicBezTo>
                      <a:cubicBezTo>
                        <a:pt x="2136" y="4981"/>
                        <a:pt x="2229" y="4967"/>
                        <a:pt x="2274" y="4967"/>
                      </a:cubicBezTo>
                      <a:cubicBezTo>
                        <a:pt x="2317" y="4967"/>
                        <a:pt x="2421" y="4981"/>
                        <a:pt x="2508" y="4828"/>
                      </a:cubicBezTo>
                      <a:cubicBezTo>
                        <a:pt x="2596" y="4673"/>
                        <a:pt x="2714" y="4482"/>
                        <a:pt x="2728" y="4460"/>
                      </a:cubicBezTo>
                      <a:cubicBezTo>
                        <a:pt x="2743" y="4438"/>
                        <a:pt x="2765" y="4401"/>
                        <a:pt x="2714" y="4394"/>
                      </a:cubicBezTo>
                      <a:cubicBezTo>
                        <a:pt x="2664" y="4387"/>
                        <a:pt x="2701" y="4313"/>
                        <a:pt x="2736" y="4305"/>
                      </a:cubicBezTo>
                      <a:cubicBezTo>
                        <a:pt x="2774" y="4298"/>
                        <a:pt x="2839" y="4313"/>
                        <a:pt x="2875" y="4262"/>
                      </a:cubicBezTo>
                      <a:cubicBezTo>
                        <a:pt x="2912" y="4211"/>
                        <a:pt x="2869" y="4115"/>
                        <a:pt x="2861" y="4071"/>
                      </a:cubicBezTo>
                      <a:cubicBezTo>
                        <a:pt x="2853" y="4026"/>
                        <a:pt x="2794" y="3976"/>
                        <a:pt x="2794" y="3947"/>
                      </a:cubicBezTo>
                      <a:cubicBezTo>
                        <a:pt x="2794" y="3917"/>
                        <a:pt x="2832" y="3910"/>
                        <a:pt x="2883" y="3881"/>
                      </a:cubicBezTo>
                      <a:cubicBezTo>
                        <a:pt x="2935" y="3851"/>
                        <a:pt x="2978" y="3814"/>
                        <a:pt x="2992" y="3777"/>
                      </a:cubicBezTo>
                      <a:cubicBezTo>
                        <a:pt x="3007" y="3742"/>
                        <a:pt x="3125" y="3755"/>
                        <a:pt x="3131" y="3631"/>
                      </a:cubicBezTo>
                      <a:cubicBezTo>
                        <a:pt x="3140" y="3506"/>
                        <a:pt x="3131" y="3330"/>
                        <a:pt x="3089" y="3242"/>
                      </a:cubicBezTo>
                      <a:cubicBezTo>
                        <a:pt x="3044" y="3154"/>
                        <a:pt x="3038" y="3110"/>
                        <a:pt x="3044" y="3044"/>
                      </a:cubicBezTo>
                      <a:cubicBezTo>
                        <a:pt x="3052" y="2977"/>
                        <a:pt x="3052" y="2853"/>
                        <a:pt x="3096" y="2795"/>
                      </a:cubicBezTo>
                      <a:cubicBezTo>
                        <a:pt x="3140" y="2736"/>
                        <a:pt x="3221" y="2648"/>
                        <a:pt x="3286" y="2567"/>
                      </a:cubicBezTo>
                      <a:cubicBezTo>
                        <a:pt x="3353" y="2486"/>
                        <a:pt x="3463" y="2399"/>
                        <a:pt x="3507" y="2318"/>
                      </a:cubicBezTo>
                      <a:cubicBezTo>
                        <a:pt x="3550" y="2237"/>
                        <a:pt x="3564" y="2150"/>
                        <a:pt x="3587" y="2098"/>
                      </a:cubicBezTo>
                      <a:cubicBezTo>
                        <a:pt x="3610" y="2046"/>
                        <a:pt x="3690" y="1951"/>
                        <a:pt x="3697" y="1884"/>
                      </a:cubicBezTo>
                      <a:cubicBezTo>
                        <a:pt x="3705" y="1819"/>
                        <a:pt x="3711" y="1775"/>
                        <a:pt x="3639" y="1804"/>
                      </a:cubicBezTo>
                      <a:cubicBezTo>
                        <a:pt x="3564" y="1834"/>
                        <a:pt x="3469" y="1834"/>
                        <a:pt x="3418" y="1856"/>
                      </a:cubicBezTo>
                      <a:cubicBezTo>
                        <a:pt x="3368" y="1878"/>
                        <a:pt x="3294" y="1936"/>
                        <a:pt x="3263" y="1819"/>
                      </a:cubicBezTo>
                      <a:cubicBezTo>
                        <a:pt x="3236" y="1702"/>
                        <a:pt x="3214" y="1679"/>
                        <a:pt x="3162" y="1627"/>
                      </a:cubicBezTo>
                      <a:cubicBezTo>
                        <a:pt x="3110" y="1577"/>
                        <a:pt x="3052" y="1518"/>
                        <a:pt x="3044" y="1452"/>
                      </a:cubicBezTo>
                      <a:cubicBezTo>
                        <a:pt x="3038" y="1386"/>
                        <a:pt x="2992" y="1349"/>
                        <a:pt x="2972" y="1335"/>
                      </a:cubicBezTo>
                      <a:cubicBezTo>
                        <a:pt x="2949" y="1321"/>
                        <a:pt x="2935" y="1210"/>
                        <a:pt x="2935" y="1166"/>
                      </a:cubicBezTo>
                      <a:cubicBezTo>
                        <a:pt x="2935" y="1122"/>
                        <a:pt x="2920" y="1077"/>
                        <a:pt x="2883" y="1064"/>
                      </a:cubicBezTo>
                      <a:cubicBezTo>
                        <a:pt x="2846" y="1049"/>
                        <a:pt x="2853" y="997"/>
                        <a:pt x="2839" y="946"/>
                      </a:cubicBezTo>
                      <a:cubicBezTo>
                        <a:pt x="2824" y="895"/>
                        <a:pt x="2817" y="815"/>
                        <a:pt x="2780" y="778"/>
                      </a:cubicBezTo>
                      <a:cubicBezTo>
                        <a:pt x="2743" y="741"/>
                        <a:pt x="2664" y="623"/>
                        <a:pt x="2685" y="593"/>
                      </a:cubicBezTo>
                      <a:cubicBezTo>
                        <a:pt x="2707" y="564"/>
                        <a:pt x="2750" y="645"/>
                        <a:pt x="2774" y="667"/>
                      </a:cubicBezTo>
                      <a:cubicBezTo>
                        <a:pt x="2794" y="689"/>
                        <a:pt x="2811" y="653"/>
                        <a:pt x="2817" y="571"/>
                      </a:cubicBezTo>
                      <a:cubicBezTo>
                        <a:pt x="2824" y="491"/>
                        <a:pt x="2787" y="417"/>
                        <a:pt x="2722" y="417"/>
                      </a:cubicBezTo>
                      <a:cubicBezTo>
                        <a:pt x="2656" y="417"/>
                        <a:pt x="2596" y="403"/>
                        <a:pt x="2560" y="432"/>
                      </a:cubicBezTo>
                      <a:cubicBezTo>
                        <a:pt x="2523" y="462"/>
                        <a:pt x="2508" y="469"/>
                        <a:pt x="2421" y="447"/>
                      </a:cubicBezTo>
                      <a:cubicBezTo>
                        <a:pt x="2332" y="426"/>
                        <a:pt x="2207" y="329"/>
                        <a:pt x="2158" y="322"/>
                      </a:cubicBezTo>
                      <a:cubicBezTo>
                        <a:pt x="2105" y="315"/>
                        <a:pt x="2038" y="329"/>
                        <a:pt x="2053" y="381"/>
                      </a:cubicBezTo>
                      <a:cubicBezTo>
                        <a:pt x="2069" y="432"/>
                        <a:pt x="2038" y="514"/>
                        <a:pt x="2002" y="528"/>
                      </a:cubicBezTo>
                      <a:cubicBezTo>
                        <a:pt x="1965" y="543"/>
                        <a:pt x="1965" y="462"/>
                        <a:pt x="1913" y="454"/>
                      </a:cubicBezTo>
                      <a:cubicBezTo>
                        <a:pt x="1863" y="447"/>
                        <a:pt x="1820" y="322"/>
                        <a:pt x="1723" y="315"/>
                      </a:cubicBezTo>
                      <a:cubicBezTo>
                        <a:pt x="1630" y="307"/>
                        <a:pt x="1519" y="322"/>
                        <a:pt x="1505" y="264"/>
                      </a:cubicBezTo>
                      <a:cubicBezTo>
                        <a:pt x="1489" y="205"/>
                        <a:pt x="1511" y="190"/>
                        <a:pt x="1532" y="190"/>
                      </a:cubicBezTo>
                      <a:cubicBezTo>
                        <a:pt x="1556" y="190"/>
                        <a:pt x="1569" y="125"/>
                        <a:pt x="1556" y="110"/>
                      </a:cubicBezTo>
                      <a:cubicBezTo>
                        <a:pt x="1541" y="95"/>
                        <a:pt x="1593" y="0"/>
                        <a:pt x="1532" y="0"/>
                      </a:cubicBezTo>
                      <a:cubicBezTo>
                        <a:pt x="1474" y="0"/>
                        <a:pt x="1336" y="43"/>
                        <a:pt x="1240" y="36"/>
                      </a:cubicBezTo>
                      <a:cubicBezTo>
                        <a:pt x="1143" y="28"/>
                        <a:pt x="1011" y="8"/>
                        <a:pt x="939" y="102"/>
                      </a:cubicBezTo>
                      <a:cubicBezTo>
                        <a:pt x="865" y="198"/>
                        <a:pt x="771" y="153"/>
                        <a:pt x="733" y="153"/>
                      </a:cubicBezTo>
                      <a:cubicBezTo>
                        <a:pt x="697" y="153"/>
                        <a:pt x="638" y="161"/>
                        <a:pt x="594" y="235"/>
                      </a:cubicBezTo>
                      <a:cubicBezTo>
                        <a:pt x="551" y="307"/>
                        <a:pt x="514" y="292"/>
                        <a:pt x="483" y="3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4" name="iṣļïḑè">
                  <a:extLst>
                    <a:ext uri="{FF2B5EF4-FFF2-40B4-BE49-F238E27FC236}">
                      <a16:creationId xmlns:a16="http://schemas.microsoft.com/office/drawing/2014/main" id="{8A74AB12-E381-1CE0-D211-8099FA5086ED}"/>
                    </a:ext>
                  </a:extLst>
                </p:cNvPr>
                <p:cNvSpPr/>
                <p:nvPr/>
              </p:nvSpPr>
              <p:spPr bwMode="auto">
                <a:xfrm>
                  <a:off x="5930" y="3378"/>
                  <a:ext cx="844" cy="788"/>
                </a:xfrm>
                <a:custGeom>
                  <a:avLst/>
                  <a:gdLst>
                    <a:gd name="T0" fmla="*/ 12 w 2164"/>
                    <a:gd name="T1" fmla="*/ 815 h 2025"/>
                    <a:gd name="T2" fmla="*/ 24 w 2164"/>
                    <a:gd name="T3" fmla="*/ 970 h 2025"/>
                    <a:gd name="T4" fmla="*/ 123 w 2164"/>
                    <a:gd name="T5" fmla="*/ 1506 h 2025"/>
                    <a:gd name="T6" fmla="*/ 283 w 2164"/>
                    <a:gd name="T7" fmla="*/ 1654 h 2025"/>
                    <a:gd name="T8" fmla="*/ 557 w 2164"/>
                    <a:gd name="T9" fmla="*/ 1580 h 2025"/>
                    <a:gd name="T10" fmla="*/ 880 w 2164"/>
                    <a:gd name="T11" fmla="*/ 1452 h 2025"/>
                    <a:gd name="T12" fmla="*/ 1097 w 2164"/>
                    <a:gd name="T13" fmla="*/ 1499 h 2025"/>
                    <a:gd name="T14" fmla="*/ 1216 w 2164"/>
                    <a:gd name="T15" fmla="*/ 1622 h 2025"/>
                    <a:gd name="T16" fmla="*/ 1305 w 2164"/>
                    <a:gd name="T17" fmla="*/ 1595 h 2025"/>
                    <a:gd name="T18" fmla="*/ 1395 w 2164"/>
                    <a:gd name="T19" fmla="*/ 1765 h 2025"/>
                    <a:gd name="T20" fmla="*/ 1591 w 2164"/>
                    <a:gd name="T21" fmla="*/ 1982 h 2025"/>
                    <a:gd name="T22" fmla="*/ 1719 w 2164"/>
                    <a:gd name="T23" fmla="*/ 1951 h 2025"/>
                    <a:gd name="T24" fmla="*/ 1883 w 2164"/>
                    <a:gd name="T25" fmla="*/ 1908 h 2025"/>
                    <a:gd name="T26" fmla="*/ 1957 w 2164"/>
                    <a:gd name="T27" fmla="*/ 1807 h 2025"/>
                    <a:gd name="T28" fmla="*/ 2057 w 2164"/>
                    <a:gd name="T29" fmla="*/ 1538 h 2025"/>
                    <a:gd name="T30" fmla="*/ 2143 w 2164"/>
                    <a:gd name="T31" fmla="*/ 1256 h 2025"/>
                    <a:gd name="T32" fmla="*/ 2094 w 2164"/>
                    <a:gd name="T33" fmla="*/ 1002 h 2025"/>
                    <a:gd name="T34" fmla="*/ 1990 w 2164"/>
                    <a:gd name="T35" fmla="*/ 806 h 2025"/>
                    <a:gd name="T36" fmla="*/ 1879 w 2164"/>
                    <a:gd name="T37" fmla="*/ 625 h 2025"/>
                    <a:gd name="T38" fmla="*/ 1739 w 2164"/>
                    <a:gd name="T39" fmla="*/ 398 h 2025"/>
                    <a:gd name="T40" fmla="*/ 1628 w 2164"/>
                    <a:gd name="T41" fmla="*/ 222 h 2025"/>
                    <a:gd name="T42" fmla="*/ 1539 w 2164"/>
                    <a:gd name="T43" fmla="*/ 64 h 2025"/>
                    <a:gd name="T44" fmla="*/ 1496 w 2164"/>
                    <a:gd name="T45" fmla="*/ 388 h 2025"/>
                    <a:gd name="T46" fmla="*/ 1305 w 2164"/>
                    <a:gd name="T47" fmla="*/ 371 h 2025"/>
                    <a:gd name="T48" fmla="*/ 1242 w 2164"/>
                    <a:gd name="T49" fmla="*/ 175 h 2025"/>
                    <a:gd name="T50" fmla="*/ 1115 w 2164"/>
                    <a:gd name="T51" fmla="*/ 90 h 2025"/>
                    <a:gd name="T52" fmla="*/ 972 w 2164"/>
                    <a:gd name="T53" fmla="*/ 116 h 2025"/>
                    <a:gd name="T54" fmla="*/ 870 w 2164"/>
                    <a:gd name="T55" fmla="*/ 275 h 2025"/>
                    <a:gd name="T56" fmla="*/ 769 w 2164"/>
                    <a:gd name="T57" fmla="*/ 254 h 2025"/>
                    <a:gd name="T58" fmla="*/ 605 w 2164"/>
                    <a:gd name="T59" fmla="*/ 344 h 2025"/>
                    <a:gd name="T60" fmla="*/ 521 w 2164"/>
                    <a:gd name="T61" fmla="*/ 418 h 2025"/>
                    <a:gd name="T62" fmla="*/ 415 w 2164"/>
                    <a:gd name="T63" fmla="*/ 588 h 2025"/>
                    <a:gd name="T64" fmla="*/ 204 w 2164"/>
                    <a:gd name="T65" fmla="*/ 674 h 2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4" h="2025">
                      <a:moveTo>
                        <a:pt x="119" y="721"/>
                      </a:moveTo>
                      <a:cubicBezTo>
                        <a:pt x="88" y="743"/>
                        <a:pt x="0" y="774"/>
                        <a:pt x="12" y="815"/>
                      </a:cubicBezTo>
                      <a:cubicBezTo>
                        <a:pt x="24" y="859"/>
                        <a:pt x="0" y="907"/>
                        <a:pt x="0" y="907"/>
                      </a:cubicBezTo>
                      <a:cubicBezTo>
                        <a:pt x="0" y="907"/>
                        <a:pt x="16" y="943"/>
                        <a:pt x="24" y="970"/>
                      </a:cubicBezTo>
                      <a:cubicBezTo>
                        <a:pt x="29" y="996"/>
                        <a:pt x="0" y="1065"/>
                        <a:pt x="29" y="1145"/>
                      </a:cubicBezTo>
                      <a:cubicBezTo>
                        <a:pt x="53" y="1224"/>
                        <a:pt x="123" y="1388"/>
                        <a:pt x="123" y="1506"/>
                      </a:cubicBezTo>
                      <a:cubicBezTo>
                        <a:pt x="123" y="1622"/>
                        <a:pt x="123" y="1642"/>
                        <a:pt x="160" y="1664"/>
                      </a:cubicBezTo>
                      <a:cubicBezTo>
                        <a:pt x="197" y="1686"/>
                        <a:pt x="257" y="1686"/>
                        <a:pt x="283" y="1654"/>
                      </a:cubicBezTo>
                      <a:cubicBezTo>
                        <a:pt x="310" y="1622"/>
                        <a:pt x="368" y="1600"/>
                        <a:pt x="410" y="1600"/>
                      </a:cubicBezTo>
                      <a:cubicBezTo>
                        <a:pt x="452" y="1600"/>
                        <a:pt x="526" y="1627"/>
                        <a:pt x="557" y="1580"/>
                      </a:cubicBezTo>
                      <a:cubicBezTo>
                        <a:pt x="589" y="1531"/>
                        <a:pt x="690" y="1489"/>
                        <a:pt x="722" y="1483"/>
                      </a:cubicBezTo>
                      <a:cubicBezTo>
                        <a:pt x="753" y="1479"/>
                        <a:pt x="843" y="1462"/>
                        <a:pt x="880" y="1452"/>
                      </a:cubicBezTo>
                      <a:cubicBezTo>
                        <a:pt x="917" y="1441"/>
                        <a:pt x="999" y="1437"/>
                        <a:pt x="1009" y="1452"/>
                      </a:cubicBezTo>
                      <a:cubicBezTo>
                        <a:pt x="1018" y="1469"/>
                        <a:pt x="1073" y="1452"/>
                        <a:pt x="1097" y="1499"/>
                      </a:cubicBezTo>
                      <a:cubicBezTo>
                        <a:pt x="1126" y="1548"/>
                        <a:pt x="1121" y="1553"/>
                        <a:pt x="1152" y="1605"/>
                      </a:cubicBezTo>
                      <a:cubicBezTo>
                        <a:pt x="1184" y="1659"/>
                        <a:pt x="1195" y="1642"/>
                        <a:pt x="1216" y="1622"/>
                      </a:cubicBezTo>
                      <a:cubicBezTo>
                        <a:pt x="1237" y="1600"/>
                        <a:pt x="1263" y="1590"/>
                        <a:pt x="1268" y="1580"/>
                      </a:cubicBezTo>
                      <a:cubicBezTo>
                        <a:pt x="1274" y="1568"/>
                        <a:pt x="1295" y="1543"/>
                        <a:pt x="1305" y="1595"/>
                      </a:cubicBezTo>
                      <a:cubicBezTo>
                        <a:pt x="1316" y="1649"/>
                        <a:pt x="1332" y="1664"/>
                        <a:pt x="1332" y="1701"/>
                      </a:cubicBezTo>
                      <a:cubicBezTo>
                        <a:pt x="1332" y="1738"/>
                        <a:pt x="1379" y="1723"/>
                        <a:pt x="1395" y="1765"/>
                      </a:cubicBezTo>
                      <a:cubicBezTo>
                        <a:pt x="1411" y="1807"/>
                        <a:pt x="1400" y="1871"/>
                        <a:pt x="1458" y="1913"/>
                      </a:cubicBezTo>
                      <a:cubicBezTo>
                        <a:pt x="1517" y="1956"/>
                        <a:pt x="1575" y="1966"/>
                        <a:pt x="1591" y="1982"/>
                      </a:cubicBezTo>
                      <a:cubicBezTo>
                        <a:pt x="1608" y="1998"/>
                        <a:pt x="1628" y="1987"/>
                        <a:pt x="1654" y="1951"/>
                      </a:cubicBezTo>
                      <a:cubicBezTo>
                        <a:pt x="1682" y="1913"/>
                        <a:pt x="1677" y="1903"/>
                        <a:pt x="1719" y="1951"/>
                      </a:cubicBezTo>
                      <a:cubicBezTo>
                        <a:pt x="1761" y="1998"/>
                        <a:pt x="1756" y="2025"/>
                        <a:pt x="1793" y="1987"/>
                      </a:cubicBezTo>
                      <a:cubicBezTo>
                        <a:pt x="1830" y="1951"/>
                        <a:pt x="1813" y="1913"/>
                        <a:pt x="1883" y="1908"/>
                      </a:cubicBezTo>
                      <a:cubicBezTo>
                        <a:pt x="1953" y="1903"/>
                        <a:pt x="1932" y="1908"/>
                        <a:pt x="1953" y="1882"/>
                      </a:cubicBezTo>
                      <a:cubicBezTo>
                        <a:pt x="1974" y="1854"/>
                        <a:pt x="1937" y="1834"/>
                        <a:pt x="1957" y="1807"/>
                      </a:cubicBezTo>
                      <a:cubicBezTo>
                        <a:pt x="1978" y="1780"/>
                        <a:pt x="1978" y="1728"/>
                        <a:pt x="1995" y="1691"/>
                      </a:cubicBezTo>
                      <a:cubicBezTo>
                        <a:pt x="2011" y="1654"/>
                        <a:pt x="2027" y="1568"/>
                        <a:pt x="2057" y="1538"/>
                      </a:cubicBezTo>
                      <a:cubicBezTo>
                        <a:pt x="2090" y="1506"/>
                        <a:pt x="2115" y="1494"/>
                        <a:pt x="2122" y="1437"/>
                      </a:cubicBezTo>
                      <a:cubicBezTo>
                        <a:pt x="2127" y="1378"/>
                        <a:pt x="2122" y="1304"/>
                        <a:pt x="2143" y="1256"/>
                      </a:cubicBezTo>
                      <a:cubicBezTo>
                        <a:pt x="2164" y="1208"/>
                        <a:pt x="2127" y="1198"/>
                        <a:pt x="2115" y="1166"/>
                      </a:cubicBezTo>
                      <a:cubicBezTo>
                        <a:pt x="2106" y="1134"/>
                        <a:pt x="2131" y="1044"/>
                        <a:pt x="2094" y="1002"/>
                      </a:cubicBezTo>
                      <a:cubicBezTo>
                        <a:pt x="2057" y="959"/>
                        <a:pt x="2048" y="922"/>
                        <a:pt x="2032" y="912"/>
                      </a:cubicBezTo>
                      <a:cubicBezTo>
                        <a:pt x="2015" y="901"/>
                        <a:pt x="2027" y="815"/>
                        <a:pt x="1990" y="806"/>
                      </a:cubicBezTo>
                      <a:cubicBezTo>
                        <a:pt x="1953" y="795"/>
                        <a:pt x="1953" y="753"/>
                        <a:pt x="1932" y="716"/>
                      </a:cubicBezTo>
                      <a:cubicBezTo>
                        <a:pt x="1911" y="679"/>
                        <a:pt x="1911" y="647"/>
                        <a:pt x="1879" y="625"/>
                      </a:cubicBezTo>
                      <a:cubicBezTo>
                        <a:pt x="1845" y="605"/>
                        <a:pt x="1761" y="610"/>
                        <a:pt x="1761" y="541"/>
                      </a:cubicBezTo>
                      <a:cubicBezTo>
                        <a:pt x="1761" y="472"/>
                        <a:pt x="1751" y="418"/>
                        <a:pt x="1739" y="398"/>
                      </a:cubicBezTo>
                      <a:cubicBezTo>
                        <a:pt x="1729" y="376"/>
                        <a:pt x="1729" y="297"/>
                        <a:pt x="1702" y="265"/>
                      </a:cubicBezTo>
                      <a:cubicBezTo>
                        <a:pt x="1677" y="233"/>
                        <a:pt x="1633" y="307"/>
                        <a:pt x="1628" y="222"/>
                      </a:cubicBezTo>
                      <a:cubicBezTo>
                        <a:pt x="1623" y="138"/>
                        <a:pt x="1601" y="106"/>
                        <a:pt x="1586" y="79"/>
                      </a:cubicBezTo>
                      <a:cubicBezTo>
                        <a:pt x="1571" y="53"/>
                        <a:pt x="1554" y="0"/>
                        <a:pt x="1539" y="64"/>
                      </a:cubicBezTo>
                      <a:cubicBezTo>
                        <a:pt x="1522" y="127"/>
                        <a:pt x="1511" y="233"/>
                        <a:pt x="1517" y="275"/>
                      </a:cubicBezTo>
                      <a:cubicBezTo>
                        <a:pt x="1522" y="319"/>
                        <a:pt x="1506" y="356"/>
                        <a:pt x="1496" y="388"/>
                      </a:cubicBezTo>
                      <a:cubicBezTo>
                        <a:pt x="1485" y="418"/>
                        <a:pt x="1480" y="482"/>
                        <a:pt x="1453" y="482"/>
                      </a:cubicBezTo>
                      <a:cubicBezTo>
                        <a:pt x="1427" y="482"/>
                        <a:pt x="1347" y="398"/>
                        <a:pt x="1305" y="371"/>
                      </a:cubicBezTo>
                      <a:cubicBezTo>
                        <a:pt x="1263" y="344"/>
                        <a:pt x="1174" y="307"/>
                        <a:pt x="1189" y="270"/>
                      </a:cubicBezTo>
                      <a:cubicBezTo>
                        <a:pt x="1205" y="233"/>
                        <a:pt x="1232" y="206"/>
                        <a:pt x="1242" y="175"/>
                      </a:cubicBezTo>
                      <a:cubicBezTo>
                        <a:pt x="1253" y="143"/>
                        <a:pt x="1263" y="101"/>
                        <a:pt x="1216" y="106"/>
                      </a:cubicBezTo>
                      <a:cubicBezTo>
                        <a:pt x="1168" y="111"/>
                        <a:pt x="1142" y="95"/>
                        <a:pt x="1115" y="90"/>
                      </a:cubicBezTo>
                      <a:cubicBezTo>
                        <a:pt x="1089" y="85"/>
                        <a:pt x="1047" y="79"/>
                        <a:pt x="1047" y="106"/>
                      </a:cubicBezTo>
                      <a:cubicBezTo>
                        <a:pt x="1047" y="132"/>
                        <a:pt x="999" y="116"/>
                        <a:pt x="972" y="116"/>
                      </a:cubicBezTo>
                      <a:cubicBezTo>
                        <a:pt x="944" y="116"/>
                        <a:pt x="912" y="127"/>
                        <a:pt x="898" y="180"/>
                      </a:cubicBezTo>
                      <a:cubicBezTo>
                        <a:pt x="880" y="233"/>
                        <a:pt x="838" y="254"/>
                        <a:pt x="870" y="275"/>
                      </a:cubicBezTo>
                      <a:cubicBezTo>
                        <a:pt x="902" y="297"/>
                        <a:pt x="888" y="319"/>
                        <a:pt x="856" y="297"/>
                      </a:cubicBezTo>
                      <a:cubicBezTo>
                        <a:pt x="822" y="275"/>
                        <a:pt x="781" y="287"/>
                        <a:pt x="769" y="254"/>
                      </a:cubicBezTo>
                      <a:cubicBezTo>
                        <a:pt x="759" y="222"/>
                        <a:pt x="737" y="191"/>
                        <a:pt x="706" y="222"/>
                      </a:cubicBezTo>
                      <a:cubicBezTo>
                        <a:pt x="674" y="254"/>
                        <a:pt x="632" y="312"/>
                        <a:pt x="605" y="344"/>
                      </a:cubicBezTo>
                      <a:cubicBezTo>
                        <a:pt x="579" y="376"/>
                        <a:pt x="552" y="398"/>
                        <a:pt x="552" y="408"/>
                      </a:cubicBezTo>
                      <a:cubicBezTo>
                        <a:pt x="552" y="418"/>
                        <a:pt x="536" y="440"/>
                        <a:pt x="521" y="418"/>
                      </a:cubicBezTo>
                      <a:cubicBezTo>
                        <a:pt x="505" y="398"/>
                        <a:pt x="473" y="403"/>
                        <a:pt x="468" y="472"/>
                      </a:cubicBezTo>
                      <a:cubicBezTo>
                        <a:pt x="463" y="541"/>
                        <a:pt x="457" y="573"/>
                        <a:pt x="415" y="588"/>
                      </a:cubicBezTo>
                      <a:cubicBezTo>
                        <a:pt x="373" y="605"/>
                        <a:pt x="331" y="593"/>
                        <a:pt x="294" y="630"/>
                      </a:cubicBezTo>
                      <a:cubicBezTo>
                        <a:pt x="257" y="667"/>
                        <a:pt x="225" y="674"/>
                        <a:pt x="204" y="674"/>
                      </a:cubicBezTo>
                      <a:cubicBezTo>
                        <a:pt x="182" y="674"/>
                        <a:pt x="155" y="695"/>
                        <a:pt x="119" y="7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5" name="íŝľîḓé">
                  <a:extLst>
                    <a:ext uri="{FF2B5EF4-FFF2-40B4-BE49-F238E27FC236}">
                      <a16:creationId xmlns:a16="http://schemas.microsoft.com/office/drawing/2014/main" id="{CBD0A21F-CA7A-FD4E-19B0-E14AF5E3459F}"/>
                    </a:ext>
                  </a:extLst>
                </p:cNvPr>
                <p:cNvSpPr/>
                <p:nvPr/>
              </p:nvSpPr>
              <p:spPr bwMode="auto">
                <a:xfrm>
                  <a:off x="222" y="921"/>
                  <a:ext cx="2356" cy="1981"/>
                </a:xfrm>
                <a:custGeom>
                  <a:avLst/>
                  <a:gdLst>
                    <a:gd name="T0" fmla="*/ 5138 w 6040"/>
                    <a:gd name="T1" fmla="*/ 1162 h 5086"/>
                    <a:gd name="T2" fmla="*/ 4751 w 6040"/>
                    <a:gd name="T3" fmla="*/ 908 h 5086"/>
                    <a:gd name="T4" fmla="*/ 4686 w 6040"/>
                    <a:gd name="T5" fmla="*/ 1222 h 5086"/>
                    <a:gd name="T6" fmla="*/ 4636 w 6040"/>
                    <a:gd name="T7" fmla="*/ 1663 h 5086"/>
                    <a:gd name="T8" fmla="*/ 4507 w 6040"/>
                    <a:gd name="T9" fmla="*/ 1811 h 5086"/>
                    <a:gd name="T10" fmla="*/ 4150 w 6040"/>
                    <a:gd name="T11" fmla="*/ 1421 h 5086"/>
                    <a:gd name="T12" fmla="*/ 3876 w 6040"/>
                    <a:gd name="T13" fmla="*/ 1251 h 5086"/>
                    <a:gd name="T14" fmla="*/ 3951 w 6040"/>
                    <a:gd name="T15" fmla="*/ 839 h 5086"/>
                    <a:gd name="T16" fmla="*/ 4250 w 6040"/>
                    <a:gd name="T17" fmla="*/ 567 h 5086"/>
                    <a:gd name="T18" fmla="*/ 4493 w 6040"/>
                    <a:gd name="T19" fmla="*/ 397 h 5086"/>
                    <a:gd name="T20" fmla="*/ 4383 w 6040"/>
                    <a:gd name="T21" fmla="*/ 244 h 5086"/>
                    <a:gd name="T22" fmla="*/ 4219 w 6040"/>
                    <a:gd name="T23" fmla="*/ 466 h 5086"/>
                    <a:gd name="T24" fmla="*/ 3992 w 6040"/>
                    <a:gd name="T25" fmla="*/ 229 h 5086"/>
                    <a:gd name="T26" fmla="*/ 3767 w 6040"/>
                    <a:gd name="T27" fmla="*/ 194 h 5086"/>
                    <a:gd name="T28" fmla="*/ 3615 w 6040"/>
                    <a:gd name="T29" fmla="*/ 429 h 5086"/>
                    <a:gd name="T30" fmla="*/ 3135 w 6040"/>
                    <a:gd name="T31" fmla="*/ 464 h 5086"/>
                    <a:gd name="T32" fmla="*/ 2744 w 6040"/>
                    <a:gd name="T33" fmla="*/ 394 h 5086"/>
                    <a:gd name="T34" fmla="*/ 1996 w 6040"/>
                    <a:gd name="T35" fmla="*/ 197 h 5086"/>
                    <a:gd name="T36" fmla="*/ 1613 w 6040"/>
                    <a:gd name="T37" fmla="*/ 322 h 5086"/>
                    <a:gd name="T38" fmla="*/ 386 w 6040"/>
                    <a:gd name="T39" fmla="*/ 145 h 5086"/>
                    <a:gd name="T40" fmla="*/ 94 w 6040"/>
                    <a:gd name="T41" fmla="*/ 411 h 5086"/>
                    <a:gd name="T42" fmla="*/ 84 w 6040"/>
                    <a:gd name="T43" fmla="*/ 545 h 5086"/>
                    <a:gd name="T44" fmla="*/ 328 w 6040"/>
                    <a:gd name="T45" fmla="*/ 735 h 5086"/>
                    <a:gd name="T46" fmla="*/ 138 w 6040"/>
                    <a:gd name="T47" fmla="*/ 1088 h 5086"/>
                    <a:gd name="T48" fmla="*/ 508 w 6040"/>
                    <a:gd name="T49" fmla="*/ 1323 h 5086"/>
                    <a:gd name="T50" fmla="*/ 255 w 6040"/>
                    <a:gd name="T51" fmla="*/ 1614 h 5086"/>
                    <a:gd name="T52" fmla="*/ 812 w 6040"/>
                    <a:gd name="T53" fmla="*/ 1105 h 5086"/>
                    <a:gd name="T54" fmla="*/ 907 w 6040"/>
                    <a:gd name="T55" fmla="*/ 1190 h 5086"/>
                    <a:gd name="T56" fmla="*/ 1276 w 6040"/>
                    <a:gd name="T57" fmla="*/ 1177 h 5086"/>
                    <a:gd name="T58" fmla="*/ 1829 w 6040"/>
                    <a:gd name="T59" fmla="*/ 1407 h 5086"/>
                    <a:gd name="T60" fmla="*/ 2159 w 6040"/>
                    <a:gd name="T61" fmla="*/ 2124 h 5086"/>
                    <a:gd name="T62" fmla="*/ 2557 w 6040"/>
                    <a:gd name="T63" fmla="*/ 3249 h 5086"/>
                    <a:gd name="T64" fmla="*/ 3018 w 6040"/>
                    <a:gd name="T65" fmla="*/ 4037 h 5086"/>
                    <a:gd name="T66" fmla="*/ 2770 w 6040"/>
                    <a:gd name="T67" fmla="*/ 3421 h 5086"/>
                    <a:gd name="T68" fmla="*/ 3239 w 6040"/>
                    <a:gd name="T69" fmla="*/ 4191 h 5086"/>
                    <a:gd name="T70" fmla="*/ 3798 w 6040"/>
                    <a:gd name="T71" fmla="*/ 4516 h 5086"/>
                    <a:gd name="T72" fmla="*/ 4234 w 6040"/>
                    <a:gd name="T73" fmla="*/ 4789 h 5086"/>
                    <a:gd name="T74" fmla="*/ 4580 w 6040"/>
                    <a:gd name="T75" fmla="*/ 5037 h 5086"/>
                    <a:gd name="T76" fmla="*/ 4562 w 6040"/>
                    <a:gd name="T77" fmla="*/ 4961 h 5086"/>
                    <a:gd name="T78" fmla="*/ 4398 w 6040"/>
                    <a:gd name="T79" fmla="*/ 4520 h 5086"/>
                    <a:gd name="T80" fmla="*/ 4188 w 6040"/>
                    <a:gd name="T81" fmla="*/ 4323 h 5086"/>
                    <a:gd name="T82" fmla="*/ 3930 w 6040"/>
                    <a:gd name="T83" fmla="*/ 4339 h 5086"/>
                    <a:gd name="T84" fmla="*/ 3671 w 6040"/>
                    <a:gd name="T85" fmla="*/ 3806 h 5086"/>
                    <a:gd name="T86" fmla="*/ 4084 w 6040"/>
                    <a:gd name="T87" fmla="*/ 3559 h 5086"/>
                    <a:gd name="T88" fmla="*/ 4441 w 6040"/>
                    <a:gd name="T89" fmla="*/ 3756 h 5086"/>
                    <a:gd name="T90" fmla="*/ 4507 w 6040"/>
                    <a:gd name="T91" fmla="*/ 3443 h 5086"/>
                    <a:gd name="T92" fmla="*/ 4897 w 6040"/>
                    <a:gd name="T93" fmla="*/ 2823 h 5086"/>
                    <a:gd name="T94" fmla="*/ 5287 w 6040"/>
                    <a:gd name="T95" fmla="*/ 2415 h 5086"/>
                    <a:gd name="T96" fmla="*/ 5432 w 6040"/>
                    <a:gd name="T97" fmla="*/ 2458 h 5086"/>
                    <a:gd name="T98" fmla="*/ 5385 w 6040"/>
                    <a:gd name="T99" fmla="*/ 2256 h 5086"/>
                    <a:gd name="T100" fmla="*/ 5176 w 6040"/>
                    <a:gd name="T101" fmla="*/ 2189 h 5086"/>
                    <a:gd name="T102" fmla="*/ 5345 w 6040"/>
                    <a:gd name="T103" fmla="*/ 1959 h 5086"/>
                    <a:gd name="T104" fmla="*/ 5753 w 6040"/>
                    <a:gd name="T105" fmla="*/ 1865 h 5086"/>
                    <a:gd name="T106" fmla="*/ 5770 w 6040"/>
                    <a:gd name="T107" fmla="*/ 2201 h 5086"/>
                    <a:gd name="T108" fmla="*/ 5994 w 6040"/>
                    <a:gd name="T109" fmla="*/ 2117 h 5086"/>
                    <a:gd name="T110" fmla="*/ 5867 w 6040"/>
                    <a:gd name="T111" fmla="*/ 1811 h 5086"/>
                    <a:gd name="T112" fmla="*/ 5566 w 6040"/>
                    <a:gd name="T113" fmla="*/ 1497 h 5086"/>
                    <a:gd name="T114" fmla="*/ 5440 w 6040"/>
                    <a:gd name="T115" fmla="*/ 1150 h 5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040" h="5086">
                      <a:moveTo>
                        <a:pt x="5331" y="1187"/>
                      </a:moveTo>
                      <a:cubicBezTo>
                        <a:pt x="5310" y="1224"/>
                        <a:pt x="5292" y="1301"/>
                        <a:pt x="5227" y="1266"/>
                      </a:cubicBezTo>
                      <a:cubicBezTo>
                        <a:pt x="5161" y="1232"/>
                        <a:pt x="5133" y="1207"/>
                        <a:pt x="5138" y="1162"/>
                      </a:cubicBezTo>
                      <a:cubicBezTo>
                        <a:pt x="5143" y="1117"/>
                        <a:pt x="5178" y="1033"/>
                        <a:pt x="5113" y="1043"/>
                      </a:cubicBezTo>
                      <a:cubicBezTo>
                        <a:pt x="5049" y="1053"/>
                        <a:pt x="5025" y="1004"/>
                        <a:pt x="4960" y="962"/>
                      </a:cubicBezTo>
                      <a:cubicBezTo>
                        <a:pt x="4894" y="923"/>
                        <a:pt x="4776" y="908"/>
                        <a:pt x="4751" y="908"/>
                      </a:cubicBezTo>
                      <a:cubicBezTo>
                        <a:pt x="4726" y="908"/>
                        <a:pt x="4730" y="923"/>
                        <a:pt x="4711" y="972"/>
                      </a:cubicBezTo>
                      <a:cubicBezTo>
                        <a:pt x="4691" y="1023"/>
                        <a:pt x="4646" y="1073"/>
                        <a:pt x="4686" y="1107"/>
                      </a:cubicBezTo>
                      <a:cubicBezTo>
                        <a:pt x="4726" y="1142"/>
                        <a:pt x="4720" y="1191"/>
                        <a:pt x="4686" y="1222"/>
                      </a:cubicBezTo>
                      <a:cubicBezTo>
                        <a:pt x="4651" y="1251"/>
                        <a:pt x="4656" y="1261"/>
                        <a:pt x="4701" y="1320"/>
                      </a:cubicBezTo>
                      <a:cubicBezTo>
                        <a:pt x="4746" y="1380"/>
                        <a:pt x="4781" y="1460"/>
                        <a:pt x="4711" y="1529"/>
                      </a:cubicBezTo>
                      <a:cubicBezTo>
                        <a:pt x="4642" y="1598"/>
                        <a:pt x="4598" y="1603"/>
                        <a:pt x="4636" y="1663"/>
                      </a:cubicBezTo>
                      <a:cubicBezTo>
                        <a:pt x="4677" y="1723"/>
                        <a:pt x="4686" y="1767"/>
                        <a:pt x="4691" y="1802"/>
                      </a:cubicBezTo>
                      <a:cubicBezTo>
                        <a:pt x="4696" y="1836"/>
                        <a:pt x="4665" y="1862"/>
                        <a:pt x="4617" y="1892"/>
                      </a:cubicBezTo>
                      <a:cubicBezTo>
                        <a:pt x="4567" y="1922"/>
                        <a:pt x="4533" y="1853"/>
                        <a:pt x="4507" y="1811"/>
                      </a:cubicBezTo>
                      <a:cubicBezTo>
                        <a:pt x="4482" y="1772"/>
                        <a:pt x="4498" y="1693"/>
                        <a:pt x="4472" y="1663"/>
                      </a:cubicBezTo>
                      <a:cubicBezTo>
                        <a:pt x="4447" y="1633"/>
                        <a:pt x="4433" y="1613"/>
                        <a:pt x="4378" y="1579"/>
                      </a:cubicBezTo>
                      <a:cubicBezTo>
                        <a:pt x="4324" y="1544"/>
                        <a:pt x="4180" y="1450"/>
                        <a:pt x="4150" y="1421"/>
                      </a:cubicBezTo>
                      <a:cubicBezTo>
                        <a:pt x="4121" y="1389"/>
                        <a:pt x="4040" y="1385"/>
                        <a:pt x="3997" y="1380"/>
                      </a:cubicBezTo>
                      <a:cubicBezTo>
                        <a:pt x="3951" y="1375"/>
                        <a:pt x="3931" y="1360"/>
                        <a:pt x="3931" y="1306"/>
                      </a:cubicBezTo>
                      <a:cubicBezTo>
                        <a:pt x="3931" y="1251"/>
                        <a:pt x="3918" y="1251"/>
                        <a:pt x="3876" y="1251"/>
                      </a:cubicBezTo>
                      <a:cubicBezTo>
                        <a:pt x="3837" y="1251"/>
                        <a:pt x="3837" y="1191"/>
                        <a:pt x="3837" y="1137"/>
                      </a:cubicBezTo>
                      <a:cubicBezTo>
                        <a:pt x="3837" y="1083"/>
                        <a:pt x="3846" y="1018"/>
                        <a:pt x="3892" y="977"/>
                      </a:cubicBezTo>
                      <a:cubicBezTo>
                        <a:pt x="3936" y="938"/>
                        <a:pt x="3961" y="864"/>
                        <a:pt x="3951" y="839"/>
                      </a:cubicBezTo>
                      <a:cubicBezTo>
                        <a:pt x="3941" y="814"/>
                        <a:pt x="3961" y="800"/>
                        <a:pt x="4000" y="805"/>
                      </a:cubicBezTo>
                      <a:cubicBezTo>
                        <a:pt x="4040" y="809"/>
                        <a:pt x="4092" y="800"/>
                        <a:pt x="4156" y="759"/>
                      </a:cubicBezTo>
                      <a:cubicBezTo>
                        <a:pt x="4219" y="720"/>
                        <a:pt x="4235" y="591"/>
                        <a:pt x="4250" y="567"/>
                      </a:cubicBezTo>
                      <a:cubicBezTo>
                        <a:pt x="4264" y="540"/>
                        <a:pt x="4279" y="491"/>
                        <a:pt x="4324" y="526"/>
                      </a:cubicBezTo>
                      <a:cubicBezTo>
                        <a:pt x="4368" y="560"/>
                        <a:pt x="4442" y="557"/>
                        <a:pt x="4477" y="516"/>
                      </a:cubicBezTo>
                      <a:cubicBezTo>
                        <a:pt x="4514" y="476"/>
                        <a:pt x="4498" y="432"/>
                        <a:pt x="4493" y="397"/>
                      </a:cubicBezTo>
                      <a:cubicBezTo>
                        <a:pt x="4486" y="363"/>
                        <a:pt x="4507" y="343"/>
                        <a:pt x="4521" y="337"/>
                      </a:cubicBezTo>
                      <a:cubicBezTo>
                        <a:pt x="4538" y="333"/>
                        <a:pt x="4553" y="273"/>
                        <a:pt x="4498" y="268"/>
                      </a:cubicBezTo>
                      <a:cubicBezTo>
                        <a:pt x="4442" y="263"/>
                        <a:pt x="4424" y="258"/>
                        <a:pt x="4383" y="244"/>
                      </a:cubicBezTo>
                      <a:cubicBezTo>
                        <a:pt x="4345" y="229"/>
                        <a:pt x="4314" y="273"/>
                        <a:pt x="4335" y="293"/>
                      </a:cubicBezTo>
                      <a:cubicBezTo>
                        <a:pt x="4354" y="313"/>
                        <a:pt x="4298" y="343"/>
                        <a:pt x="4279" y="373"/>
                      </a:cubicBezTo>
                      <a:cubicBezTo>
                        <a:pt x="4259" y="402"/>
                        <a:pt x="4269" y="481"/>
                        <a:pt x="4219" y="466"/>
                      </a:cubicBezTo>
                      <a:cubicBezTo>
                        <a:pt x="4171" y="452"/>
                        <a:pt x="4166" y="363"/>
                        <a:pt x="4171" y="318"/>
                      </a:cubicBezTo>
                      <a:cubicBezTo>
                        <a:pt x="4176" y="273"/>
                        <a:pt x="4140" y="234"/>
                        <a:pt x="4092" y="239"/>
                      </a:cubicBezTo>
                      <a:cubicBezTo>
                        <a:pt x="4040" y="244"/>
                        <a:pt x="4005" y="263"/>
                        <a:pt x="3992" y="229"/>
                      </a:cubicBezTo>
                      <a:cubicBezTo>
                        <a:pt x="3976" y="194"/>
                        <a:pt x="4040" y="169"/>
                        <a:pt x="4000" y="140"/>
                      </a:cubicBezTo>
                      <a:cubicBezTo>
                        <a:pt x="3961" y="109"/>
                        <a:pt x="3846" y="0"/>
                        <a:pt x="3808" y="20"/>
                      </a:cubicBezTo>
                      <a:cubicBezTo>
                        <a:pt x="3767" y="39"/>
                        <a:pt x="3698" y="165"/>
                        <a:pt x="3767" y="194"/>
                      </a:cubicBezTo>
                      <a:cubicBezTo>
                        <a:pt x="3837" y="224"/>
                        <a:pt x="3941" y="288"/>
                        <a:pt x="3856" y="353"/>
                      </a:cubicBezTo>
                      <a:cubicBezTo>
                        <a:pt x="3772" y="417"/>
                        <a:pt x="3839" y="464"/>
                        <a:pt x="3776" y="491"/>
                      </a:cubicBezTo>
                      <a:cubicBezTo>
                        <a:pt x="3713" y="518"/>
                        <a:pt x="3758" y="429"/>
                        <a:pt x="3615" y="429"/>
                      </a:cubicBezTo>
                      <a:cubicBezTo>
                        <a:pt x="3475" y="429"/>
                        <a:pt x="3419" y="411"/>
                        <a:pt x="3366" y="385"/>
                      </a:cubicBezTo>
                      <a:cubicBezTo>
                        <a:pt x="3313" y="358"/>
                        <a:pt x="3207" y="358"/>
                        <a:pt x="3161" y="367"/>
                      </a:cubicBezTo>
                      <a:cubicBezTo>
                        <a:pt x="3118" y="375"/>
                        <a:pt x="3108" y="421"/>
                        <a:pt x="3135" y="464"/>
                      </a:cubicBezTo>
                      <a:cubicBezTo>
                        <a:pt x="3161" y="510"/>
                        <a:pt x="3100" y="518"/>
                        <a:pt x="3100" y="518"/>
                      </a:cubicBezTo>
                      <a:cubicBezTo>
                        <a:pt x="3100" y="518"/>
                        <a:pt x="2984" y="438"/>
                        <a:pt x="2923" y="438"/>
                      </a:cubicBezTo>
                      <a:cubicBezTo>
                        <a:pt x="2860" y="438"/>
                        <a:pt x="2761" y="429"/>
                        <a:pt x="2744" y="394"/>
                      </a:cubicBezTo>
                      <a:cubicBezTo>
                        <a:pt x="2727" y="358"/>
                        <a:pt x="2671" y="305"/>
                        <a:pt x="2582" y="296"/>
                      </a:cubicBezTo>
                      <a:cubicBezTo>
                        <a:pt x="2495" y="286"/>
                        <a:pt x="2423" y="234"/>
                        <a:pt x="2307" y="234"/>
                      </a:cubicBezTo>
                      <a:cubicBezTo>
                        <a:pt x="2191" y="234"/>
                        <a:pt x="2059" y="189"/>
                        <a:pt x="1996" y="197"/>
                      </a:cubicBezTo>
                      <a:cubicBezTo>
                        <a:pt x="1933" y="206"/>
                        <a:pt x="1863" y="261"/>
                        <a:pt x="1827" y="269"/>
                      </a:cubicBezTo>
                      <a:cubicBezTo>
                        <a:pt x="1792" y="278"/>
                        <a:pt x="1747" y="225"/>
                        <a:pt x="1713" y="286"/>
                      </a:cubicBezTo>
                      <a:cubicBezTo>
                        <a:pt x="1676" y="350"/>
                        <a:pt x="1650" y="375"/>
                        <a:pt x="1613" y="322"/>
                      </a:cubicBezTo>
                      <a:cubicBezTo>
                        <a:pt x="1577" y="269"/>
                        <a:pt x="1339" y="206"/>
                        <a:pt x="1177" y="197"/>
                      </a:cubicBezTo>
                      <a:cubicBezTo>
                        <a:pt x="1018" y="189"/>
                        <a:pt x="883" y="180"/>
                        <a:pt x="750" y="126"/>
                      </a:cubicBezTo>
                      <a:cubicBezTo>
                        <a:pt x="617" y="73"/>
                        <a:pt x="438" y="126"/>
                        <a:pt x="386" y="145"/>
                      </a:cubicBezTo>
                      <a:cubicBezTo>
                        <a:pt x="333" y="162"/>
                        <a:pt x="274" y="204"/>
                        <a:pt x="222" y="259"/>
                      </a:cubicBezTo>
                      <a:cubicBezTo>
                        <a:pt x="173" y="316"/>
                        <a:pt x="144" y="310"/>
                        <a:pt x="112" y="316"/>
                      </a:cubicBezTo>
                      <a:cubicBezTo>
                        <a:pt x="76" y="321"/>
                        <a:pt x="5" y="378"/>
                        <a:pt x="94" y="411"/>
                      </a:cubicBezTo>
                      <a:cubicBezTo>
                        <a:pt x="182" y="444"/>
                        <a:pt x="222" y="466"/>
                        <a:pt x="261" y="506"/>
                      </a:cubicBezTo>
                      <a:cubicBezTo>
                        <a:pt x="301" y="545"/>
                        <a:pt x="358" y="612"/>
                        <a:pt x="269" y="590"/>
                      </a:cubicBezTo>
                      <a:cubicBezTo>
                        <a:pt x="177" y="568"/>
                        <a:pt x="144" y="535"/>
                        <a:pt x="84" y="545"/>
                      </a:cubicBezTo>
                      <a:cubicBezTo>
                        <a:pt x="22" y="557"/>
                        <a:pt x="0" y="634"/>
                        <a:pt x="27" y="680"/>
                      </a:cubicBezTo>
                      <a:cubicBezTo>
                        <a:pt x="54" y="725"/>
                        <a:pt x="106" y="747"/>
                        <a:pt x="160" y="747"/>
                      </a:cubicBezTo>
                      <a:cubicBezTo>
                        <a:pt x="217" y="747"/>
                        <a:pt x="328" y="691"/>
                        <a:pt x="328" y="735"/>
                      </a:cubicBezTo>
                      <a:cubicBezTo>
                        <a:pt x="328" y="780"/>
                        <a:pt x="317" y="853"/>
                        <a:pt x="269" y="870"/>
                      </a:cubicBezTo>
                      <a:cubicBezTo>
                        <a:pt x="217" y="886"/>
                        <a:pt x="138" y="915"/>
                        <a:pt x="71" y="954"/>
                      </a:cubicBezTo>
                      <a:cubicBezTo>
                        <a:pt x="5" y="994"/>
                        <a:pt x="84" y="1055"/>
                        <a:pt x="138" y="1088"/>
                      </a:cubicBezTo>
                      <a:cubicBezTo>
                        <a:pt x="196" y="1122"/>
                        <a:pt x="301" y="1150"/>
                        <a:pt x="291" y="1212"/>
                      </a:cubicBezTo>
                      <a:cubicBezTo>
                        <a:pt x="280" y="1273"/>
                        <a:pt x="307" y="1296"/>
                        <a:pt x="391" y="1268"/>
                      </a:cubicBezTo>
                      <a:cubicBezTo>
                        <a:pt x="475" y="1239"/>
                        <a:pt x="627" y="1177"/>
                        <a:pt x="508" y="1323"/>
                      </a:cubicBezTo>
                      <a:cubicBezTo>
                        <a:pt x="391" y="1468"/>
                        <a:pt x="280" y="1547"/>
                        <a:pt x="222" y="1570"/>
                      </a:cubicBezTo>
                      <a:cubicBezTo>
                        <a:pt x="168" y="1592"/>
                        <a:pt x="106" y="1626"/>
                        <a:pt x="133" y="1643"/>
                      </a:cubicBezTo>
                      <a:cubicBezTo>
                        <a:pt x="160" y="1660"/>
                        <a:pt x="168" y="1654"/>
                        <a:pt x="255" y="1614"/>
                      </a:cubicBezTo>
                      <a:cubicBezTo>
                        <a:pt x="345" y="1575"/>
                        <a:pt x="470" y="1525"/>
                        <a:pt x="548" y="1441"/>
                      </a:cubicBezTo>
                      <a:cubicBezTo>
                        <a:pt x="627" y="1357"/>
                        <a:pt x="760" y="1307"/>
                        <a:pt x="738" y="1256"/>
                      </a:cubicBezTo>
                      <a:cubicBezTo>
                        <a:pt x="717" y="1206"/>
                        <a:pt x="790" y="1116"/>
                        <a:pt x="812" y="1105"/>
                      </a:cubicBezTo>
                      <a:cubicBezTo>
                        <a:pt x="833" y="1093"/>
                        <a:pt x="855" y="1093"/>
                        <a:pt x="828" y="1150"/>
                      </a:cubicBezTo>
                      <a:cubicBezTo>
                        <a:pt x="799" y="1206"/>
                        <a:pt x="794" y="1239"/>
                        <a:pt x="812" y="1239"/>
                      </a:cubicBezTo>
                      <a:cubicBezTo>
                        <a:pt x="828" y="1239"/>
                        <a:pt x="839" y="1223"/>
                        <a:pt x="907" y="1190"/>
                      </a:cubicBezTo>
                      <a:cubicBezTo>
                        <a:pt x="972" y="1155"/>
                        <a:pt x="996" y="1139"/>
                        <a:pt x="996" y="1116"/>
                      </a:cubicBezTo>
                      <a:cubicBezTo>
                        <a:pt x="996" y="1093"/>
                        <a:pt x="1012" y="1060"/>
                        <a:pt x="1068" y="1078"/>
                      </a:cubicBezTo>
                      <a:cubicBezTo>
                        <a:pt x="1124" y="1093"/>
                        <a:pt x="1176" y="1162"/>
                        <a:pt x="1276" y="1177"/>
                      </a:cubicBezTo>
                      <a:cubicBezTo>
                        <a:pt x="1376" y="1194"/>
                        <a:pt x="1471" y="1177"/>
                        <a:pt x="1534" y="1217"/>
                      </a:cubicBezTo>
                      <a:cubicBezTo>
                        <a:pt x="1594" y="1256"/>
                        <a:pt x="1606" y="1290"/>
                        <a:pt x="1673" y="1278"/>
                      </a:cubicBezTo>
                      <a:cubicBezTo>
                        <a:pt x="1740" y="1268"/>
                        <a:pt x="1785" y="1334"/>
                        <a:pt x="1829" y="1407"/>
                      </a:cubicBezTo>
                      <a:cubicBezTo>
                        <a:pt x="1875" y="1480"/>
                        <a:pt x="1970" y="1737"/>
                        <a:pt x="2043" y="1828"/>
                      </a:cubicBezTo>
                      <a:cubicBezTo>
                        <a:pt x="2116" y="1917"/>
                        <a:pt x="2086" y="1917"/>
                        <a:pt x="2098" y="1974"/>
                      </a:cubicBezTo>
                      <a:cubicBezTo>
                        <a:pt x="2109" y="2029"/>
                        <a:pt x="2127" y="2062"/>
                        <a:pt x="2159" y="2124"/>
                      </a:cubicBezTo>
                      <a:cubicBezTo>
                        <a:pt x="2193" y="2186"/>
                        <a:pt x="2254" y="2415"/>
                        <a:pt x="2260" y="2594"/>
                      </a:cubicBezTo>
                      <a:cubicBezTo>
                        <a:pt x="2265" y="2773"/>
                        <a:pt x="2300" y="2914"/>
                        <a:pt x="2371" y="3031"/>
                      </a:cubicBezTo>
                      <a:cubicBezTo>
                        <a:pt x="2444" y="3148"/>
                        <a:pt x="2491" y="3238"/>
                        <a:pt x="2557" y="3249"/>
                      </a:cubicBezTo>
                      <a:cubicBezTo>
                        <a:pt x="2624" y="3260"/>
                        <a:pt x="2648" y="3289"/>
                        <a:pt x="2675" y="3378"/>
                      </a:cubicBezTo>
                      <a:cubicBezTo>
                        <a:pt x="2702" y="3467"/>
                        <a:pt x="2781" y="3707"/>
                        <a:pt x="2819" y="3761"/>
                      </a:cubicBezTo>
                      <a:cubicBezTo>
                        <a:pt x="2858" y="3817"/>
                        <a:pt x="2979" y="4064"/>
                        <a:pt x="3018" y="4037"/>
                      </a:cubicBezTo>
                      <a:cubicBezTo>
                        <a:pt x="3055" y="4010"/>
                        <a:pt x="3023" y="3960"/>
                        <a:pt x="2979" y="3904"/>
                      </a:cubicBezTo>
                      <a:cubicBezTo>
                        <a:pt x="2934" y="3849"/>
                        <a:pt x="2892" y="3712"/>
                        <a:pt x="2835" y="3630"/>
                      </a:cubicBezTo>
                      <a:cubicBezTo>
                        <a:pt x="2781" y="3548"/>
                        <a:pt x="2733" y="3443"/>
                        <a:pt x="2770" y="3421"/>
                      </a:cubicBezTo>
                      <a:cubicBezTo>
                        <a:pt x="2808" y="3398"/>
                        <a:pt x="2876" y="3564"/>
                        <a:pt x="2918" y="3630"/>
                      </a:cubicBezTo>
                      <a:cubicBezTo>
                        <a:pt x="2964" y="3696"/>
                        <a:pt x="3085" y="3871"/>
                        <a:pt x="3150" y="3971"/>
                      </a:cubicBezTo>
                      <a:cubicBezTo>
                        <a:pt x="3215" y="4070"/>
                        <a:pt x="3255" y="4108"/>
                        <a:pt x="3239" y="4191"/>
                      </a:cubicBezTo>
                      <a:cubicBezTo>
                        <a:pt x="3222" y="4274"/>
                        <a:pt x="3336" y="4350"/>
                        <a:pt x="3447" y="4417"/>
                      </a:cubicBezTo>
                      <a:cubicBezTo>
                        <a:pt x="3556" y="4482"/>
                        <a:pt x="3677" y="4520"/>
                        <a:pt x="3704" y="4536"/>
                      </a:cubicBezTo>
                      <a:cubicBezTo>
                        <a:pt x="3734" y="4553"/>
                        <a:pt x="3771" y="4558"/>
                        <a:pt x="3798" y="4516"/>
                      </a:cubicBezTo>
                      <a:cubicBezTo>
                        <a:pt x="3825" y="4471"/>
                        <a:pt x="3876" y="4526"/>
                        <a:pt x="3903" y="4570"/>
                      </a:cubicBezTo>
                      <a:cubicBezTo>
                        <a:pt x="3930" y="4614"/>
                        <a:pt x="4035" y="4691"/>
                        <a:pt x="4101" y="4691"/>
                      </a:cubicBezTo>
                      <a:cubicBezTo>
                        <a:pt x="4166" y="4691"/>
                        <a:pt x="4210" y="4729"/>
                        <a:pt x="4234" y="4789"/>
                      </a:cubicBezTo>
                      <a:cubicBezTo>
                        <a:pt x="4256" y="4849"/>
                        <a:pt x="4271" y="4938"/>
                        <a:pt x="4320" y="4961"/>
                      </a:cubicBezTo>
                      <a:cubicBezTo>
                        <a:pt x="4371" y="4982"/>
                        <a:pt x="4414" y="5031"/>
                        <a:pt x="4469" y="5053"/>
                      </a:cubicBezTo>
                      <a:cubicBezTo>
                        <a:pt x="4524" y="5076"/>
                        <a:pt x="4519" y="5086"/>
                        <a:pt x="4580" y="5037"/>
                      </a:cubicBezTo>
                      <a:cubicBezTo>
                        <a:pt x="4640" y="4988"/>
                        <a:pt x="4694" y="5021"/>
                        <a:pt x="4706" y="5037"/>
                      </a:cubicBezTo>
                      <a:cubicBezTo>
                        <a:pt x="4716" y="5053"/>
                        <a:pt x="4751" y="5021"/>
                        <a:pt x="4711" y="4982"/>
                      </a:cubicBezTo>
                      <a:cubicBezTo>
                        <a:pt x="4672" y="4943"/>
                        <a:pt x="4635" y="4943"/>
                        <a:pt x="4562" y="4961"/>
                      </a:cubicBezTo>
                      <a:cubicBezTo>
                        <a:pt x="4491" y="4977"/>
                        <a:pt x="4498" y="5004"/>
                        <a:pt x="4437" y="4928"/>
                      </a:cubicBezTo>
                      <a:cubicBezTo>
                        <a:pt x="4377" y="4849"/>
                        <a:pt x="4371" y="4872"/>
                        <a:pt x="4382" y="4780"/>
                      </a:cubicBezTo>
                      <a:cubicBezTo>
                        <a:pt x="4393" y="4686"/>
                        <a:pt x="4469" y="4520"/>
                        <a:pt x="4398" y="4520"/>
                      </a:cubicBezTo>
                      <a:cubicBezTo>
                        <a:pt x="4327" y="4520"/>
                        <a:pt x="4210" y="4526"/>
                        <a:pt x="4172" y="4531"/>
                      </a:cubicBezTo>
                      <a:cubicBezTo>
                        <a:pt x="4134" y="4536"/>
                        <a:pt x="4101" y="4520"/>
                        <a:pt x="4124" y="4466"/>
                      </a:cubicBezTo>
                      <a:cubicBezTo>
                        <a:pt x="4145" y="4410"/>
                        <a:pt x="4188" y="4410"/>
                        <a:pt x="4188" y="4323"/>
                      </a:cubicBezTo>
                      <a:cubicBezTo>
                        <a:pt x="4188" y="4235"/>
                        <a:pt x="4245" y="4131"/>
                        <a:pt x="4150" y="4153"/>
                      </a:cubicBezTo>
                      <a:cubicBezTo>
                        <a:pt x="4056" y="4175"/>
                        <a:pt x="4045" y="4224"/>
                        <a:pt x="4024" y="4284"/>
                      </a:cubicBezTo>
                      <a:cubicBezTo>
                        <a:pt x="4003" y="4344"/>
                        <a:pt x="3973" y="4334"/>
                        <a:pt x="3930" y="4339"/>
                      </a:cubicBezTo>
                      <a:cubicBezTo>
                        <a:pt x="3887" y="4344"/>
                        <a:pt x="3798" y="4383"/>
                        <a:pt x="3744" y="4289"/>
                      </a:cubicBezTo>
                      <a:cubicBezTo>
                        <a:pt x="3688" y="4196"/>
                        <a:pt x="3645" y="4113"/>
                        <a:pt x="3661" y="4037"/>
                      </a:cubicBezTo>
                      <a:cubicBezTo>
                        <a:pt x="3677" y="3960"/>
                        <a:pt x="3666" y="3882"/>
                        <a:pt x="3671" y="3806"/>
                      </a:cubicBezTo>
                      <a:cubicBezTo>
                        <a:pt x="3677" y="3729"/>
                        <a:pt x="3694" y="3662"/>
                        <a:pt x="3734" y="3640"/>
                      </a:cubicBezTo>
                      <a:cubicBezTo>
                        <a:pt x="3771" y="3618"/>
                        <a:pt x="3930" y="3548"/>
                        <a:pt x="4003" y="3575"/>
                      </a:cubicBezTo>
                      <a:cubicBezTo>
                        <a:pt x="4074" y="3602"/>
                        <a:pt x="4101" y="3625"/>
                        <a:pt x="4084" y="3559"/>
                      </a:cubicBezTo>
                      <a:cubicBezTo>
                        <a:pt x="4067" y="3492"/>
                        <a:pt x="4118" y="3499"/>
                        <a:pt x="4183" y="3504"/>
                      </a:cubicBezTo>
                      <a:cubicBezTo>
                        <a:pt x="4250" y="3509"/>
                        <a:pt x="4371" y="3481"/>
                        <a:pt x="4398" y="3548"/>
                      </a:cubicBezTo>
                      <a:cubicBezTo>
                        <a:pt x="4425" y="3613"/>
                        <a:pt x="4408" y="3696"/>
                        <a:pt x="4441" y="3756"/>
                      </a:cubicBezTo>
                      <a:cubicBezTo>
                        <a:pt x="4474" y="3817"/>
                        <a:pt x="4519" y="3877"/>
                        <a:pt x="4551" y="3871"/>
                      </a:cubicBezTo>
                      <a:cubicBezTo>
                        <a:pt x="4585" y="3866"/>
                        <a:pt x="4607" y="3783"/>
                        <a:pt x="4580" y="3712"/>
                      </a:cubicBezTo>
                      <a:cubicBezTo>
                        <a:pt x="4551" y="3640"/>
                        <a:pt x="4498" y="3499"/>
                        <a:pt x="4507" y="3443"/>
                      </a:cubicBezTo>
                      <a:cubicBezTo>
                        <a:pt x="4519" y="3388"/>
                        <a:pt x="4557" y="3327"/>
                        <a:pt x="4630" y="3295"/>
                      </a:cubicBezTo>
                      <a:cubicBezTo>
                        <a:pt x="4701" y="3262"/>
                        <a:pt x="4827" y="3179"/>
                        <a:pt x="4815" y="3074"/>
                      </a:cubicBezTo>
                      <a:cubicBezTo>
                        <a:pt x="4804" y="2971"/>
                        <a:pt x="4822" y="2843"/>
                        <a:pt x="4897" y="2823"/>
                      </a:cubicBezTo>
                      <a:cubicBezTo>
                        <a:pt x="4975" y="2800"/>
                        <a:pt x="5096" y="2717"/>
                        <a:pt x="5091" y="2613"/>
                      </a:cubicBezTo>
                      <a:cubicBezTo>
                        <a:pt x="5086" y="2509"/>
                        <a:pt x="5139" y="2447"/>
                        <a:pt x="5195" y="2447"/>
                      </a:cubicBezTo>
                      <a:cubicBezTo>
                        <a:pt x="5250" y="2447"/>
                        <a:pt x="5245" y="2447"/>
                        <a:pt x="5287" y="2415"/>
                      </a:cubicBezTo>
                      <a:cubicBezTo>
                        <a:pt x="5333" y="2382"/>
                        <a:pt x="5343" y="2415"/>
                        <a:pt x="5316" y="2470"/>
                      </a:cubicBezTo>
                      <a:cubicBezTo>
                        <a:pt x="5287" y="2525"/>
                        <a:pt x="5310" y="2541"/>
                        <a:pt x="5338" y="2547"/>
                      </a:cubicBezTo>
                      <a:cubicBezTo>
                        <a:pt x="5366" y="2552"/>
                        <a:pt x="5376" y="2498"/>
                        <a:pt x="5432" y="2458"/>
                      </a:cubicBezTo>
                      <a:cubicBezTo>
                        <a:pt x="5487" y="2420"/>
                        <a:pt x="5558" y="2393"/>
                        <a:pt x="5591" y="2377"/>
                      </a:cubicBezTo>
                      <a:cubicBezTo>
                        <a:pt x="5624" y="2359"/>
                        <a:pt x="5592" y="2270"/>
                        <a:pt x="5508" y="2277"/>
                      </a:cubicBezTo>
                      <a:cubicBezTo>
                        <a:pt x="5440" y="2283"/>
                        <a:pt x="5390" y="2277"/>
                        <a:pt x="5385" y="2256"/>
                      </a:cubicBezTo>
                      <a:cubicBezTo>
                        <a:pt x="5380" y="2233"/>
                        <a:pt x="5429" y="2201"/>
                        <a:pt x="5429" y="2140"/>
                      </a:cubicBezTo>
                      <a:cubicBezTo>
                        <a:pt x="5429" y="2080"/>
                        <a:pt x="5356" y="2035"/>
                        <a:pt x="5329" y="2046"/>
                      </a:cubicBezTo>
                      <a:cubicBezTo>
                        <a:pt x="5303" y="2057"/>
                        <a:pt x="5203" y="2145"/>
                        <a:pt x="5176" y="2189"/>
                      </a:cubicBezTo>
                      <a:cubicBezTo>
                        <a:pt x="5148" y="2233"/>
                        <a:pt x="5120" y="2228"/>
                        <a:pt x="5103" y="2216"/>
                      </a:cubicBezTo>
                      <a:cubicBezTo>
                        <a:pt x="5087" y="2205"/>
                        <a:pt x="5099" y="2140"/>
                        <a:pt x="5176" y="2090"/>
                      </a:cubicBezTo>
                      <a:cubicBezTo>
                        <a:pt x="5252" y="2041"/>
                        <a:pt x="5286" y="1969"/>
                        <a:pt x="5345" y="1959"/>
                      </a:cubicBezTo>
                      <a:cubicBezTo>
                        <a:pt x="5407" y="1947"/>
                        <a:pt x="5505" y="1969"/>
                        <a:pt x="5555" y="1969"/>
                      </a:cubicBezTo>
                      <a:cubicBezTo>
                        <a:pt x="5604" y="1969"/>
                        <a:pt x="5655" y="1981"/>
                        <a:pt x="5676" y="1936"/>
                      </a:cubicBezTo>
                      <a:cubicBezTo>
                        <a:pt x="5698" y="1892"/>
                        <a:pt x="5719" y="1853"/>
                        <a:pt x="5753" y="1865"/>
                      </a:cubicBezTo>
                      <a:cubicBezTo>
                        <a:pt x="5787" y="1876"/>
                        <a:pt x="5757" y="1932"/>
                        <a:pt x="5730" y="2008"/>
                      </a:cubicBezTo>
                      <a:cubicBezTo>
                        <a:pt x="5703" y="2085"/>
                        <a:pt x="5666" y="2129"/>
                        <a:pt x="5666" y="2178"/>
                      </a:cubicBezTo>
                      <a:cubicBezTo>
                        <a:pt x="5666" y="2228"/>
                        <a:pt x="5719" y="2211"/>
                        <a:pt x="5770" y="2201"/>
                      </a:cubicBezTo>
                      <a:cubicBezTo>
                        <a:pt x="5819" y="2189"/>
                        <a:pt x="5896" y="2223"/>
                        <a:pt x="5924" y="2261"/>
                      </a:cubicBezTo>
                      <a:cubicBezTo>
                        <a:pt x="5950" y="2299"/>
                        <a:pt x="5994" y="2261"/>
                        <a:pt x="6012" y="2228"/>
                      </a:cubicBezTo>
                      <a:cubicBezTo>
                        <a:pt x="6029" y="2194"/>
                        <a:pt x="6040" y="2129"/>
                        <a:pt x="5994" y="2117"/>
                      </a:cubicBezTo>
                      <a:cubicBezTo>
                        <a:pt x="5950" y="2107"/>
                        <a:pt x="5918" y="2019"/>
                        <a:pt x="5851" y="2014"/>
                      </a:cubicBezTo>
                      <a:cubicBezTo>
                        <a:pt x="5787" y="2008"/>
                        <a:pt x="5792" y="1981"/>
                        <a:pt x="5829" y="1952"/>
                      </a:cubicBezTo>
                      <a:cubicBezTo>
                        <a:pt x="5867" y="1925"/>
                        <a:pt x="5924" y="1903"/>
                        <a:pt x="5867" y="1811"/>
                      </a:cubicBezTo>
                      <a:cubicBezTo>
                        <a:pt x="5814" y="1717"/>
                        <a:pt x="5845" y="1728"/>
                        <a:pt x="5808" y="1672"/>
                      </a:cubicBezTo>
                      <a:cubicBezTo>
                        <a:pt x="5770" y="1618"/>
                        <a:pt x="5776" y="1540"/>
                        <a:pt x="5682" y="1562"/>
                      </a:cubicBezTo>
                      <a:cubicBezTo>
                        <a:pt x="5587" y="1584"/>
                        <a:pt x="5593" y="1524"/>
                        <a:pt x="5566" y="1497"/>
                      </a:cubicBezTo>
                      <a:cubicBezTo>
                        <a:pt x="5539" y="1468"/>
                        <a:pt x="5523" y="1414"/>
                        <a:pt x="5555" y="1381"/>
                      </a:cubicBezTo>
                      <a:cubicBezTo>
                        <a:pt x="5587" y="1347"/>
                        <a:pt x="5566" y="1347"/>
                        <a:pt x="5523" y="1310"/>
                      </a:cubicBezTo>
                      <a:cubicBezTo>
                        <a:pt x="5477" y="1271"/>
                        <a:pt x="5434" y="1194"/>
                        <a:pt x="5440" y="1150"/>
                      </a:cubicBezTo>
                      <a:cubicBezTo>
                        <a:pt x="5445" y="1106"/>
                        <a:pt x="5410" y="1046"/>
                        <a:pt x="5331" y="118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6" name="i$1ïḑe">
                  <a:extLst>
                    <a:ext uri="{FF2B5EF4-FFF2-40B4-BE49-F238E27FC236}">
                      <a16:creationId xmlns:a16="http://schemas.microsoft.com/office/drawing/2014/main" id="{F6F62D08-EDE0-B00E-FF72-4696717C34E0}"/>
                    </a:ext>
                  </a:extLst>
                </p:cNvPr>
                <p:cNvSpPr/>
                <p:nvPr/>
              </p:nvSpPr>
              <p:spPr bwMode="auto">
                <a:xfrm>
                  <a:off x="1072" y="800"/>
                  <a:ext cx="525" cy="267"/>
                </a:xfrm>
                <a:custGeom>
                  <a:avLst/>
                  <a:gdLst>
                    <a:gd name="T0" fmla="*/ 873 w 1347"/>
                    <a:gd name="T1" fmla="*/ 627 h 687"/>
                    <a:gd name="T2" fmla="*/ 1067 w 1347"/>
                    <a:gd name="T3" fmla="*/ 588 h 687"/>
                    <a:gd name="T4" fmla="*/ 1231 w 1347"/>
                    <a:gd name="T5" fmla="*/ 616 h 687"/>
                    <a:gd name="T6" fmla="*/ 1270 w 1347"/>
                    <a:gd name="T7" fmla="*/ 472 h 687"/>
                    <a:gd name="T8" fmla="*/ 1121 w 1347"/>
                    <a:gd name="T9" fmla="*/ 341 h 687"/>
                    <a:gd name="T10" fmla="*/ 1029 w 1347"/>
                    <a:gd name="T11" fmla="*/ 198 h 687"/>
                    <a:gd name="T12" fmla="*/ 967 w 1347"/>
                    <a:gd name="T13" fmla="*/ 264 h 687"/>
                    <a:gd name="T14" fmla="*/ 908 w 1347"/>
                    <a:gd name="T15" fmla="*/ 264 h 687"/>
                    <a:gd name="T16" fmla="*/ 741 w 1347"/>
                    <a:gd name="T17" fmla="*/ 181 h 687"/>
                    <a:gd name="T18" fmla="*/ 565 w 1347"/>
                    <a:gd name="T19" fmla="*/ 159 h 687"/>
                    <a:gd name="T20" fmla="*/ 417 w 1347"/>
                    <a:gd name="T21" fmla="*/ 65 h 687"/>
                    <a:gd name="T22" fmla="*/ 281 w 1347"/>
                    <a:gd name="T23" fmla="*/ 27 h 687"/>
                    <a:gd name="T24" fmla="*/ 153 w 1347"/>
                    <a:gd name="T25" fmla="*/ 50 h 687"/>
                    <a:gd name="T26" fmla="*/ 141 w 1347"/>
                    <a:gd name="T27" fmla="*/ 143 h 687"/>
                    <a:gd name="T28" fmla="*/ 77 w 1347"/>
                    <a:gd name="T29" fmla="*/ 314 h 687"/>
                    <a:gd name="T30" fmla="*/ 257 w 1347"/>
                    <a:gd name="T31" fmla="*/ 374 h 687"/>
                    <a:gd name="T32" fmla="*/ 402 w 1347"/>
                    <a:gd name="T33" fmla="*/ 253 h 687"/>
                    <a:gd name="T34" fmla="*/ 435 w 1347"/>
                    <a:gd name="T35" fmla="*/ 407 h 687"/>
                    <a:gd name="T36" fmla="*/ 636 w 1347"/>
                    <a:gd name="T37" fmla="*/ 583 h 687"/>
                    <a:gd name="T38" fmla="*/ 715 w 1347"/>
                    <a:gd name="T39" fmla="*/ 632 h 687"/>
                    <a:gd name="T40" fmla="*/ 873 w 1347"/>
                    <a:gd name="T41" fmla="*/ 627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47" h="687">
                      <a:moveTo>
                        <a:pt x="873" y="627"/>
                      </a:moveTo>
                      <a:cubicBezTo>
                        <a:pt x="920" y="605"/>
                        <a:pt x="978" y="556"/>
                        <a:pt x="1067" y="588"/>
                      </a:cubicBezTo>
                      <a:cubicBezTo>
                        <a:pt x="1154" y="620"/>
                        <a:pt x="1192" y="643"/>
                        <a:pt x="1231" y="616"/>
                      </a:cubicBezTo>
                      <a:cubicBezTo>
                        <a:pt x="1270" y="588"/>
                        <a:pt x="1347" y="517"/>
                        <a:pt x="1270" y="472"/>
                      </a:cubicBezTo>
                      <a:cubicBezTo>
                        <a:pt x="1192" y="428"/>
                        <a:pt x="1131" y="401"/>
                        <a:pt x="1121" y="341"/>
                      </a:cubicBezTo>
                      <a:cubicBezTo>
                        <a:pt x="1110" y="280"/>
                        <a:pt x="1067" y="215"/>
                        <a:pt x="1029" y="198"/>
                      </a:cubicBezTo>
                      <a:cubicBezTo>
                        <a:pt x="989" y="181"/>
                        <a:pt x="946" y="231"/>
                        <a:pt x="967" y="264"/>
                      </a:cubicBezTo>
                      <a:cubicBezTo>
                        <a:pt x="989" y="297"/>
                        <a:pt x="946" y="302"/>
                        <a:pt x="908" y="264"/>
                      </a:cubicBezTo>
                      <a:cubicBezTo>
                        <a:pt x="868" y="226"/>
                        <a:pt x="792" y="198"/>
                        <a:pt x="741" y="181"/>
                      </a:cubicBezTo>
                      <a:cubicBezTo>
                        <a:pt x="693" y="166"/>
                        <a:pt x="636" y="193"/>
                        <a:pt x="565" y="159"/>
                      </a:cubicBezTo>
                      <a:cubicBezTo>
                        <a:pt x="494" y="126"/>
                        <a:pt x="467" y="50"/>
                        <a:pt x="417" y="65"/>
                      </a:cubicBezTo>
                      <a:cubicBezTo>
                        <a:pt x="367" y="82"/>
                        <a:pt x="323" y="55"/>
                        <a:pt x="281" y="27"/>
                      </a:cubicBezTo>
                      <a:cubicBezTo>
                        <a:pt x="235" y="0"/>
                        <a:pt x="175" y="33"/>
                        <a:pt x="153" y="50"/>
                      </a:cubicBezTo>
                      <a:cubicBezTo>
                        <a:pt x="132" y="65"/>
                        <a:pt x="193" y="94"/>
                        <a:pt x="141" y="143"/>
                      </a:cubicBezTo>
                      <a:cubicBezTo>
                        <a:pt x="93" y="193"/>
                        <a:pt x="0" y="258"/>
                        <a:pt x="77" y="314"/>
                      </a:cubicBezTo>
                      <a:cubicBezTo>
                        <a:pt x="153" y="368"/>
                        <a:pt x="153" y="423"/>
                        <a:pt x="257" y="374"/>
                      </a:cubicBezTo>
                      <a:cubicBezTo>
                        <a:pt x="362" y="324"/>
                        <a:pt x="373" y="253"/>
                        <a:pt x="402" y="253"/>
                      </a:cubicBezTo>
                      <a:cubicBezTo>
                        <a:pt x="429" y="253"/>
                        <a:pt x="394" y="356"/>
                        <a:pt x="435" y="407"/>
                      </a:cubicBezTo>
                      <a:cubicBezTo>
                        <a:pt x="472" y="457"/>
                        <a:pt x="505" y="598"/>
                        <a:pt x="636" y="583"/>
                      </a:cubicBezTo>
                      <a:cubicBezTo>
                        <a:pt x="681" y="566"/>
                        <a:pt x="699" y="616"/>
                        <a:pt x="715" y="632"/>
                      </a:cubicBezTo>
                      <a:cubicBezTo>
                        <a:pt x="730" y="649"/>
                        <a:pt x="746" y="687"/>
                        <a:pt x="873" y="6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7" name="îṧḻîdê">
                  <a:extLst>
                    <a:ext uri="{FF2B5EF4-FFF2-40B4-BE49-F238E27FC236}">
                      <a16:creationId xmlns:a16="http://schemas.microsoft.com/office/drawing/2014/main" id="{E479E547-3335-4A29-988C-7BF1B264098C}"/>
                    </a:ext>
                  </a:extLst>
                </p:cNvPr>
                <p:cNvSpPr/>
                <p:nvPr/>
              </p:nvSpPr>
              <p:spPr bwMode="auto">
                <a:xfrm>
                  <a:off x="1599" y="1003"/>
                  <a:ext cx="109" cy="56"/>
                </a:xfrm>
                <a:custGeom>
                  <a:avLst/>
                  <a:gdLst>
                    <a:gd name="T0" fmla="*/ 73 w 280"/>
                    <a:gd name="T1" fmla="*/ 116 h 143"/>
                    <a:gd name="T2" fmla="*/ 183 w 280"/>
                    <a:gd name="T3" fmla="*/ 132 h 143"/>
                    <a:gd name="T4" fmla="*/ 247 w 280"/>
                    <a:gd name="T5" fmla="*/ 98 h 143"/>
                    <a:gd name="T6" fmla="*/ 210 w 280"/>
                    <a:gd name="T7" fmla="*/ 29 h 143"/>
                    <a:gd name="T8" fmla="*/ 49 w 280"/>
                    <a:gd name="T9" fmla="*/ 22 h 143"/>
                    <a:gd name="T10" fmla="*/ 73 w 280"/>
                    <a:gd name="T11" fmla="*/ 11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0" h="143">
                      <a:moveTo>
                        <a:pt x="73" y="116"/>
                      </a:moveTo>
                      <a:cubicBezTo>
                        <a:pt x="110" y="112"/>
                        <a:pt x="159" y="121"/>
                        <a:pt x="183" y="132"/>
                      </a:cubicBezTo>
                      <a:cubicBezTo>
                        <a:pt x="205" y="143"/>
                        <a:pt x="215" y="132"/>
                        <a:pt x="247" y="98"/>
                      </a:cubicBezTo>
                      <a:cubicBezTo>
                        <a:pt x="280" y="66"/>
                        <a:pt x="263" y="44"/>
                        <a:pt x="210" y="29"/>
                      </a:cubicBezTo>
                      <a:cubicBezTo>
                        <a:pt x="153" y="11"/>
                        <a:pt x="100" y="0"/>
                        <a:pt x="49" y="22"/>
                      </a:cubicBezTo>
                      <a:cubicBezTo>
                        <a:pt x="0" y="44"/>
                        <a:pt x="11" y="121"/>
                        <a:pt x="73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8" name="ïṥ1íḋe">
                  <a:extLst>
                    <a:ext uri="{FF2B5EF4-FFF2-40B4-BE49-F238E27FC236}">
                      <a16:creationId xmlns:a16="http://schemas.microsoft.com/office/drawing/2014/main" id="{2E492727-9F6C-C870-DD48-9DD34FDCD874}"/>
                    </a:ext>
                  </a:extLst>
                </p:cNvPr>
                <p:cNvSpPr/>
                <p:nvPr/>
              </p:nvSpPr>
              <p:spPr bwMode="auto">
                <a:xfrm>
                  <a:off x="1537" y="830"/>
                  <a:ext cx="144" cy="121"/>
                </a:xfrm>
                <a:custGeom>
                  <a:avLst/>
                  <a:gdLst>
                    <a:gd name="T0" fmla="*/ 71 w 370"/>
                    <a:gd name="T1" fmla="*/ 198 h 313"/>
                    <a:gd name="T2" fmla="*/ 181 w 370"/>
                    <a:gd name="T3" fmla="*/ 269 h 313"/>
                    <a:gd name="T4" fmla="*/ 303 w 370"/>
                    <a:gd name="T5" fmla="*/ 269 h 313"/>
                    <a:gd name="T6" fmla="*/ 330 w 370"/>
                    <a:gd name="T7" fmla="*/ 154 h 313"/>
                    <a:gd name="T8" fmla="*/ 292 w 370"/>
                    <a:gd name="T9" fmla="*/ 33 h 313"/>
                    <a:gd name="T10" fmla="*/ 82 w 370"/>
                    <a:gd name="T11" fmla="*/ 71 h 313"/>
                    <a:gd name="T12" fmla="*/ 71 w 370"/>
                    <a:gd name="T13" fmla="*/ 198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" h="313">
                      <a:moveTo>
                        <a:pt x="71" y="198"/>
                      </a:moveTo>
                      <a:cubicBezTo>
                        <a:pt x="97" y="212"/>
                        <a:pt x="155" y="230"/>
                        <a:pt x="181" y="269"/>
                      </a:cubicBezTo>
                      <a:cubicBezTo>
                        <a:pt x="209" y="308"/>
                        <a:pt x="249" y="313"/>
                        <a:pt x="303" y="269"/>
                      </a:cubicBezTo>
                      <a:cubicBezTo>
                        <a:pt x="357" y="225"/>
                        <a:pt x="365" y="198"/>
                        <a:pt x="330" y="154"/>
                      </a:cubicBezTo>
                      <a:cubicBezTo>
                        <a:pt x="297" y="111"/>
                        <a:pt x="370" y="38"/>
                        <a:pt x="292" y="33"/>
                      </a:cubicBezTo>
                      <a:cubicBezTo>
                        <a:pt x="214" y="27"/>
                        <a:pt x="165" y="0"/>
                        <a:pt x="82" y="71"/>
                      </a:cubicBezTo>
                      <a:cubicBezTo>
                        <a:pt x="0" y="143"/>
                        <a:pt x="23" y="170"/>
                        <a:pt x="71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9" name="îSľíḓê">
                  <a:extLst>
                    <a:ext uri="{FF2B5EF4-FFF2-40B4-BE49-F238E27FC236}">
                      <a16:creationId xmlns:a16="http://schemas.microsoft.com/office/drawing/2014/main" id="{2504C5A6-5578-0274-7335-C2F7B4B0643F}"/>
                    </a:ext>
                  </a:extLst>
                </p:cNvPr>
                <p:cNvSpPr/>
                <p:nvPr/>
              </p:nvSpPr>
              <p:spPr bwMode="auto">
                <a:xfrm>
                  <a:off x="1874" y="1159"/>
                  <a:ext cx="152" cy="110"/>
                </a:xfrm>
                <a:custGeom>
                  <a:avLst/>
                  <a:gdLst>
                    <a:gd name="T0" fmla="*/ 16 w 389"/>
                    <a:gd name="T1" fmla="*/ 166 h 282"/>
                    <a:gd name="T2" fmla="*/ 104 w 389"/>
                    <a:gd name="T3" fmla="*/ 22 h 282"/>
                    <a:gd name="T4" fmla="*/ 290 w 389"/>
                    <a:gd name="T5" fmla="*/ 116 h 282"/>
                    <a:gd name="T6" fmla="*/ 334 w 389"/>
                    <a:gd name="T7" fmla="*/ 226 h 282"/>
                    <a:gd name="T8" fmla="*/ 213 w 389"/>
                    <a:gd name="T9" fmla="*/ 176 h 282"/>
                    <a:gd name="T10" fmla="*/ 148 w 389"/>
                    <a:gd name="T11" fmla="*/ 215 h 282"/>
                    <a:gd name="T12" fmla="*/ 48 w 389"/>
                    <a:gd name="T13" fmla="*/ 242 h 282"/>
                    <a:gd name="T14" fmla="*/ 16 w 389"/>
                    <a:gd name="T15" fmla="*/ 166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9" h="282">
                      <a:moveTo>
                        <a:pt x="16" y="166"/>
                      </a:moveTo>
                      <a:cubicBezTo>
                        <a:pt x="35" y="132"/>
                        <a:pt x="48" y="0"/>
                        <a:pt x="104" y="22"/>
                      </a:cubicBezTo>
                      <a:cubicBezTo>
                        <a:pt x="159" y="45"/>
                        <a:pt x="235" y="82"/>
                        <a:pt x="290" y="116"/>
                      </a:cubicBezTo>
                      <a:cubicBezTo>
                        <a:pt x="346" y="149"/>
                        <a:pt x="389" y="181"/>
                        <a:pt x="334" y="226"/>
                      </a:cubicBezTo>
                      <a:cubicBezTo>
                        <a:pt x="280" y="270"/>
                        <a:pt x="230" y="210"/>
                        <a:pt x="213" y="176"/>
                      </a:cubicBezTo>
                      <a:cubicBezTo>
                        <a:pt x="196" y="143"/>
                        <a:pt x="164" y="176"/>
                        <a:pt x="148" y="215"/>
                      </a:cubicBezTo>
                      <a:cubicBezTo>
                        <a:pt x="132" y="253"/>
                        <a:pt x="97" y="282"/>
                        <a:pt x="48" y="242"/>
                      </a:cubicBezTo>
                      <a:cubicBezTo>
                        <a:pt x="0" y="203"/>
                        <a:pt x="0" y="193"/>
                        <a:pt x="16" y="1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0" name="îšļíďè">
                  <a:extLst>
                    <a:ext uri="{FF2B5EF4-FFF2-40B4-BE49-F238E27FC236}">
                      <a16:creationId xmlns:a16="http://schemas.microsoft.com/office/drawing/2014/main" id="{1049E248-9860-4127-D534-9884168CE832}"/>
                    </a:ext>
                  </a:extLst>
                </p:cNvPr>
                <p:cNvSpPr/>
                <p:nvPr/>
              </p:nvSpPr>
              <p:spPr bwMode="auto">
                <a:xfrm>
                  <a:off x="1813" y="833"/>
                  <a:ext cx="605" cy="467"/>
                </a:xfrm>
                <a:custGeom>
                  <a:avLst/>
                  <a:gdLst>
                    <a:gd name="T0" fmla="*/ 748 w 1550"/>
                    <a:gd name="T1" fmla="*/ 941 h 1199"/>
                    <a:gd name="T2" fmla="*/ 864 w 1550"/>
                    <a:gd name="T3" fmla="*/ 974 h 1199"/>
                    <a:gd name="T4" fmla="*/ 1060 w 1550"/>
                    <a:gd name="T5" fmla="*/ 1123 h 1199"/>
                    <a:gd name="T6" fmla="*/ 1203 w 1550"/>
                    <a:gd name="T7" fmla="*/ 1183 h 1199"/>
                    <a:gd name="T8" fmla="*/ 1254 w 1550"/>
                    <a:gd name="T9" fmla="*/ 1155 h 1199"/>
                    <a:gd name="T10" fmla="*/ 1128 w 1550"/>
                    <a:gd name="T11" fmla="*/ 1034 h 1199"/>
                    <a:gd name="T12" fmla="*/ 1281 w 1550"/>
                    <a:gd name="T13" fmla="*/ 1106 h 1199"/>
                    <a:gd name="T14" fmla="*/ 1353 w 1550"/>
                    <a:gd name="T15" fmla="*/ 1067 h 1199"/>
                    <a:gd name="T16" fmla="*/ 1281 w 1550"/>
                    <a:gd name="T17" fmla="*/ 925 h 1199"/>
                    <a:gd name="T18" fmla="*/ 1148 w 1550"/>
                    <a:gd name="T19" fmla="*/ 748 h 1199"/>
                    <a:gd name="T20" fmla="*/ 1269 w 1550"/>
                    <a:gd name="T21" fmla="*/ 798 h 1199"/>
                    <a:gd name="T22" fmla="*/ 1413 w 1550"/>
                    <a:gd name="T23" fmla="*/ 881 h 1199"/>
                    <a:gd name="T24" fmla="*/ 1472 w 1550"/>
                    <a:gd name="T25" fmla="*/ 704 h 1199"/>
                    <a:gd name="T26" fmla="*/ 1297 w 1550"/>
                    <a:gd name="T27" fmla="*/ 617 h 1199"/>
                    <a:gd name="T28" fmla="*/ 1160 w 1550"/>
                    <a:gd name="T29" fmla="*/ 572 h 1199"/>
                    <a:gd name="T30" fmla="*/ 1171 w 1550"/>
                    <a:gd name="T31" fmla="*/ 473 h 1199"/>
                    <a:gd name="T32" fmla="*/ 1116 w 1550"/>
                    <a:gd name="T33" fmla="*/ 348 h 1199"/>
                    <a:gd name="T34" fmla="*/ 869 w 1550"/>
                    <a:gd name="T35" fmla="*/ 232 h 1199"/>
                    <a:gd name="T36" fmla="*/ 697 w 1550"/>
                    <a:gd name="T37" fmla="*/ 144 h 1199"/>
                    <a:gd name="T38" fmla="*/ 533 w 1550"/>
                    <a:gd name="T39" fmla="*/ 188 h 1199"/>
                    <a:gd name="T40" fmla="*/ 467 w 1550"/>
                    <a:gd name="T41" fmla="*/ 116 h 1199"/>
                    <a:gd name="T42" fmla="*/ 395 w 1550"/>
                    <a:gd name="T43" fmla="*/ 0 h 1199"/>
                    <a:gd name="T44" fmla="*/ 275 w 1550"/>
                    <a:gd name="T45" fmla="*/ 128 h 1199"/>
                    <a:gd name="T46" fmla="*/ 248 w 1550"/>
                    <a:gd name="T47" fmla="*/ 199 h 1199"/>
                    <a:gd name="T48" fmla="*/ 252 w 1550"/>
                    <a:gd name="T49" fmla="*/ 72 h 1199"/>
                    <a:gd name="T50" fmla="*/ 192 w 1550"/>
                    <a:gd name="T51" fmla="*/ 17 h 1199"/>
                    <a:gd name="T52" fmla="*/ 18 w 1550"/>
                    <a:gd name="T53" fmla="*/ 128 h 1199"/>
                    <a:gd name="T54" fmla="*/ 82 w 1550"/>
                    <a:gd name="T55" fmla="*/ 341 h 1199"/>
                    <a:gd name="T56" fmla="*/ 187 w 1550"/>
                    <a:gd name="T57" fmla="*/ 385 h 1199"/>
                    <a:gd name="T58" fmla="*/ 400 w 1550"/>
                    <a:gd name="T59" fmla="*/ 413 h 1199"/>
                    <a:gd name="T60" fmla="*/ 551 w 1550"/>
                    <a:gd name="T61" fmla="*/ 408 h 1199"/>
                    <a:gd name="T62" fmla="*/ 615 w 1550"/>
                    <a:gd name="T63" fmla="*/ 419 h 1199"/>
                    <a:gd name="T64" fmla="*/ 731 w 1550"/>
                    <a:gd name="T65" fmla="*/ 523 h 1199"/>
                    <a:gd name="T66" fmla="*/ 823 w 1550"/>
                    <a:gd name="T67" fmla="*/ 617 h 1199"/>
                    <a:gd name="T68" fmla="*/ 781 w 1550"/>
                    <a:gd name="T69" fmla="*/ 748 h 1199"/>
                    <a:gd name="T70" fmla="*/ 758 w 1550"/>
                    <a:gd name="T71" fmla="*/ 842 h 1199"/>
                    <a:gd name="T72" fmla="*/ 610 w 1550"/>
                    <a:gd name="T73" fmla="*/ 836 h 1199"/>
                    <a:gd name="T74" fmla="*/ 627 w 1550"/>
                    <a:gd name="T75" fmla="*/ 936 h 1199"/>
                    <a:gd name="T76" fmla="*/ 748 w 1550"/>
                    <a:gd name="T77" fmla="*/ 941 h 1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50" h="1199">
                      <a:moveTo>
                        <a:pt x="748" y="941"/>
                      </a:moveTo>
                      <a:cubicBezTo>
                        <a:pt x="772" y="923"/>
                        <a:pt x="818" y="925"/>
                        <a:pt x="864" y="974"/>
                      </a:cubicBezTo>
                      <a:cubicBezTo>
                        <a:pt x="907" y="1024"/>
                        <a:pt x="985" y="1084"/>
                        <a:pt x="1060" y="1123"/>
                      </a:cubicBezTo>
                      <a:cubicBezTo>
                        <a:pt x="1138" y="1160"/>
                        <a:pt x="1187" y="1167"/>
                        <a:pt x="1203" y="1183"/>
                      </a:cubicBezTo>
                      <a:cubicBezTo>
                        <a:pt x="1219" y="1199"/>
                        <a:pt x="1297" y="1199"/>
                        <a:pt x="1254" y="1155"/>
                      </a:cubicBezTo>
                      <a:cubicBezTo>
                        <a:pt x="1208" y="1111"/>
                        <a:pt x="1116" y="1062"/>
                        <a:pt x="1128" y="1034"/>
                      </a:cubicBezTo>
                      <a:cubicBezTo>
                        <a:pt x="1138" y="1007"/>
                        <a:pt x="1249" y="1078"/>
                        <a:pt x="1281" y="1106"/>
                      </a:cubicBezTo>
                      <a:cubicBezTo>
                        <a:pt x="1313" y="1133"/>
                        <a:pt x="1335" y="1095"/>
                        <a:pt x="1353" y="1067"/>
                      </a:cubicBezTo>
                      <a:cubicBezTo>
                        <a:pt x="1370" y="1039"/>
                        <a:pt x="1340" y="957"/>
                        <a:pt x="1281" y="925"/>
                      </a:cubicBezTo>
                      <a:cubicBezTo>
                        <a:pt x="1219" y="891"/>
                        <a:pt x="1121" y="787"/>
                        <a:pt x="1148" y="748"/>
                      </a:cubicBezTo>
                      <a:cubicBezTo>
                        <a:pt x="1176" y="710"/>
                        <a:pt x="1219" y="726"/>
                        <a:pt x="1269" y="798"/>
                      </a:cubicBezTo>
                      <a:cubicBezTo>
                        <a:pt x="1318" y="869"/>
                        <a:pt x="1358" y="968"/>
                        <a:pt x="1413" y="881"/>
                      </a:cubicBezTo>
                      <a:cubicBezTo>
                        <a:pt x="1467" y="793"/>
                        <a:pt x="1550" y="710"/>
                        <a:pt x="1472" y="704"/>
                      </a:cubicBezTo>
                      <a:cubicBezTo>
                        <a:pt x="1397" y="699"/>
                        <a:pt x="1370" y="627"/>
                        <a:pt x="1297" y="617"/>
                      </a:cubicBezTo>
                      <a:cubicBezTo>
                        <a:pt x="1227" y="605"/>
                        <a:pt x="1192" y="612"/>
                        <a:pt x="1160" y="572"/>
                      </a:cubicBezTo>
                      <a:cubicBezTo>
                        <a:pt x="1128" y="533"/>
                        <a:pt x="1133" y="491"/>
                        <a:pt x="1171" y="473"/>
                      </a:cubicBezTo>
                      <a:cubicBezTo>
                        <a:pt x="1208" y="457"/>
                        <a:pt x="1197" y="385"/>
                        <a:pt x="1116" y="348"/>
                      </a:cubicBezTo>
                      <a:cubicBezTo>
                        <a:pt x="1034" y="309"/>
                        <a:pt x="918" y="276"/>
                        <a:pt x="869" y="232"/>
                      </a:cubicBezTo>
                      <a:cubicBezTo>
                        <a:pt x="818" y="188"/>
                        <a:pt x="763" y="144"/>
                        <a:pt x="697" y="144"/>
                      </a:cubicBezTo>
                      <a:cubicBezTo>
                        <a:pt x="632" y="144"/>
                        <a:pt x="599" y="171"/>
                        <a:pt x="533" y="188"/>
                      </a:cubicBezTo>
                      <a:cubicBezTo>
                        <a:pt x="467" y="204"/>
                        <a:pt x="449" y="188"/>
                        <a:pt x="467" y="116"/>
                      </a:cubicBezTo>
                      <a:cubicBezTo>
                        <a:pt x="483" y="45"/>
                        <a:pt x="461" y="0"/>
                        <a:pt x="395" y="0"/>
                      </a:cubicBezTo>
                      <a:cubicBezTo>
                        <a:pt x="329" y="0"/>
                        <a:pt x="275" y="106"/>
                        <a:pt x="275" y="128"/>
                      </a:cubicBezTo>
                      <a:cubicBezTo>
                        <a:pt x="275" y="148"/>
                        <a:pt x="279" y="204"/>
                        <a:pt x="248" y="199"/>
                      </a:cubicBezTo>
                      <a:cubicBezTo>
                        <a:pt x="214" y="193"/>
                        <a:pt x="225" y="133"/>
                        <a:pt x="252" y="72"/>
                      </a:cubicBezTo>
                      <a:cubicBezTo>
                        <a:pt x="279" y="12"/>
                        <a:pt x="259" y="0"/>
                        <a:pt x="192" y="17"/>
                      </a:cubicBezTo>
                      <a:cubicBezTo>
                        <a:pt x="126" y="34"/>
                        <a:pt x="34" y="56"/>
                        <a:pt x="18" y="128"/>
                      </a:cubicBezTo>
                      <a:cubicBezTo>
                        <a:pt x="0" y="199"/>
                        <a:pt x="10" y="336"/>
                        <a:pt x="82" y="341"/>
                      </a:cubicBezTo>
                      <a:cubicBezTo>
                        <a:pt x="155" y="348"/>
                        <a:pt x="177" y="370"/>
                        <a:pt x="187" y="385"/>
                      </a:cubicBezTo>
                      <a:cubicBezTo>
                        <a:pt x="198" y="402"/>
                        <a:pt x="319" y="397"/>
                        <a:pt x="400" y="413"/>
                      </a:cubicBezTo>
                      <a:cubicBezTo>
                        <a:pt x="483" y="430"/>
                        <a:pt x="551" y="441"/>
                        <a:pt x="551" y="408"/>
                      </a:cubicBezTo>
                      <a:cubicBezTo>
                        <a:pt x="551" y="375"/>
                        <a:pt x="599" y="370"/>
                        <a:pt x="615" y="419"/>
                      </a:cubicBezTo>
                      <a:cubicBezTo>
                        <a:pt x="632" y="469"/>
                        <a:pt x="665" y="511"/>
                        <a:pt x="731" y="523"/>
                      </a:cubicBezTo>
                      <a:cubicBezTo>
                        <a:pt x="797" y="533"/>
                        <a:pt x="834" y="556"/>
                        <a:pt x="823" y="617"/>
                      </a:cubicBezTo>
                      <a:cubicBezTo>
                        <a:pt x="813" y="677"/>
                        <a:pt x="846" y="715"/>
                        <a:pt x="781" y="748"/>
                      </a:cubicBezTo>
                      <a:cubicBezTo>
                        <a:pt x="714" y="782"/>
                        <a:pt x="869" y="854"/>
                        <a:pt x="758" y="842"/>
                      </a:cubicBezTo>
                      <a:cubicBezTo>
                        <a:pt x="649" y="831"/>
                        <a:pt x="642" y="804"/>
                        <a:pt x="610" y="836"/>
                      </a:cubicBezTo>
                      <a:cubicBezTo>
                        <a:pt x="577" y="869"/>
                        <a:pt x="604" y="903"/>
                        <a:pt x="627" y="936"/>
                      </a:cubicBezTo>
                      <a:cubicBezTo>
                        <a:pt x="649" y="968"/>
                        <a:pt x="686" y="985"/>
                        <a:pt x="748" y="94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1" name="íślïďè">
                  <a:extLst>
                    <a:ext uri="{FF2B5EF4-FFF2-40B4-BE49-F238E27FC236}">
                      <a16:creationId xmlns:a16="http://schemas.microsoft.com/office/drawing/2014/main" id="{FFFC7936-82B7-0065-B6E6-1DE54F6DD596}"/>
                    </a:ext>
                  </a:extLst>
                </p:cNvPr>
                <p:cNvSpPr/>
                <p:nvPr/>
              </p:nvSpPr>
              <p:spPr bwMode="auto">
                <a:xfrm>
                  <a:off x="1700" y="823"/>
                  <a:ext cx="113" cy="94"/>
                </a:xfrm>
                <a:custGeom>
                  <a:avLst/>
                  <a:gdLst>
                    <a:gd name="T0" fmla="*/ 5 w 292"/>
                    <a:gd name="T1" fmla="*/ 106 h 242"/>
                    <a:gd name="T2" fmla="*/ 11 w 292"/>
                    <a:gd name="T3" fmla="*/ 193 h 242"/>
                    <a:gd name="T4" fmla="*/ 89 w 292"/>
                    <a:gd name="T5" fmla="*/ 220 h 242"/>
                    <a:gd name="T6" fmla="*/ 226 w 292"/>
                    <a:gd name="T7" fmla="*/ 106 h 242"/>
                    <a:gd name="T8" fmla="*/ 232 w 292"/>
                    <a:gd name="T9" fmla="*/ 12 h 242"/>
                    <a:gd name="T10" fmla="*/ 95 w 292"/>
                    <a:gd name="T11" fmla="*/ 5 h 242"/>
                    <a:gd name="T12" fmla="*/ 5 w 292"/>
                    <a:gd name="T13" fmla="*/ 10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242">
                      <a:moveTo>
                        <a:pt x="5" y="106"/>
                      </a:moveTo>
                      <a:cubicBezTo>
                        <a:pt x="5" y="146"/>
                        <a:pt x="0" y="165"/>
                        <a:pt x="11" y="193"/>
                      </a:cubicBezTo>
                      <a:cubicBezTo>
                        <a:pt x="22" y="220"/>
                        <a:pt x="50" y="242"/>
                        <a:pt x="89" y="220"/>
                      </a:cubicBezTo>
                      <a:cubicBezTo>
                        <a:pt x="127" y="198"/>
                        <a:pt x="199" y="121"/>
                        <a:pt x="226" y="106"/>
                      </a:cubicBezTo>
                      <a:cubicBezTo>
                        <a:pt x="253" y="88"/>
                        <a:pt x="292" y="17"/>
                        <a:pt x="232" y="12"/>
                      </a:cubicBezTo>
                      <a:cubicBezTo>
                        <a:pt x="171" y="5"/>
                        <a:pt x="159" y="0"/>
                        <a:pt x="95" y="5"/>
                      </a:cubicBezTo>
                      <a:cubicBezTo>
                        <a:pt x="27" y="12"/>
                        <a:pt x="5" y="0"/>
                        <a:pt x="5" y="10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2" name="î$ļiḍe">
                  <a:extLst>
                    <a:ext uri="{FF2B5EF4-FFF2-40B4-BE49-F238E27FC236}">
                      <a16:creationId xmlns:a16="http://schemas.microsoft.com/office/drawing/2014/main" id="{B82A97E1-7BE9-E53F-5724-6170A7026B43}"/>
                    </a:ext>
                  </a:extLst>
                </p:cNvPr>
                <p:cNvSpPr/>
                <p:nvPr/>
              </p:nvSpPr>
              <p:spPr bwMode="auto">
                <a:xfrm>
                  <a:off x="2148" y="389"/>
                  <a:ext cx="1252" cy="1004"/>
                </a:xfrm>
                <a:custGeom>
                  <a:avLst/>
                  <a:gdLst>
                    <a:gd name="T0" fmla="*/ 1226 w 3210"/>
                    <a:gd name="T1" fmla="*/ 2263 h 2576"/>
                    <a:gd name="T2" fmla="*/ 1379 w 3210"/>
                    <a:gd name="T3" fmla="*/ 2428 h 2576"/>
                    <a:gd name="T4" fmla="*/ 1495 w 3210"/>
                    <a:gd name="T5" fmla="*/ 2455 h 2576"/>
                    <a:gd name="T6" fmla="*/ 1583 w 3210"/>
                    <a:gd name="T7" fmla="*/ 2455 h 2576"/>
                    <a:gd name="T8" fmla="*/ 1643 w 3210"/>
                    <a:gd name="T9" fmla="*/ 2251 h 2576"/>
                    <a:gd name="T10" fmla="*/ 1678 w 3210"/>
                    <a:gd name="T11" fmla="*/ 2147 h 2576"/>
                    <a:gd name="T12" fmla="*/ 1742 w 3210"/>
                    <a:gd name="T13" fmla="*/ 2054 h 2576"/>
                    <a:gd name="T14" fmla="*/ 1820 w 3210"/>
                    <a:gd name="T15" fmla="*/ 1982 h 2576"/>
                    <a:gd name="T16" fmla="*/ 1941 w 3210"/>
                    <a:gd name="T17" fmla="*/ 1919 h 2576"/>
                    <a:gd name="T18" fmla="*/ 2041 w 3210"/>
                    <a:gd name="T19" fmla="*/ 1864 h 2576"/>
                    <a:gd name="T20" fmla="*/ 2157 w 3210"/>
                    <a:gd name="T21" fmla="*/ 1727 h 2576"/>
                    <a:gd name="T22" fmla="*/ 2210 w 3210"/>
                    <a:gd name="T23" fmla="*/ 1693 h 2576"/>
                    <a:gd name="T24" fmla="*/ 2376 w 3210"/>
                    <a:gd name="T25" fmla="*/ 1693 h 2576"/>
                    <a:gd name="T26" fmla="*/ 2595 w 3210"/>
                    <a:gd name="T27" fmla="*/ 1557 h 2576"/>
                    <a:gd name="T28" fmla="*/ 2688 w 3210"/>
                    <a:gd name="T29" fmla="*/ 1402 h 2576"/>
                    <a:gd name="T30" fmla="*/ 2651 w 3210"/>
                    <a:gd name="T31" fmla="*/ 1281 h 2576"/>
                    <a:gd name="T32" fmla="*/ 2727 w 3210"/>
                    <a:gd name="T33" fmla="*/ 1192 h 2576"/>
                    <a:gd name="T34" fmla="*/ 2800 w 3210"/>
                    <a:gd name="T35" fmla="*/ 1116 h 2576"/>
                    <a:gd name="T36" fmla="*/ 2800 w 3210"/>
                    <a:gd name="T37" fmla="*/ 957 h 2576"/>
                    <a:gd name="T38" fmla="*/ 2793 w 3210"/>
                    <a:gd name="T39" fmla="*/ 797 h 2576"/>
                    <a:gd name="T40" fmla="*/ 2848 w 3210"/>
                    <a:gd name="T41" fmla="*/ 627 h 2576"/>
                    <a:gd name="T42" fmla="*/ 2925 w 3210"/>
                    <a:gd name="T43" fmla="*/ 489 h 2576"/>
                    <a:gd name="T44" fmla="*/ 3096 w 3210"/>
                    <a:gd name="T45" fmla="*/ 363 h 2576"/>
                    <a:gd name="T46" fmla="*/ 3162 w 3210"/>
                    <a:gd name="T47" fmla="*/ 254 h 2576"/>
                    <a:gd name="T48" fmla="*/ 3008 w 3210"/>
                    <a:gd name="T49" fmla="*/ 236 h 2576"/>
                    <a:gd name="T50" fmla="*/ 2734 w 3210"/>
                    <a:gd name="T51" fmla="*/ 308 h 2576"/>
                    <a:gd name="T52" fmla="*/ 2552 w 3210"/>
                    <a:gd name="T53" fmla="*/ 395 h 2576"/>
                    <a:gd name="T54" fmla="*/ 2535 w 3210"/>
                    <a:gd name="T55" fmla="*/ 346 h 2576"/>
                    <a:gd name="T56" fmla="*/ 2700 w 3210"/>
                    <a:gd name="T57" fmla="*/ 247 h 2576"/>
                    <a:gd name="T58" fmla="*/ 2716 w 3210"/>
                    <a:gd name="T59" fmla="*/ 133 h 2576"/>
                    <a:gd name="T60" fmla="*/ 2458 w 3210"/>
                    <a:gd name="T61" fmla="*/ 88 h 2576"/>
                    <a:gd name="T62" fmla="*/ 2270 w 3210"/>
                    <a:gd name="T63" fmla="*/ 66 h 2576"/>
                    <a:gd name="T64" fmla="*/ 2100 w 3210"/>
                    <a:gd name="T65" fmla="*/ 27 h 2576"/>
                    <a:gd name="T66" fmla="*/ 1904 w 3210"/>
                    <a:gd name="T67" fmla="*/ 44 h 2576"/>
                    <a:gd name="T68" fmla="*/ 1783 w 3210"/>
                    <a:gd name="T69" fmla="*/ 22 h 2576"/>
                    <a:gd name="T70" fmla="*/ 1704 w 3210"/>
                    <a:gd name="T71" fmla="*/ 99 h 2576"/>
                    <a:gd name="T72" fmla="*/ 1594 w 3210"/>
                    <a:gd name="T73" fmla="*/ 93 h 2576"/>
                    <a:gd name="T74" fmla="*/ 1430 w 3210"/>
                    <a:gd name="T75" fmla="*/ 104 h 2576"/>
                    <a:gd name="T76" fmla="*/ 1330 w 3210"/>
                    <a:gd name="T77" fmla="*/ 165 h 2576"/>
                    <a:gd name="T78" fmla="*/ 1150 w 3210"/>
                    <a:gd name="T79" fmla="*/ 153 h 2576"/>
                    <a:gd name="T80" fmla="*/ 997 w 3210"/>
                    <a:gd name="T81" fmla="*/ 182 h 2576"/>
                    <a:gd name="T82" fmla="*/ 760 w 3210"/>
                    <a:gd name="T83" fmla="*/ 214 h 2576"/>
                    <a:gd name="T84" fmla="*/ 627 w 3210"/>
                    <a:gd name="T85" fmla="*/ 296 h 2576"/>
                    <a:gd name="T86" fmla="*/ 523 w 3210"/>
                    <a:gd name="T87" fmla="*/ 368 h 2576"/>
                    <a:gd name="T88" fmla="*/ 319 w 3210"/>
                    <a:gd name="T89" fmla="*/ 435 h 2576"/>
                    <a:gd name="T90" fmla="*/ 397 w 3210"/>
                    <a:gd name="T91" fmla="*/ 467 h 2576"/>
                    <a:gd name="T92" fmla="*/ 430 w 3210"/>
                    <a:gd name="T93" fmla="*/ 545 h 2576"/>
                    <a:gd name="T94" fmla="*/ 219 w 3210"/>
                    <a:gd name="T95" fmla="*/ 605 h 2576"/>
                    <a:gd name="T96" fmla="*/ 66 w 3210"/>
                    <a:gd name="T97" fmla="*/ 693 h 2576"/>
                    <a:gd name="T98" fmla="*/ 198 w 3210"/>
                    <a:gd name="T99" fmla="*/ 760 h 2576"/>
                    <a:gd name="T100" fmla="*/ 209 w 3210"/>
                    <a:gd name="T101" fmla="*/ 819 h 2576"/>
                    <a:gd name="T102" fmla="*/ 309 w 3210"/>
                    <a:gd name="T103" fmla="*/ 935 h 2576"/>
                    <a:gd name="T104" fmla="*/ 412 w 3210"/>
                    <a:gd name="T105" fmla="*/ 918 h 2576"/>
                    <a:gd name="T106" fmla="*/ 736 w 3210"/>
                    <a:gd name="T107" fmla="*/ 957 h 2576"/>
                    <a:gd name="T108" fmla="*/ 946 w 3210"/>
                    <a:gd name="T109" fmla="*/ 1237 h 2576"/>
                    <a:gd name="T110" fmla="*/ 978 w 3210"/>
                    <a:gd name="T111" fmla="*/ 1418 h 2576"/>
                    <a:gd name="T112" fmla="*/ 1178 w 3210"/>
                    <a:gd name="T113" fmla="*/ 1414 h 2576"/>
                    <a:gd name="T114" fmla="*/ 1178 w 3210"/>
                    <a:gd name="T115" fmla="*/ 1687 h 2576"/>
                    <a:gd name="T116" fmla="*/ 1039 w 3210"/>
                    <a:gd name="T117" fmla="*/ 1859 h 2576"/>
                    <a:gd name="T118" fmla="*/ 1226 w 3210"/>
                    <a:gd name="T119" fmla="*/ 2263 h 2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210" h="2576">
                      <a:moveTo>
                        <a:pt x="1226" y="2263"/>
                      </a:moveTo>
                      <a:cubicBezTo>
                        <a:pt x="1276" y="2327"/>
                        <a:pt x="1336" y="2428"/>
                        <a:pt x="1379" y="2428"/>
                      </a:cubicBezTo>
                      <a:cubicBezTo>
                        <a:pt x="1425" y="2428"/>
                        <a:pt x="1479" y="2411"/>
                        <a:pt x="1495" y="2455"/>
                      </a:cubicBezTo>
                      <a:cubicBezTo>
                        <a:pt x="1513" y="2499"/>
                        <a:pt x="1546" y="2576"/>
                        <a:pt x="1583" y="2455"/>
                      </a:cubicBezTo>
                      <a:cubicBezTo>
                        <a:pt x="1621" y="2334"/>
                        <a:pt x="1651" y="2307"/>
                        <a:pt x="1643" y="2251"/>
                      </a:cubicBezTo>
                      <a:cubicBezTo>
                        <a:pt x="1638" y="2197"/>
                        <a:pt x="1643" y="2174"/>
                        <a:pt x="1678" y="2147"/>
                      </a:cubicBezTo>
                      <a:cubicBezTo>
                        <a:pt x="1710" y="2119"/>
                        <a:pt x="1742" y="2092"/>
                        <a:pt x="1742" y="2054"/>
                      </a:cubicBezTo>
                      <a:cubicBezTo>
                        <a:pt x="1742" y="2016"/>
                        <a:pt x="1799" y="1994"/>
                        <a:pt x="1820" y="1982"/>
                      </a:cubicBezTo>
                      <a:cubicBezTo>
                        <a:pt x="1842" y="1971"/>
                        <a:pt x="1915" y="1908"/>
                        <a:pt x="1941" y="1919"/>
                      </a:cubicBezTo>
                      <a:cubicBezTo>
                        <a:pt x="1968" y="1930"/>
                        <a:pt x="1979" y="1913"/>
                        <a:pt x="2041" y="1864"/>
                      </a:cubicBezTo>
                      <a:cubicBezTo>
                        <a:pt x="2100" y="1814"/>
                        <a:pt x="2157" y="1770"/>
                        <a:pt x="2157" y="1727"/>
                      </a:cubicBezTo>
                      <a:cubicBezTo>
                        <a:pt x="2157" y="1683"/>
                        <a:pt x="2189" y="1671"/>
                        <a:pt x="2210" y="1693"/>
                      </a:cubicBezTo>
                      <a:cubicBezTo>
                        <a:pt x="2233" y="1715"/>
                        <a:pt x="2310" y="1732"/>
                        <a:pt x="2376" y="1693"/>
                      </a:cubicBezTo>
                      <a:cubicBezTo>
                        <a:pt x="2442" y="1655"/>
                        <a:pt x="2568" y="1567"/>
                        <a:pt x="2595" y="1557"/>
                      </a:cubicBezTo>
                      <a:cubicBezTo>
                        <a:pt x="2622" y="1545"/>
                        <a:pt x="2711" y="1485"/>
                        <a:pt x="2688" y="1402"/>
                      </a:cubicBezTo>
                      <a:cubicBezTo>
                        <a:pt x="2668" y="1320"/>
                        <a:pt x="2618" y="1353"/>
                        <a:pt x="2651" y="1281"/>
                      </a:cubicBezTo>
                      <a:cubicBezTo>
                        <a:pt x="2684" y="1210"/>
                        <a:pt x="2684" y="1187"/>
                        <a:pt x="2727" y="1192"/>
                      </a:cubicBezTo>
                      <a:cubicBezTo>
                        <a:pt x="2772" y="1199"/>
                        <a:pt x="2776" y="1143"/>
                        <a:pt x="2800" y="1116"/>
                      </a:cubicBezTo>
                      <a:cubicBezTo>
                        <a:pt x="2821" y="1089"/>
                        <a:pt x="2809" y="1011"/>
                        <a:pt x="2800" y="957"/>
                      </a:cubicBezTo>
                      <a:cubicBezTo>
                        <a:pt x="2788" y="901"/>
                        <a:pt x="2739" y="896"/>
                        <a:pt x="2793" y="797"/>
                      </a:cubicBezTo>
                      <a:cubicBezTo>
                        <a:pt x="2848" y="698"/>
                        <a:pt x="2848" y="688"/>
                        <a:pt x="2848" y="627"/>
                      </a:cubicBezTo>
                      <a:cubicBezTo>
                        <a:pt x="2848" y="565"/>
                        <a:pt x="2887" y="523"/>
                        <a:pt x="2925" y="489"/>
                      </a:cubicBezTo>
                      <a:cubicBezTo>
                        <a:pt x="2964" y="456"/>
                        <a:pt x="3013" y="402"/>
                        <a:pt x="3096" y="363"/>
                      </a:cubicBezTo>
                      <a:cubicBezTo>
                        <a:pt x="3178" y="325"/>
                        <a:pt x="3210" y="330"/>
                        <a:pt x="3162" y="254"/>
                      </a:cubicBezTo>
                      <a:cubicBezTo>
                        <a:pt x="3112" y="175"/>
                        <a:pt x="3090" y="225"/>
                        <a:pt x="3008" y="236"/>
                      </a:cubicBezTo>
                      <a:cubicBezTo>
                        <a:pt x="2925" y="247"/>
                        <a:pt x="2788" y="291"/>
                        <a:pt x="2734" y="308"/>
                      </a:cubicBezTo>
                      <a:cubicBezTo>
                        <a:pt x="2679" y="325"/>
                        <a:pt x="2590" y="375"/>
                        <a:pt x="2552" y="395"/>
                      </a:cubicBezTo>
                      <a:cubicBezTo>
                        <a:pt x="2512" y="417"/>
                        <a:pt x="2485" y="385"/>
                        <a:pt x="2535" y="346"/>
                      </a:cubicBezTo>
                      <a:cubicBezTo>
                        <a:pt x="2584" y="308"/>
                        <a:pt x="2684" y="286"/>
                        <a:pt x="2700" y="247"/>
                      </a:cubicBezTo>
                      <a:cubicBezTo>
                        <a:pt x="2716" y="209"/>
                        <a:pt x="2825" y="148"/>
                        <a:pt x="2716" y="133"/>
                      </a:cubicBezTo>
                      <a:cubicBezTo>
                        <a:pt x="2606" y="115"/>
                        <a:pt x="2542" y="88"/>
                        <a:pt x="2458" y="88"/>
                      </a:cubicBezTo>
                      <a:cubicBezTo>
                        <a:pt x="2376" y="88"/>
                        <a:pt x="2321" y="99"/>
                        <a:pt x="2270" y="66"/>
                      </a:cubicBezTo>
                      <a:cubicBezTo>
                        <a:pt x="2221" y="32"/>
                        <a:pt x="2178" y="12"/>
                        <a:pt x="2100" y="27"/>
                      </a:cubicBezTo>
                      <a:cubicBezTo>
                        <a:pt x="2025" y="44"/>
                        <a:pt x="1931" y="32"/>
                        <a:pt x="1904" y="44"/>
                      </a:cubicBezTo>
                      <a:cubicBezTo>
                        <a:pt x="1874" y="55"/>
                        <a:pt x="1842" y="0"/>
                        <a:pt x="1783" y="22"/>
                      </a:cubicBezTo>
                      <a:cubicBezTo>
                        <a:pt x="1721" y="44"/>
                        <a:pt x="1694" y="82"/>
                        <a:pt x="1704" y="99"/>
                      </a:cubicBezTo>
                      <a:cubicBezTo>
                        <a:pt x="1715" y="115"/>
                        <a:pt x="1673" y="99"/>
                        <a:pt x="1594" y="93"/>
                      </a:cubicBezTo>
                      <a:cubicBezTo>
                        <a:pt x="1517" y="88"/>
                        <a:pt x="1468" y="104"/>
                        <a:pt x="1430" y="104"/>
                      </a:cubicBezTo>
                      <a:cubicBezTo>
                        <a:pt x="1392" y="104"/>
                        <a:pt x="1414" y="171"/>
                        <a:pt x="1330" y="165"/>
                      </a:cubicBezTo>
                      <a:cubicBezTo>
                        <a:pt x="1247" y="160"/>
                        <a:pt x="1167" y="153"/>
                        <a:pt x="1150" y="153"/>
                      </a:cubicBezTo>
                      <a:cubicBezTo>
                        <a:pt x="1132" y="153"/>
                        <a:pt x="1110" y="153"/>
                        <a:pt x="997" y="182"/>
                      </a:cubicBezTo>
                      <a:cubicBezTo>
                        <a:pt x="881" y="209"/>
                        <a:pt x="825" y="209"/>
                        <a:pt x="760" y="214"/>
                      </a:cubicBezTo>
                      <a:cubicBezTo>
                        <a:pt x="693" y="220"/>
                        <a:pt x="599" y="242"/>
                        <a:pt x="627" y="296"/>
                      </a:cubicBezTo>
                      <a:cubicBezTo>
                        <a:pt x="655" y="352"/>
                        <a:pt x="622" y="368"/>
                        <a:pt x="523" y="368"/>
                      </a:cubicBezTo>
                      <a:cubicBezTo>
                        <a:pt x="424" y="368"/>
                        <a:pt x="319" y="417"/>
                        <a:pt x="319" y="435"/>
                      </a:cubicBezTo>
                      <a:cubicBezTo>
                        <a:pt x="319" y="451"/>
                        <a:pt x="330" y="478"/>
                        <a:pt x="397" y="467"/>
                      </a:cubicBezTo>
                      <a:cubicBezTo>
                        <a:pt x="461" y="456"/>
                        <a:pt x="490" y="495"/>
                        <a:pt x="430" y="545"/>
                      </a:cubicBezTo>
                      <a:cubicBezTo>
                        <a:pt x="370" y="594"/>
                        <a:pt x="287" y="599"/>
                        <a:pt x="219" y="605"/>
                      </a:cubicBezTo>
                      <a:cubicBezTo>
                        <a:pt x="155" y="610"/>
                        <a:pt x="0" y="639"/>
                        <a:pt x="66" y="693"/>
                      </a:cubicBezTo>
                      <a:cubicBezTo>
                        <a:pt x="133" y="748"/>
                        <a:pt x="198" y="748"/>
                        <a:pt x="198" y="760"/>
                      </a:cubicBezTo>
                      <a:cubicBezTo>
                        <a:pt x="198" y="769"/>
                        <a:pt x="155" y="775"/>
                        <a:pt x="209" y="819"/>
                      </a:cubicBezTo>
                      <a:cubicBezTo>
                        <a:pt x="264" y="863"/>
                        <a:pt x="298" y="908"/>
                        <a:pt x="309" y="935"/>
                      </a:cubicBezTo>
                      <a:cubicBezTo>
                        <a:pt x="319" y="962"/>
                        <a:pt x="362" y="957"/>
                        <a:pt x="412" y="918"/>
                      </a:cubicBezTo>
                      <a:cubicBezTo>
                        <a:pt x="461" y="879"/>
                        <a:pt x="661" y="908"/>
                        <a:pt x="736" y="957"/>
                      </a:cubicBezTo>
                      <a:cubicBezTo>
                        <a:pt x="814" y="1006"/>
                        <a:pt x="941" y="1138"/>
                        <a:pt x="946" y="1237"/>
                      </a:cubicBezTo>
                      <a:cubicBezTo>
                        <a:pt x="951" y="1335"/>
                        <a:pt x="930" y="1418"/>
                        <a:pt x="978" y="1418"/>
                      </a:cubicBezTo>
                      <a:cubicBezTo>
                        <a:pt x="1029" y="1418"/>
                        <a:pt x="1110" y="1315"/>
                        <a:pt x="1178" y="1414"/>
                      </a:cubicBezTo>
                      <a:cubicBezTo>
                        <a:pt x="1242" y="1512"/>
                        <a:pt x="1276" y="1644"/>
                        <a:pt x="1178" y="1687"/>
                      </a:cubicBezTo>
                      <a:cubicBezTo>
                        <a:pt x="1078" y="1732"/>
                        <a:pt x="1024" y="1759"/>
                        <a:pt x="1039" y="1859"/>
                      </a:cubicBezTo>
                      <a:cubicBezTo>
                        <a:pt x="1057" y="1957"/>
                        <a:pt x="1137" y="2144"/>
                        <a:pt x="1226" y="22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3" name="íṡļîḓê">
                  <a:extLst>
                    <a:ext uri="{FF2B5EF4-FFF2-40B4-BE49-F238E27FC236}">
                      <a16:creationId xmlns:a16="http://schemas.microsoft.com/office/drawing/2014/main" id="{ECF268E7-5CE4-C041-6886-C590B23CD162}"/>
                    </a:ext>
                  </a:extLst>
                </p:cNvPr>
                <p:cNvSpPr/>
                <p:nvPr/>
              </p:nvSpPr>
              <p:spPr bwMode="auto">
                <a:xfrm>
                  <a:off x="3436" y="1419"/>
                  <a:ext cx="804" cy="699"/>
                </a:xfrm>
                <a:custGeom>
                  <a:avLst/>
                  <a:gdLst>
                    <a:gd name="T0" fmla="*/ 1485 w 2060"/>
                    <a:gd name="T1" fmla="*/ 318 h 1794"/>
                    <a:gd name="T2" fmla="*/ 1285 w 2060"/>
                    <a:gd name="T3" fmla="*/ 365 h 1794"/>
                    <a:gd name="T4" fmla="*/ 1148 w 2060"/>
                    <a:gd name="T5" fmla="*/ 357 h 1794"/>
                    <a:gd name="T6" fmla="*/ 1034 w 2060"/>
                    <a:gd name="T7" fmla="*/ 298 h 1794"/>
                    <a:gd name="T8" fmla="*/ 1076 w 2060"/>
                    <a:gd name="T9" fmla="*/ 29 h 1794"/>
                    <a:gd name="T10" fmla="*/ 936 w 2060"/>
                    <a:gd name="T11" fmla="*/ 158 h 1794"/>
                    <a:gd name="T12" fmla="*/ 958 w 2060"/>
                    <a:gd name="T13" fmla="*/ 412 h 1794"/>
                    <a:gd name="T14" fmla="*/ 746 w 2060"/>
                    <a:gd name="T15" fmla="*/ 525 h 1794"/>
                    <a:gd name="T16" fmla="*/ 583 w 2060"/>
                    <a:gd name="T17" fmla="*/ 644 h 1794"/>
                    <a:gd name="T18" fmla="*/ 459 w 2060"/>
                    <a:gd name="T19" fmla="*/ 733 h 1794"/>
                    <a:gd name="T20" fmla="*/ 383 w 2060"/>
                    <a:gd name="T21" fmla="*/ 800 h 1794"/>
                    <a:gd name="T22" fmla="*/ 290 w 2060"/>
                    <a:gd name="T23" fmla="*/ 878 h 1794"/>
                    <a:gd name="T24" fmla="*/ 420 w 2060"/>
                    <a:gd name="T25" fmla="*/ 1007 h 1794"/>
                    <a:gd name="T26" fmla="*/ 442 w 2060"/>
                    <a:gd name="T27" fmla="*/ 1215 h 1794"/>
                    <a:gd name="T28" fmla="*/ 211 w 2060"/>
                    <a:gd name="T29" fmla="*/ 1211 h 1794"/>
                    <a:gd name="T30" fmla="*/ 29 w 2060"/>
                    <a:gd name="T31" fmla="*/ 1234 h 1794"/>
                    <a:gd name="T32" fmla="*/ 43 w 2060"/>
                    <a:gd name="T33" fmla="*/ 1422 h 1794"/>
                    <a:gd name="T34" fmla="*/ 29 w 2060"/>
                    <a:gd name="T35" fmla="*/ 1656 h 1794"/>
                    <a:gd name="T36" fmla="*/ 179 w 2060"/>
                    <a:gd name="T37" fmla="*/ 1747 h 1794"/>
                    <a:gd name="T38" fmla="*/ 379 w 2060"/>
                    <a:gd name="T39" fmla="*/ 1747 h 1794"/>
                    <a:gd name="T40" fmla="*/ 511 w 2060"/>
                    <a:gd name="T41" fmla="*/ 1559 h 1794"/>
                    <a:gd name="T42" fmla="*/ 623 w 2060"/>
                    <a:gd name="T43" fmla="*/ 1391 h 1794"/>
                    <a:gd name="T44" fmla="*/ 717 w 2060"/>
                    <a:gd name="T45" fmla="*/ 1242 h 1794"/>
                    <a:gd name="T46" fmla="*/ 869 w 2060"/>
                    <a:gd name="T47" fmla="*/ 1246 h 1794"/>
                    <a:gd name="T48" fmla="*/ 954 w 2060"/>
                    <a:gd name="T49" fmla="*/ 1179 h 1794"/>
                    <a:gd name="T50" fmla="*/ 1064 w 2060"/>
                    <a:gd name="T51" fmla="*/ 1273 h 1794"/>
                    <a:gd name="T52" fmla="*/ 1239 w 2060"/>
                    <a:gd name="T53" fmla="*/ 1438 h 1794"/>
                    <a:gd name="T54" fmla="*/ 1328 w 2060"/>
                    <a:gd name="T55" fmla="*/ 1633 h 1794"/>
                    <a:gd name="T56" fmla="*/ 1376 w 2060"/>
                    <a:gd name="T57" fmla="*/ 1614 h 1794"/>
                    <a:gd name="T58" fmla="*/ 1370 w 2060"/>
                    <a:gd name="T59" fmla="*/ 1493 h 1794"/>
                    <a:gd name="T60" fmla="*/ 1459 w 2060"/>
                    <a:gd name="T61" fmla="*/ 1508 h 1794"/>
                    <a:gd name="T62" fmla="*/ 1363 w 2060"/>
                    <a:gd name="T63" fmla="*/ 1411 h 1794"/>
                    <a:gd name="T64" fmla="*/ 1239 w 2060"/>
                    <a:gd name="T65" fmla="*/ 1305 h 1794"/>
                    <a:gd name="T66" fmla="*/ 1143 w 2060"/>
                    <a:gd name="T67" fmla="*/ 1145 h 1794"/>
                    <a:gd name="T68" fmla="*/ 1217 w 2060"/>
                    <a:gd name="T69" fmla="*/ 1108 h 1794"/>
                    <a:gd name="T70" fmla="*/ 1402 w 2060"/>
                    <a:gd name="T71" fmla="*/ 1278 h 1794"/>
                    <a:gd name="T72" fmla="*/ 1544 w 2060"/>
                    <a:gd name="T73" fmla="*/ 1422 h 1794"/>
                    <a:gd name="T74" fmla="*/ 1629 w 2060"/>
                    <a:gd name="T75" fmla="*/ 1680 h 1794"/>
                    <a:gd name="T76" fmla="*/ 1792 w 2060"/>
                    <a:gd name="T77" fmla="*/ 1656 h 1794"/>
                    <a:gd name="T78" fmla="*/ 1744 w 2060"/>
                    <a:gd name="T79" fmla="*/ 1493 h 1794"/>
                    <a:gd name="T80" fmla="*/ 1931 w 2060"/>
                    <a:gd name="T81" fmla="*/ 1469 h 1794"/>
                    <a:gd name="T82" fmla="*/ 1975 w 2060"/>
                    <a:gd name="T83" fmla="*/ 1312 h 1794"/>
                    <a:gd name="T84" fmla="*/ 1564 w 2060"/>
                    <a:gd name="T85" fmla="*/ 267 h 1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0" h="1794">
                      <a:moveTo>
                        <a:pt x="1564" y="267"/>
                      </a:moveTo>
                      <a:cubicBezTo>
                        <a:pt x="1539" y="311"/>
                        <a:pt x="1511" y="330"/>
                        <a:pt x="1485" y="318"/>
                      </a:cubicBezTo>
                      <a:cubicBezTo>
                        <a:pt x="1459" y="306"/>
                        <a:pt x="1454" y="311"/>
                        <a:pt x="1400" y="326"/>
                      </a:cubicBezTo>
                      <a:cubicBezTo>
                        <a:pt x="1343" y="341"/>
                        <a:pt x="1307" y="357"/>
                        <a:pt x="1285" y="365"/>
                      </a:cubicBezTo>
                      <a:cubicBezTo>
                        <a:pt x="1261" y="373"/>
                        <a:pt x="1239" y="353"/>
                        <a:pt x="1217" y="346"/>
                      </a:cubicBezTo>
                      <a:cubicBezTo>
                        <a:pt x="1196" y="338"/>
                        <a:pt x="1176" y="326"/>
                        <a:pt x="1148" y="357"/>
                      </a:cubicBezTo>
                      <a:cubicBezTo>
                        <a:pt x="1117" y="388"/>
                        <a:pt x="1117" y="380"/>
                        <a:pt x="1098" y="365"/>
                      </a:cubicBezTo>
                      <a:cubicBezTo>
                        <a:pt x="1080" y="350"/>
                        <a:pt x="1054" y="346"/>
                        <a:pt x="1034" y="298"/>
                      </a:cubicBezTo>
                      <a:cubicBezTo>
                        <a:pt x="1017" y="251"/>
                        <a:pt x="1061" y="177"/>
                        <a:pt x="1061" y="143"/>
                      </a:cubicBezTo>
                      <a:cubicBezTo>
                        <a:pt x="1061" y="107"/>
                        <a:pt x="1074" y="56"/>
                        <a:pt x="1076" y="29"/>
                      </a:cubicBezTo>
                      <a:cubicBezTo>
                        <a:pt x="1080" y="0"/>
                        <a:pt x="1054" y="13"/>
                        <a:pt x="1028" y="40"/>
                      </a:cubicBezTo>
                      <a:cubicBezTo>
                        <a:pt x="1001" y="67"/>
                        <a:pt x="921" y="79"/>
                        <a:pt x="936" y="158"/>
                      </a:cubicBezTo>
                      <a:cubicBezTo>
                        <a:pt x="949" y="236"/>
                        <a:pt x="980" y="274"/>
                        <a:pt x="980" y="323"/>
                      </a:cubicBezTo>
                      <a:cubicBezTo>
                        <a:pt x="980" y="370"/>
                        <a:pt x="984" y="417"/>
                        <a:pt x="958" y="412"/>
                      </a:cubicBezTo>
                      <a:cubicBezTo>
                        <a:pt x="932" y="408"/>
                        <a:pt x="843" y="431"/>
                        <a:pt x="810" y="447"/>
                      </a:cubicBezTo>
                      <a:cubicBezTo>
                        <a:pt x="775" y="464"/>
                        <a:pt x="760" y="474"/>
                        <a:pt x="746" y="525"/>
                      </a:cubicBezTo>
                      <a:cubicBezTo>
                        <a:pt x="732" y="577"/>
                        <a:pt x="727" y="565"/>
                        <a:pt x="695" y="573"/>
                      </a:cubicBezTo>
                      <a:cubicBezTo>
                        <a:pt x="660" y="580"/>
                        <a:pt x="590" y="600"/>
                        <a:pt x="583" y="644"/>
                      </a:cubicBezTo>
                      <a:cubicBezTo>
                        <a:pt x="575" y="686"/>
                        <a:pt x="558" y="674"/>
                        <a:pt x="522" y="710"/>
                      </a:cubicBezTo>
                      <a:cubicBezTo>
                        <a:pt x="490" y="745"/>
                        <a:pt x="485" y="737"/>
                        <a:pt x="459" y="733"/>
                      </a:cubicBezTo>
                      <a:cubicBezTo>
                        <a:pt x="433" y="728"/>
                        <a:pt x="420" y="748"/>
                        <a:pt x="427" y="780"/>
                      </a:cubicBezTo>
                      <a:cubicBezTo>
                        <a:pt x="433" y="812"/>
                        <a:pt x="422" y="795"/>
                        <a:pt x="383" y="800"/>
                      </a:cubicBezTo>
                      <a:cubicBezTo>
                        <a:pt x="341" y="804"/>
                        <a:pt x="304" y="812"/>
                        <a:pt x="270" y="812"/>
                      </a:cubicBezTo>
                      <a:cubicBezTo>
                        <a:pt x="237" y="812"/>
                        <a:pt x="248" y="866"/>
                        <a:pt x="290" y="878"/>
                      </a:cubicBezTo>
                      <a:cubicBezTo>
                        <a:pt x="331" y="889"/>
                        <a:pt x="368" y="925"/>
                        <a:pt x="379" y="960"/>
                      </a:cubicBezTo>
                      <a:cubicBezTo>
                        <a:pt x="390" y="995"/>
                        <a:pt x="401" y="992"/>
                        <a:pt x="420" y="1007"/>
                      </a:cubicBezTo>
                      <a:cubicBezTo>
                        <a:pt x="438" y="1022"/>
                        <a:pt x="470" y="1069"/>
                        <a:pt x="464" y="1116"/>
                      </a:cubicBezTo>
                      <a:cubicBezTo>
                        <a:pt x="457" y="1164"/>
                        <a:pt x="444" y="1179"/>
                        <a:pt x="442" y="1215"/>
                      </a:cubicBezTo>
                      <a:cubicBezTo>
                        <a:pt x="438" y="1249"/>
                        <a:pt x="420" y="1249"/>
                        <a:pt x="359" y="1238"/>
                      </a:cubicBezTo>
                      <a:cubicBezTo>
                        <a:pt x="301" y="1226"/>
                        <a:pt x="253" y="1219"/>
                        <a:pt x="211" y="1211"/>
                      </a:cubicBezTo>
                      <a:cubicBezTo>
                        <a:pt x="171" y="1202"/>
                        <a:pt x="142" y="1199"/>
                        <a:pt x="104" y="1215"/>
                      </a:cubicBezTo>
                      <a:cubicBezTo>
                        <a:pt x="67" y="1231"/>
                        <a:pt x="59" y="1215"/>
                        <a:pt x="29" y="1234"/>
                      </a:cubicBezTo>
                      <a:cubicBezTo>
                        <a:pt x="0" y="1254"/>
                        <a:pt x="17" y="1289"/>
                        <a:pt x="32" y="1316"/>
                      </a:cubicBezTo>
                      <a:cubicBezTo>
                        <a:pt x="48" y="1343"/>
                        <a:pt x="37" y="1395"/>
                        <a:pt x="43" y="1422"/>
                      </a:cubicBezTo>
                      <a:cubicBezTo>
                        <a:pt x="53" y="1449"/>
                        <a:pt x="29" y="1512"/>
                        <a:pt x="17" y="1548"/>
                      </a:cubicBezTo>
                      <a:cubicBezTo>
                        <a:pt x="6" y="1582"/>
                        <a:pt x="37" y="1622"/>
                        <a:pt x="29" y="1656"/>
                      </a:cubicBezTo>
                      <a:cubicBezTo>
                        <a:pt x="22" y="1693"/>
                        <a:pt x="37" y="1720"/>
                        <a:pt x="67" y="1720"/>
                      </a:cubicBezTo>
                      <a:cubicBezTo>
                        <a:pt x="96" y="1720"/>
                        <a:pt x="164" y="1712"/>
                        <a:pt x="179" y="1747"/>
                      </a:cubicBezTo>
                      <a:cubicBezTo>
                        <a:pt x="194" y="1782"/>
                        <a:pt x="220" y="1782"/>
                        <a:pt x="248" y="1767"/>
                      </a:cubicBezTo>
                      <a:cubicBezTo>
                        <a:pt x="279" y="1750"/>
                        <a:pt x="356" y="1794"/>
                        <a:pt x="379" y="1747"/>
                      </a:cubicBezTo>
                      <a:cubicBezTo>
                        <a:pt x="401" y="1700"/>
                        <a:pt x="457" y="1680"/>
                        <a:pt x="470" y="1642"/>
                      </a:cubicBezTo>
                      <a:cubicBezTo>
                        <a:pt x="485" y="1602"/>
                        <a:pt x="536" y="1595"/>
                        <a:pt x="511" y="1559"/>
                      </a:cubicBezTo>
                      <a:cubicBezTo>
                        <a:pt x="490" y="1523"/>
                        <a:pt x="510" y="1500"/>
                        <a:pt x="531" y="1476"/>
                      </a:cubicBezTo>
                      <a:cubicBezTo>
                        <a:pt x="553" y="1453"/>
                        <a:pt x="590" y="1411"/>
                        <a:pt x="623" y="1391"/>
                      </a:cubicBezTo>
                      <a:cubicBezTo>
                        <a:pt x="657" y="1372"/>
                        <a:pt x="671" y="1367"/>
                        <a:pt x="675" y="1312"/>
                      </a:cubicBezTo>
                      <a:cubicBezTo>
                        <a:pt x="680" y="1258"/>
                        <a:pt x="680" y="1262"/>
                        <a:pt x="717" y="1242"/>
                      </a:cubicBezTo>
                      <a:cubicBezTo>
                        <a:pt x="754" y="1222"/>
                        <a:pt x="775" y="1222"/>
                        <a:pt x="797" y="1242"/>
                      </a:cubicBezTo>
                      <a:cubicBezTo>
                        <a:pt x="820" y="1262"/>
                        <a:pt x="849" y="1258"/>
                        <a:pt x="869" y="1246"/>
                      </a:cubicBezTo>
                      <a:cubicBezTo>
                        <a:pt x="886" y="1234"/>
                        <a:pt x="908" y="1215"/>
                        <a:pt x="921" y="1215"/>
                      </a:cubicBezTo>
                      <a:cubicBezTo>
                        <a:pt x="932" y="1215"/>
                        <a:pt x="945" y="1199"/>
                        <a:pt x="954" y="1179"/>
                      </a:cubicBezTo>
                      <a:cubicBezTo>
                        <a:pt x="960" y="1160"/>
                        <a:pt x="984" y="1155"/>
                        <a:pt x="1006" y="1172"/>
                      </a:cubicBezTo>
                      <a:cubicBezTo>
                        <a:pt x="1027" y="1187"/>
                        <a:pt x="1043" y="1215"/>
                        <a:pt x="1064" y="1273"/>
                      </a:cubicBezTo>
                      <a:cubicBezTo>
                        <a:pt x="1089" y="1332"/>
                        <a:pt x="1135" y="1382"/>
                        <a:pt x="1154" y="1399"/>
                      </a:cubicBezTo>
                      <a:cubicBezTo>
                        <a:pt x="1173" y="1415"/>
                        <a:pt x="1210" y="1411"/>
                        <a:pt x="1239" y="1438"/>
                      </a:cubicBezTo>
                      <a:cubicBezTo>
                        <a:pt x="1270" y="1466"/>
                        <a:pt x="1326" y="1543"/>
                        <a:pt x="1333" y="1552"/>
                      </a:cubicBezTo>
                      <a:cubicBezTo>
                        <a:pt x="1339" y="1559"/>
                        <a:pt x="1339" y="1602"/>
                        <a:pt x="1328" y="1633"/>
                      </a:cubicBezTo>
                      <a:cubicBezTo>
                        <a:pt x="1317" y="1665"/>
                        <a:pt x="1311" y="1703"/>
                        <a:pt x="1343" y="1673"/>
                      </a:cubicBezTo>
                      <a:cubicBezTo>
                        <a:pt x="1376" y="1642"/>
                        <a:pt x="1370" y="1622"/>
                        <a:pt x="1376" y="1614"/>
                      </a:cubicBezTo>
                      <a:cubicBezTo>
                        <a:pt x="1385" y="1606"/>
                        <a:pt x="1409" y="1570"/>
                        <a:pt x="1385" y="1555"/>
                      </a:cubicBezTo>
                      <a:cubicBezTo>
                        <a:pt x="1359" y="1540"/>
                        <a:pt x="1359" y="1512"/>
                        <a:pt x="1370" y="1493"/>
                      </a:cubicBezTo>
                      <a:cubicBezTo>
                        <a:pt x="1380" y="1473"/>
                        <a:pt x="1402" y="1481"/>
                        <a:pt x="1417" y="1489"/>
                      </a:cubicBezTo>
                      <a:cubicBezTo>
                        <a:pt x="1433" y="1496"/>
                        <a:pt x="1450" y="1520"/>
                        <a:pt x="1459" y="1508"/>
                      </a:cubicBezTo>
                      <a:cubicBezTo>
                        <a:pt x="1465" y="1496"/>
                        <a:pt x="1446" y="1469"/>
                        <a:pt x="1428" y="1458"/>
                      </a:cubicBezTo>
                      <a:cubicBezTo>
                        <a:pt x="1409" y="1446"/>
                        <a:pt x="1376" y="1422"/>
                        <a:pt x="1363" y="1411"/>
                      </a:cubicBezTo>
                      <a:cubicBezTo>
                        <a:pt x="1348" y="1399"/>
                        <a:pt x="1363" y="1375"/>
                        <a:pt x="1317" y="1372"/>
                      </a:cubicBezTo>
                      <a:cubicBezTo>
                        <a:pt x="1274" y="1367"/>
                        <a:pt x="1254" y="1328"/>
                        <a:pt x="1239" y="1305"/>
                      </a:cubicBezTo>
                      <a:cubicBezTo>
                        <a:pt x="1224" y="1281"/>
                        <a:pt x="1200" y="1222"/>
                        <a:pt x="1173" y="1211"/>
                      </a:cubicBezTo>
                      <a:cubicBezTo>
                        <a:pt x="1148" y="1199"/>
                        <a:pt x="1128" y="1184"/>
                        <a:pt x="1143" y="1145"/>
                      </a:cubicBezTo>
                      <a:cubicBezTo>
                        <a:pt x="1159" y="1105"/>
                        <a:pt x="1143" y="1098"/>
                        <a:pt x="1176" y="1078"/>
                      </a:cubicBezTo>
                      <a:cubicBezTo>
                        <a:pt x="1210" y="1058"/>
                        <a:pt x="1222" y="1074"/>
                        <a:pt x="1217" y="1108"/>
                      </a:cubicBezTo>
                      <a:cubicBezTo>
                        <a:pt x="1213" y="1145"/>
                        <a:pt x="1285" y="1094"/>
                        <a:pt x="1296" y="1148"/>
                      </a:cubicBezTo>
                      <a:cubicBezTo>
                        <a:pt x="1307" y="1202"/>
                        <a:pt x="1380" y="1262"/>
                        <a:pt x="1402" y="1278"/>
                      </a:cubicBezTo>
                      <a:cubicBezTo>
                        <a:pt x="1424" y="1293"/>
                        <a:pt x="1488" y="1316"/>
                        <a:pt x="1507" y="1336"/>
                      </a:cubicBezTo>
                      <a:cubicBezTo>
                        <a:pt x="1525" y="1355"/>
                        <a:pt x="1575" y="1379"/>
                        <a:pt x="1544" y="1422"/>
                      </a:cubicBezTo>
                      <a:cubicBezTo>
                        <a:pt x="1513" y="1466"/>
                        <a:pt x="1553" y="1489"/>
                        <a:pt x="1577" y="1532"/>
                      </a:cubicBezTo>
                      <a:cubicBezTo>
                        <a:pt x="1604" y="1575"/>
                        <a:pt x="1629" y="1637"/>
                        <a:pt x="1629" y="1680"/>
                      </a:cubicBezTo>
                      <a:cubicBezTo>
                        <a:pt x="1629" y="1723"/>
                        <a:pt x="1655" y="1759"/>
                        <a:pt x="1688" y="1743"/>
                      </a:cubicBezTo>
                      <a:cubicBezTo>
                        <a:pt x="1723" y="1727"/>
                        <a:pt x="1814" y="1703"/>
                        <a:pt x="1792" y="1656"/>
                      </a:cubicBezTo>
                      <a:cubicBezTo>
                        <a:pt x="1770" y="1609"/>
                        <a:pt x="1740" y="1586"/>
                        <a:pt x="1723" y="1547"/>
                      </a:cubicBezTo>
                      <a:cubicBezTo>
                        <a:pt x="1703" y="1508"/>
                        <a:pt x="1715" y="1473"/>
                        <a:pt x="1744" y="1493"/>
                      </a:cubicBezTo>
                      <a:cubicBezTo>
                        <a:pt x="1775" y="1512"/>
                        <a:pt x="1755" y="1429"/>
                        <a:pt x="1823" y="1438"/>
                      </a:cubicBezTo>
                      <a:cubicBezTo>
                        <a:pt x="1888" y="1446"/>
                        <a:pt x="1881" y="1498"/>
                        <a:pt x="1931" y="1469"/>
                      </a:cubicBezTo>
                      <a:cubicBezTo>
                        <a:pt x="1981" y="1439"/>
                        <a:pt x="2060" y="1431"/>
                        <a:pt x="2023" y="1402"/>
                      </a:cubicBezTo>
                      <a:cubicBezTo>
                        <a:pt x="1986" y="1375"/>
                        <a:pt x="1960" y="1350"/>
                        <a:pt x="1975" y="1312"/>
                      </a:cubicBezTo>
                      <a:cubicBezTo>
                        <a:pt x="1992" y="1274"/>
                        <a:pt x="1711" y="419"/>
                        <a:pt x="1711" y="419"/>
                      </a:cubicBezTo>
                      <a:lnTo>
                        <a:pt x="1564" y="267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4" name="íşľidé">
                  <a:extLst>
                    <a:ext uri="{FF2B5EF4-FFF2-40B4-BE49-F238E27FC236}">
                      <a16:creationId xmlns:a16="http://schemas.microsoft.com/office/drawing/2014/main" id="{7739F635-F1A7-8953-8339-FC9E75B6DAEA}"/>
                    </a:ext>
                  </a:extLst>
                </p:cNvPr>
                <p:cNvSpPr/>
                <p:nvPr/>
              </p:nvSpPr>
              <p:spPr bwMode="auto">
                <a:xfrm>
                  <a:off x="3741" y="661"/>
                  <a:ext cx="3768" cy="2229"/>
                </a:xfrm>
                <a:custGeom>
                  <a:avLst/>
                  <a:gdLst>
                    <a:gd name="T0" fmla="*/ 1410 w 9659"/>
                    <a:gd name="T1" fmla="*/ 2947 h 5723"/>
                    <a:gd name="T2" fmla="*/ 1660 w 9659"/>
                    <a:gd name="T3" fmla="*/ 2931 h 5723"/>
                    <a:gd name="T4" fmla="*/ 1774 w 9659"/>
                    <a:gd name="T5" fmla="*/ 3337 h 5723"/>
                    <a:gd name="T6" fmla="*/ 1132 w 9659"/>
                    <a:gd name="T7" fmla="*/ 3594 h 5723"/>
                    <a:gd name="T8" fmla="*/ 1591 w 9659"/>
                    <a:gd name="T9" fmla="*/ 3881 h 5723"/>
                    <a:gd name="T10" fmla="*/ 1778 w 9659"/>
                    <a:gd name="T11" fmla="*/ 4698 h 5723"/>
                    <a:gd name="T12" fmla="*/ 2376 w 9659"/>
                    <a:gd name="T13" fmla="*/ 5254 h 5723"/>
                    <a:gd name="T14" fmla="*/ 2711 w 9659"/>
                    <a:gd name="T15" fmla="*/ 4576 h 5723"/>
                    <a:gd name="T16" fmla="*/ 2291 w 9659"/>
                    <a:gd name="T17" fmla="*/ 4314 h 5723"/>
                    <a:gd name="T18" fmla="*/ 2766 w 9659"/>
                    <a:gd name="T19" fmla="*/ 4474 h 5723"/>
                    <a:gd name="T20" fmla="*/ 3274 w 9659"/>
                    <a:gd name="T21" fmla="*/ 4613 h 5723"/>
                    <a:gd name="T22" fmla="*/ 3546 w 9659"/>
                    <a:gd name="T23" fmla="*/ 4896 h 5723"/>
                    <a:gd name="T24" fmla="*/ 3918 w 9659"/>
                    <a:gd name="T25" fmla="*/ 5488 h 5723"/>
                    <a:gd name="T26" fmla="*/ 4261 w 9659"/>
                    <a:gd name="T27" fmla="*/ 4859 h 5723"/>
                    <a:gd name="T28" fmla="*/ 4639 w 9659"/>
                    <a:gd name="T29" fmla="*/ 5019 h 5723"/>
                    <a:gd name="T30" fmla="*/ 5327 w 9659"/>
                    <a:gd name="T31" fmla="*/ 5185 h 5723"/>
                    <a:gd name="T32" fmla="*/ 5392 w 9659"/>
                    <a:gd name="T33" fmla="*/ 4923 h 5723"/>
                    <a:gd name="T34" fmla="*/ 5669 w 9659"/>
                    <a:gd name="T35" fmla="*/ 4714 h 5723"/>
                    <a:gd name="T36" fmla="*/ 5975 w 9659"/>
                    <a:gd name="T37" fmla="*/ 3743 h 5723"/>
                    <a:gd name="T38" fmla="*/ 5943 w 9659"/>
                    <a:gd name="T39" fmla="*/ 3482 h 5723"/>
                    <a:gd name="T40" fmla="*/ 6364 w 9659"/>
                    <a:gd name="T41" fmla="*/ 3823 h 5723"/>
                    <a:gd name="T42" fmla="*/ 6593 w 9659"/>
                    <a:gd name="T43" fmla="*/ 3188 h 5723"/>
                    <a:gd name="T44" fmla="*/ 6994 w 9659"/>
                    <a:gd name="T45" fmla="*/ 2258 h 5723"/>
                    <a:gd name="T46" fmla="*/ 7449 w 9659"/>
                    <a:gd name="T47" fmla="*/ 1848 h 5723"/>
                    <a:gd name="T48" fmla="*/ 7768 w 9659"/>
                    <a:gd name="T49" fmla="*/ 1853 h 5723"/>
                    <a:gd name="T50" fmla="*/ 8093 w 9659"/>
                    <a:gd name="T51" fmla="*/ 1629 h 5723"/>
                    <a:gd name="T52" fmla="*/ 7864 w 9659"/>
                    <a:gd name="T53" fmla="*/ 2413 h 5723"/>
                    <a:gd name="T54" fmla="*/ 8210 w 9659"/>
                    <a:gd name="T55" fmla="*/ 2082 h 5723"/>
                    <a:gd name="T56" fmla="*/ 8654 w 9659"/>
                    <a:gd name="T57" fmla="*/ 1687 h 5723"/>
                    <a:gd name="T58" fmla="*/ 9144 w 9659"/>
                    <a:gd name="T59" fmla="*/ 1244 h 5723"/>
                    <a:gd name="T60" fmla="*/ 9577 w 9659"/>
                    <a:gd name="T61" fmla="*/ 1228 h 5723"/>
                    <a:gd name="T62" fmla="*/ 8866 w 9659"/>
                    <a:gd name="T63" fmla="*/ 822 h 5723"/>
                    <a:gd name="T64" fmla="*/ 8178 w 9659"/>
                    <a:gd name="T65" fmla="*/ 849 h 5723"/>
                    <a:gd name="T66" fmla="*/ 7244 w 9659"/>
                    <a:gd name="T67" fmla="*/ 551 h 5723"/>
                    <a:gd name="T68" fmla="*/ 6616 w 9659"/>
                    <a:gd name="T69" fmla="*/ 684 h 5723"/>
                    <a:gd name="T70" fmla="*/ 6043 w 9659"/>
                    <a:gd name="T71" fmla="*/ 528 h 5723"/>
                    <a:gd name="T72" fmla="*/ 5643 w 9659"/>
                    <a:gd name="T73" fmla="*/ 209 h 5723"/>
                    <a:gd name="T74" fmla="*/ 4960 w 9659"/>
                    <a:gd name="T75" fmla="*/ 96 h 5723"/>
                    <a:gd name="T76" fmla="*/ 4090 w 9659"/>
                    <a:gd name="T77" fmla="*/ 427 h 5723"/>
                    <a:gd name="T78" fmla="*/ 3663 w 9659"/>
                    <a:gd name="T79" fmla="*/ 555 h 5723"/>
                    <a:gd name="T80" fmla="*/ 3427 w 9659"/>
                    <a:gd name="T81" fmla="*/ 1159 h 5723"/>
                    <a:gd name="T82" fmla="*/ 3316 w 9659"/>
                    <a:gd name="T83" fmla="*/ 615 h 5723"/>
                    <a:gd name="T84" fmla="*/ 2895 w 9659"/>
                    <a:gd name="T85" fmla="*/ 886 h 5723"/>
                    <a:gd name="T86" fmla="*/ 2263 w 9659"/>
                    <a:gd name="T87" fmla="*/ 1074 h 5723"/>
                    <a:gd name="T88" fmla="*/ 1869 w 9659"/>
                    <a:gd name="T89" fmla="*/ 1217 h 5723"/>
                    <a:gd name="T90" fmla="*/ 1790 w 9659"/>
                    <a:gd name="T91" fmla="*/ 994 h 5723"/>
                    <a:gd name="T92" fmla="*/ 172 w 9659"/>
                    <a:gd name="T93" fmla="*/ 1506 h 5723"/>
                    <a:gd name="T94" fmla="*/ 384 w 9659"/>
                    <a:gd name="T95" fmla="*/ 2098 h 5723"/>
                    <a:gd name="T96" fmla="*/ 710 w 9659"/>
                    <a:gd name="T97" fmla="*/ 1747 h 5723"/>
                    <a:gd name="T98" fmla="*/ 1042 w 9659"/>
                    <a:gd name="T99" fmla="*/ 1325 h 5723"/>
                    <a:gd name="T100" fmla="*/ 1137 w 9659"/>
                    <a:gd name="T101" fmla="*/ 1826 h 5723"/>
                    <a:gd name="T102" fmla="*/ 838 w 9659"/>
                    <a:gd name="T103" fmla="*/ 2050 h 5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659" h="5723">
                      <a:moveTo>
                        <a:pt x="1190" y="3273"/>
                      </a:moveTo>
                      <a:cubicBezTo>
                        <a:pt x="1190" y="3241"/>
                        <a:pt x="1196" y="3213"/>
                        <a:pt x="1218" y="3198"/>
                      </a:cubicBezTo>
                      <a:cubicBezTo>
                        <a:pt x="1238" y="3181"/>
                        <a:pt x="1260" y="3134"/>
                        <a:pt x="1277" y="3097"/>
                      </a:cubicBezTo>
                      <a:cubicBezTo>
                        <a:pt x="1294" y="3060"/>
                        <a:pt x="1326" y="3075"/>
                        <a:pt x="1342" y="3023"/>
                      </a:cubicBezTo>
                      <a:cubicBezTo>
                        <a:pt x="1358" y="2968"/>
                        <a:pt x="1363" y="2931"/>
                        <a:pt x="1410" y="2947"/>
                      </a:cubicBezTo>
                      <a:cubicBezTo>
                        <a:pt x="1458" y="2963"/>
                        <a:pt x="1484" y="3006"/>
                        <a:pt x="1467" y="3038"/>
                      </a:cubicBezTo>
                      <a:cubicBezTo>
                        <a:pt x="1453" y="3069"/>
                        <a:pt x="1467" y="3097"/>
                        <a:pt x="1495" y="3124"/>
                      </a:cubicBezTo>
                      <a:cubicBezTo>
                        <a:pt x="1522" y="3149"/>
                        <a:pt x="1554" y="3107"/>
                        <a:pt x="1586" y="3069"/>
                      </a:cubicBezTo>
                      <a:cubicBezTo>
                        <a:pt x="1618" y="3032"/>
                        <a:pt x="1633" y="3000"/>
                        <a:pt x="1596" y="2995"/>
                      </a:cubicBezTo>
                      <a:cubicBezTo>
                        <a:pt x="1559" y="2991"/>
                        <a:pt x="1613" y="2931"/>
                        <a:pt x="1660" y="2931"/>
                      </a:cubicBezTo>
                      <a:cubicBezTo>
                        <a:pt x="1709" y="2931"/>
                        <a:pt x="1741" y="2979"/>
                        <a:pt x="1704" y="3016"/>
                      </a:cubicBezTo>
                      <a:cubicBezTo>
                        <a:pt x="1665" y="3055"/>
                        <a:pt x="1677" y="3107"/>
                        <a:pt x="1725" y="3117"/>
                      </a:cubicBezTo>
                      <a:cubicBezTo>
                        <a:pt x="1774" y="3129"/>
                        <a:pt x="1799" y="3181"/>
                        <a:pt x="1848" y="3198"/>
                      </a:cubicBezTo>
                      <a:cubicBezTo>
                        <a:pt x="1894" y="3213"/>
                        <a:pt x="1949" y="3262"/>
                        <a:pt x="1911" y="3310"/>
                      </a:cubicBezTo>
                      <a:cubicBezTo>
                        <a:pt x="1873" y="3358"/>
                        <a:pt x="1853" y="3342"/>
                        <a:pt x="1774" y="3337"/>
                      </a:cubicBezTo>
                      <a:cubicBezTo>
                        <a:pt x="1692" y="3332"/>
                        <a:pt x="1618" y="3273"/>
                        <a:pt x="1538" y="3273"/>
                      </a:cubicBezTo>
                      <a:cubicBezTo>
                        <a:pt x="1458" y="3273"/>
                        <a:pt x="1442" y="3305"/>
                        <a:pt x="1410" y="3332"/>
                      </a:cubicBezTo>
                      <a:cubicBezTo>
                        <a:pt x="1379" y="3358"/>
                        <a:pt x="1335" y="3321"/>
                        <a:pt x="1282" y="3374"/>
                      </a:cubicBezTo>
                      <a:cubicBezTo>
                        <a:pt x="1228" y="3427"/>
                        <a:pt x="1213" y="3454"/>
                        <a:pt x="1181" y="3459"/>
                      </a:cubicBezTo>
                      <a:cubicBezTo>
                        <a:pt x="1149" y="3465"/>
                        <a:pt x="1084" y="3529"/>
                        <a:pt x="1132" y="3594"/>
                      </a:cubicBezTo>
                      <a:cubicBezTo>
                        <a:pt x="1181" y="3657"/>
                        <a:pt x="1255" y="3689"/>
                        <a:pt x="1282" y="3716"/>
                      </a:cubicBezTo>
                      <a:cubicBezTo>
                        <a:pt x="1310" y="3743"/>
                        <a:pt x="1335" y="3689"/>
                        <a:pt x="1405" y="3705"/>
                      </a:cubicBezTo>
                      <a:cubicBezTo>
                        <a:pt x="1474" y="3721"/>
                        <a:pt x="1479" y="3753"/>
                        <a:pt x="1543" y="3716"/>
                      </a:cubicBezTo>
                      <a:cubicBezTo>
                        <a:pt x="1608" y="3679"/>
                        <a:pt x="1645" y="3679"/>
                        <a:pt x="1613" y="3716"/>
                      </a:cubicBezTo>
                      <a:cubicBezTo>
                        <a:pt x="1580" y="3753"/>
                        <a:pt x="1591" y="3828"/>
                        <a:pt x="1591" y="3881"/>
                      </a:cubicBezTo>
                      <a:cubicBezTo>
                        <a:pt x="1591" y="3934"/>
                        <a:pt x="1554" y="3993"/>
                        <a:pt x="1543" y="4042"/>
                      </a:cubicBezTo>
                      <a:cubicBezTo>
                        <a:pt x="1532" y="4090"/>
                        <a:pt x="1559" y="4111"/>
                        <a:pt x="1576" y="4159"/>
                      </a:cubicBezTo>
                      <a:cubicBezTo>
                        <a:pt x="1591" y="4207"/>
                        <a:pt x="1559" y="4314"/>
                        <a:pt x="1586" y="4356"/>
                      </a:cubicBezTo>
                      <a:cubicBezTo>
                        <a:pt x="1613" y="4400"/>
                        <a:pt x="1640" y="4464"/>
                        <a:pt x="1665" y="4517"/>
                      </a:cubicBezTo>
                      <a:cubicBezTo>
                        <a:pt x="1692" y="4570"/>
                        <a:pt x="1762" y="4597"/>
                        <a:pt x="1778" y="4698"/>
                      </a:cubicBezTo>
                      <a:cubicBezTo>
                        <a:pt x="1795" y="4800"/>
                        <a:pt x="1815" y="4879"/>
                        <a:pt x="1873" y="4911"/>
                      </a:cubicBezTo>
                      <a:cubicBezTo>
                        <a:pt x="1933" y="4943"/>
                        <a:pt x="1961" y="5008"/>
                        <a:pt x="1971" y="5072"/>
                      </a:cubicBezTo>
                      <a:cubicBezTo>
                        <a:pt x="1981" y="5136"/>
                        <a:pt x="1971" y="5249"/>
                        <a:pt x="2003" y="5296"/>
                      </a:cubicBezTo>
                      <a:cubicBezTo>
                        <a:pt x="2035" y="5345"/>
                        <a:pt x="1998" y="5407"/>
                        <a:pt x="2083" y="5392"/>
                      </a:cubicBezTo>
                      <a:cubicBezTo>
                        <a:pt x="2168" y="5375"/>
                        <a:pt x="2291" y="5318"/>
                        <a:pt x="2376" y="5254"/>
                      </a:cubicBezTo>
                      <a:cubicBezTo>
                        <a:pt x="2462" y="5189"/>
                        <a:pt x="2610" y="5072"/>
                        <a:pt x="2664" y="5056"/>
                      </a:cubicBezTo>
                      <a:cubicBezTo>
                        <a:pt x="2719" y="5040"/>
                        <a:pt x="2739" y="4987"/>
                        <a:pt x="2761" y="4933"/>
                      </a:cubicBezTo>
                      <a:cubicBezTo>
                        <a:pt x="2783" y="4879"/>
                        <a:pt x="2825" y="4859"/>
                        <a:pt x="2847" y="4822"/>
                      </a:cubicBezTo>
                      <a:cubicBezTo>
                        <a:pt x="2868" y="4783"/>
                        <a:pt x="2873" y="4741"/>
                        <a:pt x="2831" y="4677"/>
                      </a:cubicBezTo>
                      <a:cubicBezTo>
                        <a:pt x="2788" y="4613"/>
                        <a:pt x="2719" y="4624"/>
                        <a:pt x="2711" y="4576"/>
                      </a:cubicBezTo>
                      <a:cubicBezTo>
                        <a:pt x="2706" y="4528"/>
                        <a:pt x="2674" y="4469"/>
                        <a:pt x="2648" y="4496"/>
                      </a:cubicBezTo>
                      <a:cubicBezTo>
                        <a:pt x="2621" y="4521"/>
                        <a:pt x="2584" y="4602"/>
                        <a:pt x="2531" y="4607"/>
                      </a:cubicBezTo>
                      <a:cubicBezTo>
                        <a:pt x="2478" y="4613"/>
                        <a:pt x="2450" y="4613"/>
                        <a:pt x="2450" y="4533"/>
                      </a:cubicBezTo>
                      <a:cubicBezTo>
                        <a:pt x="2450" y="4452"/>
                        <a:pt x="2445" y="4442"/>
                        <a:pt x="2403" y="4432"/>
                      </a:cubicBezTo>
                      <a:cubicBezTo>
                        <a:pt x="2361" y="4420"/>
                        <a:pt x="2312" y="4368"/>
                        <a:pt x="2291" y="4314"/>
                      </a:cubicBezTo>
                      <a:cubicBezTo>
                        <a:pt x="2268" y="4260"/>
                        <a:pt x="2247" y="4228"/>
                        <a:pt x="2300" y="4186"/>
                      </a:cubicBezTo>
                      <a:cubicBezTo>
                        <a:pt x="2356" y="4143"/>
                        <a:pt x="2366" y="4212"/>
                        <a:pt x="2381" y="4250"/>
                      </a:cubicBezTo>
                      <a:cubicBezTo>
                        <a:pt x="2398" y="4287"/>
                        <a:pt x="2473" y="4340"/>
                        <a:pt x="2489" y="4383"/>
                      </a:cubicBezTo>
                      <a:cubicBezTo>
                        <a:pt x="2505" y="4427"/>
                        <a:pt x="2558" y="4469"/>
                        <a:pt x="2626" y="4452"/>
                      </a:cubicBezTo>
                      <a:cubicBezTo>
                        <a:pt x="2697" y="4437"/>
                        <a:pt x="2756" y="4437"/>
                        <a:pt x="2766" y="4474"/>
                      </a:cubicBezTo>
                      <a:cubicBezTo>
                        <a:pt x="2776" y="4512"/>
                        <a:pt x="2798" y="4554"/>
                        <a:pt x="2863" y="4538"/>
                      </a:cubicBezTo>
                      <a:cubicBezTo>
                        <a:pt x="2926" y="4521"/>
                        <a:pt x="2947" y="4521"/>
                        <a:pt x="2963" y="4549"/>
                      </a:cubicBezTo>
                      <a:cubicBezTo>
                        <a:pt x="2979" y="4576"/>
                        <a:pt x="3021" y="4565"/>
                        <a:pt x="3077" y="4554"/>
                      </a:cubicBezTo>
                      <a:cubicBezTo>
                        <a:pt x="3128" y="4544"/>
                        <a:pt x="3117" y="4581"/>
                        <a:pt x="3183" y="4554"/>
                      </a:cubicBezTo>
                      <a:cubicBezTo>
                        <a:pt x="3247" y="4528"/>
                        <a:pt x="3263" y="4560"/>
                        <a:pt x="3274" y="4613"/>
                      </a:cubicBezTo>
                      <a:cubicBezTo>
                        <a:pt x="3284" y="4666"/>
                        <a:pt x="3300" y="4682"/>
                        <a:pt x="3332" y="4682"/>
                      </a:cubicBezTo>
                      <a:cubicBezTo>
                        <a:pt x="3363" y="4682"/>
                        <a:pt x="3342" y="4719"/>
                        <a:pt x="3348" y="4758"/>
                      </a:cubicBezTo>
                      <a:cubicBezTo>
                        <a:pt x="3353" y="4795"/>
                        <a:pt x="3374" y="4847"/>
                        <a:pt x="3422" y="4847"/>
                      </a:cubicBezTo>
                      <a:cubicBezTo>
                        <a:pt x="3471" y="4847"/>
                        <a:pt x="3496" y="4800"/>
                        <a:pt x="3528" y="4790"/>
                      </a:cubicBezTo>
                      <a:cubicBezTo>
                        <a:pt x="3560" y="4778"/>
                        <a:pt x="3555" y="4815"/>
                        <a:pt x="3546" y="4896"/>
                      </a:cubicBezTo>
                      <a:cubicBezTo>
                        <a:pt x="3536" y="4976"/>
                        <a:pt x="3541" y="5120"/>
                        <a:pt x="3584" y="5226"/>
                      </a:cubicBezTo>
                      <a:cubicBezTo>
                        <a:pt x="3626" y="5333"/>
                        <a:pt x="3690" y="5467"/>
                        <a:pt x="3700" y="5536"/>
                      </a:cubicBezTo>
                      <a:cubicBezTo>
                        <a:pt x="3711" y="5607"/>
                        <a:pt x="3732" y="5723"/>
                        <a:pt x="3764" y="5723"/>
                      </a:cubicBezTo>
                      <a:cubicBezTo>
                        <a:pt x="3796" y="5723"/>
                        <a:pt x="3822" y="5681"/>
                        <a:pt x="3866" y="5622"/>
                      </a:cubicBezTo>
                      <a:cubicBezTo>
                        <a:pt x="3907" y="5563"/>
                        <a:pt x="3913" y="5547"/>
                        <a:pt x="3918" y="5488"/>
                      </a:cubicBezTo>
                      <a:cubicBezTo>
                        <a:pt x="3923" y="5430"/>
                        <a:pt x="3963" y="5414"/>
                        <a:pt x="3945" y="5338"/>
                      </a:cubicBezTo>
                      <a:cubicBezTo>
                        <a:pt x="3931" y="5264"/>
                        <a:pt x="3945" y="5200"/>
                        <a:pt x="3982" y="5194"/>
                      </a:cubicBezTo>
                      <a:cubicBezTo>
                        <a:pt x="4021" y="5189"/>
                        <a:pt x="4069" y="5147"/>
                        <a:pt x="4069" y="5104"/>
                      </a:cubicBezTo>
                      <a:cubicBezTo>
                        <a:pt x="4069" y="5061"/>
                        <a:pt x="4101" y="5029"/>
                        <a:pt x="4143" y="4997"/>
                      </a:cubicBezTo>
                      <a:cubicBezTo>
                        <a:pt x="4185" y="4965"/>
                        <a:pt x="4239" y="4939"/>
                        <a:pt x="4261" y="4859"/>
                      </a:cubicBezTo>
                      <a:cubicBezTo>
                        <a:pt x="4281" y="4778"/>
                        <a:pt x="4303" y="4773"/>
                        <a:pt x="4345" y="4783"/>
                      </a:cubicBezTo>
                      <a:cubicBezTo>
                        <a:pt x="4390" y="4795"/>
                        <a:pt x="4432" y="4790"/>
                        <a:pt x="4443" y="4751"/>
                      </a:cubicBezTo>
                      <a:cubicBezTo>
                        <a:pt x="4454" y="4714"/>
                        <a:pt x="4501" y="4703"/>
                        <a:pt x="4506" y="4762"/>
                      </a:cubicBezTo>
                      <a:cubicBezTo>
                        <a:pt x="4510" y="4822"/>
                        <a:pt x="4527" y="4847"/>
                        <a:pt x="4575" y="4874"/>
                      </a:cubicBezTo>
                      <a:cubicBezTo>
                        <a:pt x="4624" y="4901"/>
                        <a:pt x="4639" y="4971"/>
                        <a:pt x="4639" y="5019"/>
                      </a:cubicBezTo>
                      <a:cubicBezTo>
                        <a:pt x="4639" y="5066"/>
                        <a:pt x="4624" y="5200"/>
                        <a:pt x="4678" y="5194"/>
                      </a:cubicBezTo>
                      <a:cubicBezTo>
                        <a:pt x="4731" y="5189"/>
                        <a:pt x="4752" y="5066"/>
                        <a:pt x="4789" y="5109"/>
                      </a:cubicBezTo>
                      <a:cubicBezTo>
                        <a:pt x="4826" y="5152"/>
                        <a:pt x="4821" y="5254"/>
                        <a:pt x="4837" y="5296"/>
                      </a:cubicBezTo>
                      <a:cubicBezTo>
                        <a:pt x="4854" y="5338"/>
                        <a:pt x="5034" y="5232"/>
                        <a:pt x="5034" y="5232"/>
                      </a:cubicBezTo>
                      <a:cubicBezTo>
                        <a:pt x="5327" y="5185"/>
                        <a:pt x="5327" y="5185"/>
                        <a:pt x="5327" y="5185"/>
                      </a:cubicBezTo>
                      <a:cubicBezTo>
                        <a:pt x="5348" y="5173"/>
                        <a:pt x="5348" y="5173"/>
                        <a:pt x="5348" y="5173"/>
                      </a:cubicBezTo>
                      <a:cubicBezTo>
                        <a:pt x="5348" y="5173"/>
                        <a:pt x="5211" y="4976"/>
                        <a:pt x="5221" y="4939"/>
                      </a:cubicBezTo>
                      <a:cubicBezTo>
                        <a:pt x="5232" y="4901"/>
                        <a:pt x="5311" y="4854"/>
                        <a:pt x="5348" y="4800"/>
                      </a:cubicBezTo>
                      <a:cubicBezTo>
                        <a:pt x="5387" y="4746"/>
                        <a:pt x="5424" y="4758"/>
                        <a:pt x="5429" y="4815"/>
                      </a:cubicBezTo>
                      <a:cubicBezTo>
                        <a:pt x="5436" y="4874"/>
                        <a:pt x="5436" y="4869"/>
                        <a:pt x="5392" y="4923"/>
                      </a:cubicBezTo>
                      <a:cubicBezTo>
                        <a:pt x="5348" y="4976"/>
                        <a:pt x="5364" y="4980"/>
                        <a:pt x="5399" y="5008"/>
                      </a:cubicBezTo>
                      <a:cubicBezTo>
                        <a:pt x="5429" y="5035"/>
                        <a:pt x="5483" y="4960"/>
                        <a:pt x="5505" y="4943"/>
                      </a:cubicBezTo>
                      <a:cubicBezTo>
                        <a:pt x="5525" y="4928"/>
                        <a:pt x="5493" y="4869"/>
                        <a:pt x="5483" y="4847"/>
                      </a:cubicBezTo>
                      <a:cubicBezTo>
                        <a:pt x="5473" y="4827"/>
                        <a:pt x="5483" y="4778"/>
                        <a:pt x="5516" y="4767"/>
                      </a:cubicBezTo>
                      <a:cubicBezTo>
                        <a:pt x="5548" y="4758"/>
                        <a:pt x="5627" y="4751"/>
                        <a:pt x="5669" y="4714"/>
                      </a:cubicBezTo>
                      <a:cubicBezTo>
                        <a:pt x="5712" y="4677"/>
                        <a:pt x="5794" y="4703"/>
                        <a:pt x="5858" y="4607"/>
                      </a:cubicBezTo>
                      <a:cubicBezTo>
                        <a:pt x="5922" y="4512"/>
                        <a:pt x="5975" y="4373"/>
                        <a:pt x="6011" y="4340"/>
                      </a:cubicBezTo>
                      <a:cubicBezTo>
                        <a:pt x="6048" y="4308"/>
                        <a:pt x="6075" y="4196"/>
                        <a:pt x="6075" y="4132"/>
                      </a:cubicBezTo>
                      <a:cubicBezTo>
                        <a:pt x="6075" y="4069"/>
                        <a:pt x="6027" y="3978"/>
                        <a:pt x="6001" y="3909"/>
                      </a:cubicBezTo>
                      <a:cubicBezTo>
                        <a:pt x="5975" y="3839"/>
                        <a:pt x="5900" y="3796"/>
                        <a:pt x="5975" y="3743"/>
                      </a:cubicBezTo>
                      <a:cubicBezTo>
                        <a:pt x="6048" y="3690"/>
                        <a:pt x="6059" y="3663"/>
                        <a:pt x="6086" y="3663"/>
                      </a:cubicBezTo>
                      <a:cubicBezTo>
                        <a:pt x="6112" y="3663"/>
                        <a:pt x="6134" y="3598"/>
                        <a:pt x="6086" y="3594"/>
                      </a:cubicBezTo>
                      <a:cubicBezTo>
                        <a:pt x="6038" y="3588"/>
                        <a:pt x="5959" y="3615"/>
                        <a:pt x="5938" y="3626"/>
                      </a:cubicBezTo>
                      <a:cubicBezTo>
                        <a:pt x="5916" y="3635"/>
                        <a:pt x="5911" y="3615"/>
                        <a:pt x="5883" y="3561"/>
                      </a:cubicBezTo>
                      <a:cubicBezTo>
                        <a:pt x="5858" y="3507"/>
                        <a:pt x="5890" y="3482"/>
                        <a:pt x="5943" y="3482"/>
                      </a:cubicBezTo>
                      <a:cubicBezTo>
                        <a:pt x="5996" y="3482"/>
                        <a:pt x="6070" y="3294"/>
                        <a:pt x="6086" y="3353"/>
                      </a:cubicBezTo>
                      <a:cubicBezTo>
                        <a:pt x="6102" y="3413"/>
                        <a:pt x="6112" y="3438"/>
                        <a:pt x="6160" y="3438"/>
                      </a:cubicBezTo>
                      <a:cubicBezTo>
                        <a:pt x="6208" y="3438"/>
                        <a:pt x="6241" y="3443"/>
                        <a:pt x="6253" y="3502"/>
                      </a:cubicBezTo>
                      <a:cubicBezTo>
                        <a:pt x="6263" y="3561"/>
                        <a:pt x="6333" y="3647"/>
                        <a:pt x="6317" y="3721"/>
                      </a:cubicBezTo>
                      <a:cubicBezTo>
                        <a:pt x="6301" y="3796"/>
                        <a:pt x="6301" y="3855"/>
                        <a:pt x="6364" y="3823"/>
                      </a:cubicBezTo>
                      <a:cubicBezTo>
                        <a:pt x="6428" y="3791"/>
                        <a:pt x="6475" y="3737"/>
                        <a:pt x="6486" y="3679"/>
                      </a:cubicBezTo>
                      <a:cubicBezTo>
                        <a:pt x="6497" y="3620"/>
                        <a:pt x="6428" y="3566"/>
                        <a:pt x="6391" y="3524"/>
                      </a:cubicBezTo>
                      <a:cubicBezTo>
                        <a:pt x="6354" y="3482"/>
                        <a:pt x="6354" y="3443"/>
                        <a:pt x="6391" y="3413"/>
                      </a:cubicBezTo>
                      <a:cubicBezTo>
                        <a:pt x="6428" y="3380"/>
                        <a:pt x="6470" y="3332"/>
                        <a:pt x="6513" y="3278"/>
                      </a:cubicBezTo>
                      <a:cubicBezTo>
                        <a:pt x="6555" y="3225"/>
                        <a:pt x="6551" y="3149"/>
                        <a:pt x="6593" y="3188"/>
                      </a:cubicBezTo>
                      <a:cubicBezTo>
                        <a:pt x="6635" y="3225"/>
                        <a:pt x="6685" y="3246"/>
                        <a:pt x="6754" y="3161"/>
                      </a:cubicBezTo>
                      <a:cubicBezTo>
                        <a:pt x="6823" y="3075"/>
                        <a:pt x="6966" y="2899"/>
                        <a:pt x="6994" y="2803"/>
                      </a:cubicBezTo>
                      <a:cubicBezTo>
                        <a:pt x="7022" y="2707"/>
                        <a:pt x="7043" y="2648"/>
                        <a:pt x="7035" y="2584"/>
                      </a:cubicBezTo>
                      <a:cubicBezTo>
                        <a:pt x="7030" y="2520"/>
                        <a:pt x="7070" y="2520"/>
                        <a:pt x="7070" y="2413"/>
                      </a:cubicBezTo>
                      <a:cubicBezTo>
                        <a:pt x="7070" y="2307"/>
                        <a:pt x="7025" y="2258"/>
                        <a:pt x="6994" y="2258"/>
                      </a:cubicBezTo>
                      <a:cubicBezTo>
                        <a:pt x="6961" y="2258"/>
                        <a:pt x="6934" y="2302"/>
                        <a:pt x="6871" y="2263"/>
                      </a:cubicBezTo>
                      <a:cubicBezTo>
                        <a:pt x="6807" y="2226"/>
                        <a:pt x="6749" y="2231"/>
                        <a:pt x="6823" y="2169"/>
                      </a:cubicBezTo>
                      <a:cubicBezTo>
                        <a:pt x="6897" y="2105"/>
                        <a:pt x="7025" y="1997"/>
                        <a:pt x="7062" y="1928"/>
                      </a:cubicBezTo>
                      <a:cubicBezTo>
                        <a:pt x="7101" y="1859"/>
                        <a:pt x="7128" y="1811"/>
                        <a:pt x="7218" y="1799"/>
                      </a:cubicBezTo>
                      <a:cubicBezTo>
                        <a:pt x="7309" y="1789"/>
                        <a:pt x="7393" y="1848"/>
                        <a:pt x="7449" y="1848"/>
                      </a:cubicBezTo>
                      <a:cubicBezTo>
                        <a:pt x="7502" y="1848"/>
                        <a:pt x="7507" y="1826"/>
                        <a:pt x="7512" y="1804"/>
                      </a:cubicBezTo>
                      <a:cubicBezTo>
                        <a:pt x="7518" y="1784"/>
                        <a:pt x="7528" y="1784"/>
                        <a:pt x="7555" y="1784"/>
                      </a:cubicBezTo>
                      <a:cubicBezTo>
                        <a:pt x="7581" y="1784"/>
                        <a:pt x="7629" y="1816"/>
                        <a:pt x="7592" y="1848"/>
                      </a:cubicBezTo>
                      <a:cubicBezTo>
                        <a:pt x="7555" y="1880"/>
                        <a:pt x="7576" y="1896"/>
                        <a:pt x="7645" y="1885"/>
                      </a:cubicBezTo>
                      <a:cubicBezTo>
                        <a:pt x="7714" y="1875"/>
                        <a:pt x="7736" y="1848"/>
                        <a:pt x="7768" y="1853"/>
                      </a:cubicBezTo>
                      <a:cubicBezTo>
                        <a:pt x="7800" y="1859"/>
                        <a:pt x="7815" y="1804"/>
                        <a:pt x="7795" y="1799"/>
                      </a:cubicBezTo>
                      <a:cubicBezTo>
                        <a:pt x="7773" y="1794"/>
                        <a:pt x="7773" y="1762"/>
                        <a:pt x="7806" y="1752"/>
                      </a:cubicBezTo>
                      <a:cubicBezTo>
                        <a:pt x="7838" y="1740"/>
                        <a:pt x="7876" y="1698"/>
                        <a:pt x="7917" y="1645"/>
                      </a:cubicBezTo>
                      <a:cubicBezTo>
                        <a:pt x="7959" y="1591"/>
                        <a:pt x="7992" y="1602"/>
                        <a:pt x="8008" y="1613"/>
                      </a:cubicBezTo>
                      <a:cubicBezTo>
                        <a:pt x="8024" y="1623"/>
                        <a:pt x="8121" y="1581"/>
                        <a:pt x="8093" y="1629"/>
                      </a:cubicBezTo>
                      <a:cubicBezTo>
                        <a:pt x="8067" y="1676"/>
                        <a:pt x="8089" y="1715"/>
                        <a:pt x="8131" y="1683"/>
                      </a:cubicBezTo>
                      <a:cubicBezTo>
                        <a:pt x="8173" y="1650"/>
                        <a:pt x="8163" y="1715"/>
                        <a:pt x="8089" y="1779"/>
                      </a:cubicBezTo>
                      <a:cubicBezTo>
                        <a:pt x="8012" y="1843"/>
                        <a:pt x="7987" y="1912"/>
                        <a:pt x="7906" y="1944"/>
                      </a:cubicBezTo>
                      <a:cubicBezTo>
                        <a:pt x="7827" y="1976"/>
                        <a:pt x="7800" y="2093"/>
                        <a:pt x="7822" y="2169"/>
                      </a:cubicBezTo>
                      <a:cubicBezTo>
                        <a:pt x="7843" y="2243"/>
                        <a:pt x="7848" y="2344"/>
                        <a:pt x="7864" y="2413"/>
                      </a:cubicBezTo>
                      <a:cubicBezTo>
                        <a:pt x="7880" y="2483"/>
                        <a:pt x="7871" y="2552"/>
                        <a:pt x="7906" y="2536"/>
                      </a:cubicBezTo>
                      <a:cubicBezTo>
                        <a:pt x="7943" y="2520"/>
                        <a:pt x="8012" y="2435"/>
                        <a:pt x="8019" y="2398"/>
                      </a:cubicBezTo>
                      <a:cubicBezTo>
                        <a:pt x="8024" y="2360"/>
                        <a:pt x="8084" y="2371"/>
                        <a:pt x="8089" y="2318"/>
                      </a:cubicBezTo>
                      <a:cubicBezTo>
                        <a:pt x="8093" y="2263"/>
                        <a:pt x="8158" y="2275"/>
                        <a:pt x="8153" y="2206"/>
                      </a:cubicBezTo>
                      <a:cubicBezTo>
                        <a:pt x="8146" y="2137"/>
                        <a:pt x="8158" y="2088"/>
                        <a:pt x="8210" y="2082"/>
                      </a:cubicBezTo>
                      <a:cubicBezTo>
                        <a:pt x="8265" y="2077"/>
                        <a:pt x="8227" y="2002"/>
                        <a:pt x="8217" y="1928"/>
                      </a:cubicBezTo>
                      <a:cubicBezTo>
                        <a:pt x="8206" y="1853"/>
                        <a:pt x="8254" y="1784"/>
                        <a:pt x="8312" y="1757"/>
                      </a:cubicBezTo>
                      <a:cubicBezTo>
                        <a:pt x="8370" y="1730"/>
                        <a:pt x="8415" y="1740"/>
                        <a:pt x="8447" y="1715"/>
                      </a:cubicBezTo>
                      <a:cubicBezTo>
                        <a:pt x="8479" y="1687"/>
                        <a:pt x="8526" y="1683"/>
                        <a:pt x="8553" y="1710"/>
                      </a:cubicBezTo>
                      <a:cubicBezTo>
                        <a:pt x="8580" y="1735"/>
                        <a:pt x="8612" y="1747"/>
                        <a:pt x="8654" y="1687"/>
                      </a:cubicBezTo>
                      <a:cubicBezTo>
                        <a:pt x="8696" y="1629"/>
                        <a:pt x="8803" y="1618"/>
                        <a:pt x="8850" y="1570"/>
                      </a:cubicBezTo>
                      <a:cubicBezTo>
                        <a:pt x="8899" y="1522"/>
                        <a:pt x="8970" y="1511"/>
                        <a:pt x="9023" y="1522"/>
                      </a:cubicBezTo>
                      <a:cubicBezTo>
                        <a:pt x="9076" y="1533"/>
                        <a:pt x="9102" y="1474"/>
                        <a:pt x="9065" y="1421"/>
                      </a:cubicBezTo>
                      <a:cubicBezTo>
                        <a:pt x="9028" y="1367"/>
                        <a:pt x="8991" y="1340"/>
                        <a:pt x="9044" y="1325"/>
                      </a:cubicBezTo>
                      <a:cubicBezTo>
                        <a:pt x="9097" y="1308"/>
                        <a:pt x="9166" y="1298"/>
                        <a:pt x="9144" y="1244"/>
                      </a:cubicBezTo>
                      <a:cubicBezTo>
                        <a:pt x="9123" y="1191"/>
                        <a:pt x="9182" y="1175"/>
                        <a:pt x="9205" y="1217"/>
                      </a:cubicBezTo>
                      <a:cubicBezTo>
                        <a:pt x="9224" y="1260"/>
                        <a:pt x="9256" y="1234"/>
                        <a:pt x="9296" y="1234"/>
                      </a:cubicBezTo>
                      <a:cubicBezTo>
                        <a:pt x="9333" y="1234"/>
                        <a:pt x="9365" y="1313"/>
                        <a:pt x="9418" y="1335"/>
                      </a:cubicBezTo>
                      <a:cubicBezTo>
                        <a:pt x="9471" y="1357"/>
                        <a:pt x="9513" y="1330"/>
                        <a:pt x="9524" y="1298"/>
                      </a:cubicBezTo>
                      <a:cubicBezTo>
                        <a:pt x="9534" y="1265"/>
                        <a:pt x="9518" y="1239"/>
                        <a:pt x="9577" y="1228"/>
                      </a:cubicBezTo>
                      <a:cubicBezTo>
                        <a:pt x="9636" y="1217"/>
                        <a:pt x="9659" y="1180"/>
                        <a:pt x="9627" y="1138"/>
                      </a:cubicBezTo>
                      <a:cubicBezTo>
                        <a:pt x="9593" y="1095"/>
                        <a:pt x="9529" y="1068"/>
                        <a:pt x="9481" y="1074"/>
                      </a:cubicBezTo>
                      <a:cubicBezTo>
                        <a:pt x="9434" y="1079"/>
                        <a:pt x="9381" y="1063"/>
                        <a:pt x="9338" y="1026"/>
                      </a:cubicBezTo>
                      <a:cubicBezTo>
                        <a:pt x="9296" y="989"/>
                        <a:pt x="9128" y="925"/>
                        <a:pt x="9081" y="898"/>
                      </a:cubicBezTo>
                      <a:cubicBezTo>
                        <a:pt x="9034" y="871"/>
                        <a:pt x="8943" y="834"/>
                        <a:pt x="8866" y="822"/>
                      </a:cubicBezTo>
                      <a:cubicBezTo>
                        <a:pt x="8792" y="812"/>
                        <a:pt x="8702" y="785"/>
                        <a:pt x="8670" y="806"/>
                      </a:cubicBezTo>
                      <a:cubicBezTo>
                        <a:pt x="8639" y="829"/>
                        <a:pt x="8639" y="838"/>
                        <a:pt x="8644" y="876"/>
                      </a:cubicBezTo>
                      <a:cubicBezTo>
                        <a:pt x="8649" y="913"/>
                        <a:pt x="8633" y="962"/>
                        <a:pt x="8596" y="950"/>
                      </a:cubicBezTo>
                      <a:cubicBezTo>
                        <a:pt x="8558" y="940"/>
                        <a:pt x="8521" y="849"/>
                        <a:pt x="8451" y="844"/>
                      </a:cubicBezTo>
                      <a:cubicBezTo>
                        <a:pt x="8381" y="838"/>
                        <a:pt x="8243" y="806"/>
                        <a:pt x="8178" y="849"/>
                      </a:cubicBezTo>
                      <a:cubicBezTo>
                        <a:pt x="8116" y="893"/>
                        <a:pt x="8093" y="908"/>
                        <a:pt x="8077" y="854"/>
                      </a:cubicBezTo>
                      <a:cubicBezTo>
                        <a:pt x="8061" y="801"/>
                        <a:pt x="8012" y="673"/>
                        <a:pt x="7892" y="684"/>
                      </a:cubicBezTo>
                      <a:cubicBezTo>
                        <a:pt x="7768" y="694"/>
                        <a:pt x="7655" y="732"/>
                        <a:pt x="7608" y="711"/>
                      </a:cubicBezTo>
                      <a:cubicBezTo>
                        <a:pt x="7560" y="689"/>
                        <a:pt x="7560" y="545"/>
                        <a:pt x="7453" y="555"/>
                      </a:cubicBezTo>
                      <a:cubicBezTo>
                        <a:pt x="7345" y="567"/>
                        <a:pt x="7271" y="604"/>
                        <a:pt x="7244" y="551"/>
                      </a:cubicBezTo>
                      <a:cubicBezTo>
                        <a:pt x="7218" y="496"/>
                        <a:pt x="7170" y="422"/>
                        <a:pt x="7133" y="422"/>
                      </a:cubicBezTo>
                      <a:cubicBezTo>
                        <a:pt x="7096" y="422"/>
                        <a:pt x="7015" y="513"/>
                        <a:pt x="7015" y="567"/>
                      </a:cubicBezTo>
                      <a:cubicBezTo>
                        <a:pt x="7015" y="620"/>
                        <a:pt x="7015" y="641"/>
                        <a:pt x="6966" y="657"/>
                      </a:cubicBezTo>
                      <a:cubicBezTo>
                        <a:pt x="6918" y="673"/>
                        <a:pt x="6838" y="647"/>
                        <a:pt x="6796" y="652"/>
                      </a:cubicBezTo>
                      <a:cubicBezTo>
                        <a:pt x="6754" y="657"/>
                        <a:pt x="6648" y="604"/>
                        <a:pt x="6616" y="684"/>
                      </a:cubicBezTo>
                      <a:cubicBezTo>
                        <a:pt x="6584" y="764"/>
                        <a:pt x="6571" y="732"/>
                        <a:pt x="6519" y="694"/>
                      </a:cubicBezTo>
                      <a:cubicBezTo>
                        <a:pt x="6465" y="657"/>
                        <a:pt x="6428" y="636"/>
                        <a:pt x="6438" y="577"/>
                      </a:cubicBezTo>
                      <a:cubicBezTo>
                        <a:pt x="6449" y="518"/>
                        <a:pt x="6364" y="466"/>
                        <a:pt x="6290" y="454"/>
                      </a:cubicBezTo>
                      <a:cubicBezTo>
                        <a:pt x="6213" y="444"/>
                        <a:pt x="6157" y="422"/>
                        <a:pt x="6144" y="481"/>
                      </a:cubicBezTo>
                      <a:cubicBezTo>
                        <a:pt x="6134" y="540"/>
                        <a:pt x="6080" y="535"/>
                        <a:pt x="6043" y="528"/>
                      </a:cubicBezTo>
                      <a:cubicBezTo>
                        <a:pt x="6006" y="523"/>
                        <a:pt x="5858" y="471"/>
                        <a:pt x="5794" y="459"/>
                      </a:cubicBezTo>
                      <a:cubicBezTo>
                        <a:pt x="5730" y="449"/>
                        <a:pt x="5611" y="459"/>
                        <a:pt x="5585" y="427"/>
                      </a:cubicBezTo>
                      <a:cubicBezTo>
                        <a:pt x="5558" y="395"/>
                        <a:pt x="5553" y="337"/>
                        <a:pt x="5488" y="395"/>
                      </a:cubicBezTo>
                      <a:cubicBezTo>
                        <a:pt x="5424" y="454"/>
                        <a:pt x="5419" y="370"/>
                        <a:pt x="5500" y="326"/>
                      </a:cubicBezTo>
                      <a:cubicBezTo>
                        <a:pt x="5579" y="283"/>
                        <a:pt x="5643" y="273"/>
                        <a:pt x="5643" y="209"/>
                      </a:cubicBezTo>
                      <a:cubicBezTo>
                        <a:pt x="5643" y="145"/>
                        <a:pt x="5616" y="108"/>
                        <a:pt x="5521" y="108"/>
                      </a:cubicBezTo>
                      <a:cubicBezTo>
                        <a:pt x="5424" y="108"/>
                        <a:pt x="5264" y="150"/>
                        <a:pt x="5285" y="92"/>
                      </a:cubicBezTo>
                      <a:cubicBezTo>
                        <a:pt x="5306" y="32"/>
                        <a:pt x="5290" y="5"/>
                        <a:pt x="5227" y="5"/>
                      </a:cubicBezTo>
                      <a:cubicBezTo>
                        <a:pt x="5163" y="5"/>
                        <a:pt x="5093" y="0"/>
                        <a:pt x="5056" y="49"/>
                      </a:cubicBezTo>
                      <a:cubicBezTo>
                        <a:pt x="5018" y="96"/>
                        <a:pt x="5013" y="86"/>
                        <a:pt x="4960" y="96"/>
                      </a:cubicBezTo>
                      <a:cubicBezTo>
                        <a:pt x="4905" y="108"/>
                        <a:pt x="4937" y="182"/>
                        <a:pt x="4858" y="177"/>
                      </a:cubicBezTo>
                      <a:cubicBezTo>
                        <a:pt x="4779" y="172"/>
                        <a:pt x="4720" y="133"/>
                        <a:pt x="4651" y="161"/>
                      </a:cubicBezTo>
                      <a:cubicBezTo>
                        <a:pt x="4581" y="188"/>
                        <a:pt x="4490" y="198"/>
                        <a:pt x="4394" y="235"/>
                      </a:cubicBezTo>
                      <a:cubicBezTo>
                        <a:pt x="4298" y="273"/>
                        <a:pt x="4138" y="321"/>
                        <a:pt x="4175" y="370"/>
                      </a:cubicBezTo>
                      <a:cubicBezTo>
                        <a:pt x="4212" y="417"/>
                        <a:pt x="4148" y="427"/>
                        <a:pt x="4090" y="427"/>
                      </a:cubicBezTo>
                      <a:cubicBezTo>
                        <a:pt x="4032" y="427"/>
                        <a:pt x="3963" y="432"/>
                        <a:pt x="3963" y="459"/>
                      </a:cubicBezTo>
                      <a:cubicBezTo>
                        <a:pt x="3963" y="486"/>
                        <a:pt x="4032" y="545"/>
                        <a:pt x="3995" y="577"/>
                      </a:cubicBezTo>
                      <a:cubicBezTo>
                        <a:pt x="3955" y="609"/>
                        <a:pt x="3866" y="476"/>
                        <a:pt x="3812" y="496"/>
                      </a:cubicBezTo>
                      <a:cubicBezTo>
                        <a:pt x="3758" y="518"/>
                        <a:pt x="3732" y="567"/>
                        <a:pt x="3727" y="604"/>
                      </a:cubicBezTo>
                      <a:cubicBezTo>
                        <a:pt x="3721" y="641"/>
                        <a:pt x="3653" y="625"/>
                        <a:pt x="3663" y="555"/>
                      </a:cubicBezTo>
                      <a:cubicBezTo>
                        <a:pt x="3674" y="486"/>
                        <a:pt x="3621" y="466"/>
                        <a:pt x="3600" y="523"/>
                      </a:cubicBezTo>
                      <a:cubicBezTo>
                        <a:pt x="3578" y="583"/>
                        <a:pt x="3587" y="758"/>
                        <a:pt x="3610" y="817"/>
                      </a:cubicBezTo>
                      <a:cubicBezTo>
                        <a:pt x="3632" y="876"/>
                        <a:pt x="3658" y="1047"/>
                        <a:pt x="3616" y="1100"/>
                      </a:cubicBezTo>
                      <a:cubicBezTo>
                        <a:pt x="3573" y="1153"/>
                        <a:pt x="3541" y="1196"/>
                        <a:pt x="3459" y="1207"/>
                      </a:cubicBezTo>
                      <a:cubicBezTo>
                        <a:pt x="3379" y="1217"/>
                        <a:pt x="3363" y="1186"/>
                        <a:pt x="3427" y="1159"/>
                      </a:cubicBezTo>
                      <a:cubicBezTo>
                        <a:pt x="3491" y="1132"/>
                        <a:pt x="3546" y="1090"/>
                        <a:pt x="3546" y="1004"/>
                      </a:cubicBezTo>
                      <a:cubicBezTo>
                        <a:pt x="3546" y="918"/>
                        <a:pt x="3528" y="753"/>
                        <a:pt x="3509" y="732"/>
                      </a:cubicBezTo>
                      <a:cubicBezTo>
                        <a:pt x="3486" y="711"/>
                        <a:pt x="3491" y="663"/>
                        <a:pt x="3512" y="609"/>
                      </a:cubicBezTo>
                      <a:cubicBezTo>
                        <a:pt x="3536" y="555"/>
                        <a:pt x="3523" y="518"/>
                        <a:pt x="3459" y="528"/>
                      </a:cubicBezTo>
                      <a:cubicBezTo>
                        <a:pt x="3395" y="540"/>
                        <a:pt x="3342" y="540"/>
                        <a:pt x="3316" y="615"/>
                      </a:cubicBezTo>
                      <a:cubicBezTo>
                        <a:pt x="3290" y="689"/>
                        <a:pt x="3204" y="753"/>
                        <a:pt x="3252" y="838"/>
                      </a:cubicBezTo>
                      <a:cubicBezTo>
                        <a:pt x="3300" y="925"/>
                        <a:pt x="3353" y="973"/>
                        <a:pt x="3326" y="989"/>
                      </a:cubicBezTo>
                      <a:cubicBezTo>
                        <a:pt x="3300" y="1004"/>
                        <a:pt x="3146" y="918"/>
                        <a:pt x="3114" y="893"/>
                      </a:cubicBezTo>
                      <a:cubicBezTo>
                        <a:pt x="3080" y="866"/>
                        <a:pt x="2995" y="854"/>
                        <a:pt x="2947" y="844"/>
                      </a:cubicBezTo>
                      <a:cubicBezTo>
                        <a:pt x="2900" y="834"/>
                        <a:pt x="2852" y="838"/>
                        <a:pt x="2895" y="886"/>
                      </a:cubicBezTo>
                      <a:cubicBezTo>
                        <a:pt x="2937" y="935"/>
                        <a:pt x="2884" y="935"/>
                        <a:pt x="2840" y="935"/>
                      </a:cubicBezTo>
                      <a:cubicBezTo>
                        <a:pt x="2798" y="935"/>
                        <a:pt x="2658" y="940"/>
                        <a:pt x="2637" y="950"/>
                      </a:cubicBezTo>
                      <a:cubicBezTo>
                        <a:pt x="2616" y="962"/>
                        <a:pt x="2568" y="977"/>
                        <a:pt x="2568" y="945"/>
                      </a:cubicBezTo>
                      <a:cubicBezTo>
                        <a:pt x="2568" y="913"/>
                        <a:pt x="2526" y="871"/>
                        <a:pt x="2435" y="935"/>
                      </a:cubicBezTo>
                      <a:cubicBezTo>
                        <a:pt x="2344" y="999"/>
                        <a:pt x="2263" y="1052"/>
                        <a:pt x="2263" y="1074"/>
                      </a:cubicBezTo>
                      <a:cubicBezTo>
                        <a:pt x="2263" y="1095"/>
                        <a:pt x="2168" y="1106"/>
                        <a:pt x="2173" y="1058"/>
                      </a:cubicBezTo>
                      <a:cubicBezTo>
                        <a:pt x="2178" y="1010"/>
                        <a:pt x="2125" y="950"/>
                        <a:pt x="2094" y="955"/>
                      </a:cubicBezTo>
                      <a:cubicBezTo>
                        <a:pt x="2062" y="962"/>
                        <a:pt x="2008" y="1010"/>
                        <a:pt x="2040" y="1036"/>
                      </a:cubicBezTo>
                      <a:cubicBezTo>
                        <a:pt x="2072" y="1063"/>
                        <a:pt x="2046" y="1127"/>
                        <a:pt x="2008" y="1138"/>
                      </a:cubicBezTo>
                      <a:cubicBezTo>
                        <a:pt x="1971" y="1148"/>
                        <a:pt x="1894" y="1191"/>
                        <a:pt x="1869" y="1217"/>
                      </a:cubicBezTo>
                      <a:cubicBezTo>
                        <a:pt x="1841" y="1244"/>
                        <a:pt x="1714" y="1372"/>
                        <a:pt x="1624" y="1352"/>
                      </a:cubicBezTo>
                      <a:cubicBezTo>
                        <a:pt x="1532" y="1330"/>
                        <a:pt x="1586" y="1228"/>
                        <a:pt x="1543" y="1191"/>
                      </a:cubicBezTo>
                      <a:cubicBezTo>
                        <a:pt x="1500" y="1154"/>
                        <a:pt x="1559" y="1127"/>
                        <a:pt x="1624" y="1154"/>
                      </a:cubicBezTo>
                      <a:cubicBezTo>
                        <a:pt x="1688" y="1180"/>
                        <a:pt x="1737" y="1228"/>
                        <a:pt x="1832" y="1154"/>
                      </a:cubicBezTo>
                      <a:cubicBezTo>
                        <a:pt x="1927" y="1079"/>
                        <a:pt x="1853" y="1026"/>
                        <a:pt x="1790" y="994"/>
                      </a:cubicBezTo>
                      <a:cubicBezTo>
                        <a:pt x="1725" y="962"/>
                        <a:pt x="1490" y="866"/>
                        <a:pt x="1437" y="849"/>
                      </a:cubicBezTo>
                      <a:cubicBezTo>
                        <a:pt x="1384" y="834"/>
                        <a:pt x="1400" y="689"/>
                        <a:pt x="1196" y="705"/>
                      </a:cubicBezTo>
                      <a:cubicBezTo>
                        <a:pt x="994" y="721"/>
                        <a:pt x="795" y="716"/>
                        <a:pt x="652" y="893"/>
                      </a:cubicBezTo>
                      <a:cubicBezTo>
                        <a:pt x="508" y="1068"/>
                        <a:pt x="384" y="1217"/>
                        <a:pt x="342" y="1293"/>
                      </a:cubicBezTo>
                      <a:cubicBezTo>
                        <a:pt x="299" y="1367"/>
                        <a:pt x="315" y="1458"/>
                        <a:pt x="172" y="1506"/>
                      </a:cubicBezTo>
                      <a:cubicBezTo>
                        <a:pt x="26" y="1554"/>
                        <a:pt x="10" y="1629"/>
                        <a:pt x="10" y="1735"/>
                      </a:cubicBezTo>
                      <a:cubicBezTo>
                        <a:pt x="10" y="1843"/>
                        <a:pt x="0" y="1976"/>
                        <a:pt x="103" y="1960"/>
                      </a:cubicBezTo>
                      <a:cubicBezTo>
                        <a:pt x="204" y="1944"/>
                        <a:pt x="262" y="1890"/>
                        <a:pt x="278" y="1843"/>
                      </a:cubicBezTo>
                      <a:cubicBezTo>
                        <a:pt x="294" y="1794"/>
                        <a:pt x="347" y="1859"/>
                        <a:pt x="336" y="1923"/>
                      </a:cubicBezTo>
                      <a:cubicBezTo>
                        <a:pt x="326" y="1986"/>
                        <a:pt x="379" y="2061"/>
                        <a:pt x="384" y="2098"/>
                      </a:cubicBezTo>
                      <a:cubicBezTo>
                        <a:pt x="392" y="2135"/>
                        <a:pt x="400" y="2231"/>
                        <a:pt x="443" y="2216"/>
                      </a:cubicBezTo>
                      <a:cubicBezTo>
                        <a:pt x="488" y="2199"/>
                        <a:pt x="498" y="2162"/>
                        <a:pt x="541" y="2114"/>
                      </a:cubicBezTo>
                      <a:cubicBezTo>
                        <a:pt x="583" y="2066"/>
                        <a:pt x="641" y="2072"/>
                        <a:pt x="626" y="1981"/>
                      </a:cubicBezTo>
                      <a:cubicBezTo>
                        <a:pt x="610" y="1890"/>
                        <a:pt x="636" y="1875"/>
                        <a:pt x="663" y="1863"/>
                      </a:cubicBezTo>
                      <a:cubicBezTo>
                        <a:pt x="689" y="1853"/>
                        <a:pt x="774" y="1784"/>
                        <a:pt x="710" y="1747"/>
                      </a:cubicBezTo>
                      <a:cubicBezTo>
                        <a:pt x="647" y="1708"/>
                        <a:pt x="641" y="1655"/>
                        <a:pt x="636" y="1629"/>
                      </a:cubicBezTo>
                      <a:cubicBezTo>
                        <a:pt x="631" y="1602"/>
                        <a:pt x="610" y="1549"/>
                        <a:pt x="689" y="1511"/>
                      </a:cubicBezTo>
                      <a:cubicBezTo>
                        <a:pt x="769" y="1474"/>
                        <a:pt x="823" y="1377"/>
                        <a:pt x="838" y="1330"/>
                      </a:cubicBezTo>
                      <a:cubicBezTo>
                        <a:pt x="855" y="1281"/>
                        <a:pt x="907" y="1244"/>
                        <a:pt x="968" y="1244"/>
                      </a:cubicBezTo>
                      <a:cubicBezTo>
                        <a:pt x="1026" y="1244"/>
                        <a:pt x="1111" y="1271"/>
                        <a:pt x="1042" y="1325"/>
                      </a:cubicBezTo>
                      <a:cubicBezTo>
                        <a:pt x="973" y="1377"/>
                        <a:pt x="823" y="1511"/>
                        <a:pt x="851" y="1634"/>
                      </a:cubicBezTo>
                      <a:cubicBezTo>
                        <a:pt x="875" y="1757"/>
                        <a:pt x="865" y="1848"/>
                        <a:pt x="952" y="1789"/>
                      </a:cubicBezTo>
                      <a:cubicBezTo>
                        <a:pt x="1036" y="1730"/>
                        <a:pt x="1116" y="1720"/>
                        <a:pt x="1181" y="1708"/>
                      </a:cubicBezTo>
                      <a:cubicBezTo>
                        <a:pt x="1245" y="1698"/>
                        <a:pt x="1297" y="1735"/>
                        <a:pt x="1297" y="1757"/>
                      </a:cubicBezTo>
                      <a:cubicBezTo>
                        <a:pt x="1297" y="1779"/>
                        <a:pt x="1218" y="1831"/>
                        <a:pt x="1137" y="1826"/>
                      </a:cubicBezTo>
                      <a:cubicBezTo>
                        <a:pt x="1058" y="1821"/>
                        <a:pt x="984" y="1794"/>
                        <a:pt x="984" y="1853"/>
                      </a:cubicBezTo>
                      <a:cubicBezTo>
                        <a:pt x="984" y="1912"/>
                        <a:pt x="1036" y="1912"/>
                        <a:pt x="1021" y="1981"/>
                      </a:cubicBezTo>
                      <a:cubicBezTo>
                        <a:pt x="1005" y="2050"/>
                        <a:pt x="931" y="2066"/>
                        <a:pt x="925" y="2018"/>
                      </a:cubicBezTo>
                      <a:cubicBezTo>
                        <a:pt x="920" y="1971"/>
                        <a:pt x="952" y="1896"/>
                        <a:pt x="907" y="1907"/>
                      </a:cubicBezTo>
                      <a:cubicBezTo>
                        <a:pt x="865" y="1917"/>
                        <a:pt x="865" y="2008"/>
                        <a:pt x="838" y="2050"/>
                      </a:cubicBezTo>
                      <a:cubicBezTo>
                        <a:pt x="811" y="2093"/>
                        <a:pt x="801" y="2142"/>
                        <a:pt x="834" y="2169"/>
                      </a:cubicBezTo>
                      <a:cubicBezTo>
                        <a:pt x="865" y="2194"/>
                        <a:pt x="806" y="2183"/>
                        <a:pt x="774" y="2226"/>
                      </a:cubicBezTo>
                      <a:cubicBezTo>
                        <a:pt x="742" y="2270"/>
                        <a:pt x="1047" y="3124"/>
                        <a:pt x="1047" y="3124"/>
                      </a:cubicBezTo>
                      <a:lnTo>
                        <a:pt x="1190" y="3273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5" name="íşľíḋé">
                  <a:extLst>
                    <a:ext uri="{FF2B5EF4-FFF2-40B4-BE49-F238E27FC236}">
                      <a16:creationId xmlns:a16="http://schemas.microsoft.com/office/drawing/2014/main" id="{55DFE77E-78EE-24B7-B865-CDAD1A70C336}"/>
                    </a:ext>
                  </a:extLst>
                </p:cNvPr>
                <p:cNvSpPr/>
                <p:nvPr/>
              </p:nvSpPr>
              <p:spPr bwMode="auto">
                <a:xfrm>
                  <a:off x="1902" y="2488"/>
                  <a:ext cx="229" cy="90"/>
                </a:xfrm>
                <a:custGeom>
                  <a:avLst/>
                  <a:gdLst>
                    <a:gd name="T0" fmla="*/ 29 w 588"/>
                    <a:gd name="T1" fmla="*/ 48 h 231"/>
                    <a:gd name="T2" fmla="*/ 121 w 588"/>
                    <a:gd name="T3" fmla="*/ 4 h 231"/>
                    <a:gd name="T4" fmla="*/ 261 w 588"/>
                    <a:gd name="T5" fmla="*/ 10 h 231"/>
                    <a:gd name="T6" fmla="*/ 309 w 588"/>
                    <a:gd name="T7" fmla="*/ 38 h 231"/>
                    <a:gd name="T8" fmla="*/ 429 w 588"/>
                    <a:gd name="T9" fmla="*/ 112 h 231"/>
                    <a:gd name="T10" fmla="*/ 526 w 588"/>
                    <a:gd name="T11" fmla="*/ 167 h 231"/>
                    <a:gd name="T12" fmla="*/ 568 w 588"/>
                    <a:gd name="T13" fmla="*/ 211 h 231"/>
                    <a:gd name="T14" fmla="*/ 487 w 588"/>
                    <a:gd name="T15" fmla="*/ 225 h 231"/>
                    <a:gd name="T16" fmla="*/ 409 w 588"/>
                    <a:gd name="T17" fmla="*/ 183 h 231"/>
                    <a:gd name="T18" fmla="*/ 345 w 588"/>
                    <a:gd name="T19" fmla="*/ 122 h 231"/>
                    <a:gd name="T20" fmla="*/ 271 w 588"/>
                    <a:gd name="T21" fmla="*/ 90 h 231"/>
                    <a:gd name="T22" fmla="*/ 201 w 588"/>
                    <a:gd name="T23" fmla="*/ 48 h 231"/>
                    <a:gd name="T24" fmla="*/ 114 w 588"/>
                    <a:gd name="T25" fmla="*/ 68 h 231"/>
                    <a:gd name="T26" fmla="*/ 87 w 588"/>
                    <a:gd name="T27" fmla="*/ 119 h 231"/>
                    <a:gd name="T28" fmla="*/ 15 w 588"/>
                    <a:gd name="T29" fmla="*/ 93 h 231"/>
                    <a:gd name="T30" fmla="*/ 29 w 588"/>
                    <a:gd name="T31" fmla="*/ 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88" h="231">
                      <a:moveTo>
                        <a:pt x="29" y="48"/>
                      </a:moveTo>
                      <a:cubicBezTo>
                        <a:pt x="55" y="48"/>
                        <a:pt x="89" y="0"/>
                        <a:pt x="121" y="4"/>
                      </a:cubicBezTo>
                      <a:cubicBezTo>
                        <a:pt x="153" y="8"/>
                        <a:pt x="237" y="14"/>
                        <a:pt x="261" y="10"/>
                      </a:cubicBezTo>
                      <a:cubicBezTo>
                        <a:pt x="287" y="8"/>
                        <a:pt x="297" y="20"/>
                        <a:pt x="309" y="38"/>
                      </a:cubicBezTo>
                      <a:cubicBezTo>
                        <a:pt x="324" y="58"/>
                        <a:pt x="403" y="102"/>
                        <a:pt x="429" y="112"/>
                      </a:cubicBezTo>
                      <a:cubicBezTo>
                        <a:pt x="454" y="122"/>
                        <a:pt x="504" y="147"/>
                        <a:pt x="526" y="167"/>
                      </a:cubicBezTo>
                      <a:cubicBezTo>
                        <a:pt x="549" y="186"/>
                        <a:pt x="588" y="193"/>
                        <a:pt x="568" y="211"/>
                      </a:cubicBezTo>
                      <a:cubicBezTo>
                        <a:pt x="549" y="231"/>
                        <a:pt x="526" y="225"/>
                        <a:pt x="487" y="225"/>
                      </a:cubicBezTo>
                      <a:cubicBezTo>
                        <a:pt x="445" y="225"/>
                        <a:pt x="409" y="209"/>
                        <a:pt x="409" y="183"/>
                      </a:cubicBezTo>
                      <a:cubicBezTo>
                        <a:pt x="409" y="157"/>
                        <a:pt x="373" y="129"/>
                        <a:pt x="345" y="122"/>
                      </a:cubicBezTo>
                      <a:cubicBezTo>
                        <a:pt x="316" y="116"/>
                        <a:pt x="284" y="116"/>
                        <a:pt x="271" y="90"/>
                      </a:cubicBezTo>
                      <a:cubicBezTo>
                        <a:pt x="259" y="65"/>
                        <a:pt x="237" y="48"/>
                        <a:pt x="201" y="48"/>
                      </a:cubicBezTo>
                      <a:cubicBezTo>
                        <a:pt x="166" y="48"/>
                        <a:pt x="82" y="32"/>
                        <a:pt x="114" y="68"/>
                      </a:cubicBezTo>
                      <a:cubicBezTo>
                        <a:pt x="146" y="102"/>
                        <a:pt x="121" y="129"/>
                        <a:pt x="87" y="119"/>
                      </a:cubicBezTo>
                      <a:cubicBezTo>
                        <a:pt x="50" y="109"/>
                        <a:pt x="32" y="109"/>
                        <a:pt x="15" y="93"/>
                      </a:cubicBezTo>
                      <a:cubicBezTo>
                        <a:pt x="0" y="78"/>
                        <a:pt x="10" y="48"/>
                        <a:pt x="29" y="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6" name="ísḻíḋê">
                  <a:extLst>
                    <a:ext uri="{FF2B5EF4-FFF2-40B4-BE49-F238E27FC236}">
                      <a16:creationId xmlns:a16="http://schemas.microsoft.com/office/drawing/2014/main" id="{E60824F1-8D6F-DD6D-64B4-15A5A1EB8B8F}"/>
                    </a:ext>
                  </a:extLst>
                </p:cNvPr>
                <p:cNvSpPr/>
                <p:nvPr/>
              </p:nvSpPr>
              <p:spPr bwMode="auto">
                <a:xfrm>
                  <a:off x="2126" y="2580"/>
                  <a:ext cx="130" cy="69"/>
                </a:xfrm>
                <a:custGeom>
                  <a:avLst/>
                  <a:gdLst>
                    <a:gd name="T0" fmla="*/ 30 w 332"/>
                    <a:gd name="T1" fmla="*/ 98 h 175"/>
                    <a:gd name="T2" fmla="*/ 58 w 332"/>
                    <a:gd name="T3" fmla="*/ 22 h 175"/>
                    <a:gd name="T4" fmla="*/ 173 w 332"/>
                    <a:gd name="T5" fmla="*/ 10 h 175"/>
                    <a:gd name="T6" fmla="*/ 306 w 332"/>
                    <a:gd name="T7" fmla="*/ 61 h 175"/>
                    <a:gd name="T8" fmla="*/ 285 w 332"/>
                    <a:gd name="T9" fmla="*/ 121 h 175"/>
                    <a:gd name="T10" fmla="*/ 208 w 332"/>
                    <a:gd name="T11" fmla="*/ 150 h 175"/>
                    <a:gd name="T12" fmla="*/ 118 w 332"/>
                    <a:gd name="T13" fmla="*/ 150 h 175"/>
                    <a:gd name="T14" fmla="*/ 21 w 332"/>
                    <a:gd name="T15" fmla="*/ 153 h 175"/>
                    <a:gd name="T16" fmla="*/ 30 w 332"/>
                    <a:gd name="T17" fmla="*/ 98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175">
                      <a:moveTo>
                        <a:pt x="30" y="98"/>
                      </a:moveTo>
                      <a:cubicBezTo>
                        <a:pt x="48" y="98"/>
                        <a:pt x="37" y="41"/>
                        <a:pt x="58" y="22"/>
                      </a:cubicBezTo>
                      <a:cubicBezTo>
                        <a:pt x="77" y="2"/>
                        <a:pt x="131" y="0"/>
                        <a:pt x="173" y="10"/>
                      </a:cubicBezTo>
                      <a:cubicBezTo>
                        <a:pt x="215" y="19"/>
                        <a:pt x="290" y="48"/>
                        <a:pt x="306" y="61"/>
                      </a:cubicBezTo>
                      <a:cubicBezTo>
                        <a:pt x="322" y="73"/>
                        <a:pt x="332" y="121"/>
                        <a:pt x="285" y="121"/>
                      </a:cubicBezTo>
                      <a:cubicBezTo>
                        <a:pt x="237" y="121"/>
                        <a:pt x="230" y="125"/>
                        <a:pt x="208" y="150"/>
                      </a:cubicBezTo>
                      <a:cubicBezTo>
                        <a:pt x="185" y="175"/>
                        <a:pt x="163" y="157"/>
                        <a:pt x="118" y="150"/>
                      </a:cubicBezTo>
                      <a:cubicBezTo>
                        <a:pt x="74" y="143"/>
                        <a:pt x="45" y="150"/>
                        <a:pt x="21" y="153"/>
                      </a:cubicBezTo>
                      <a:cubicBezTo>
                        <a:pt x="0" y="157"/>
                        <a:pt x="10" y="98"/>
                        <a:pt x="30" y="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7" name="î$ļîḓe">
                  <a:extLst>
                    <a:ext uri="{FF2B5EF4-FFF2-40B4-BE49-F238E27FC236}">
                      <a16:creationId xmlns:a16="http://schemas.microsoft.com/office/drawing/2014/main" id="{9FA63F47-BFE3-9D29-BAFD-1FA743A9403D}"/>
                    </a:ext>
                  </a:extLst>
                </p:cNvPr>
                <p:cNvSpPr/>
                <p:nvPr/>
              </p:nvSpPr>
              <p:spPr bwMode="auto">
                <a:xfrm>
                  <a:off x="2035" y="2606"/>
                  <a:ext cx="63" cy="36"/>
                </a:xfrm>
                <a:custGeom>
                  <a:avLst/>
                  <a:gdLst>
                    <a:gd name="T0" fmla="*/ 76 w 162"/>
                    <a:gd name="T1" fmla="*/ 7 h 91"/>
                    <a:gd name="T2" fmla="*/ 27 w 162"/>
                    <a:gd name="T3" fmla="*/ 32 h 91"/>
                    <a:gd name="T4" fmla="*/ 91 w 162"/>
                    <a:gd name="T5" fmla="*/ 81 h 91"/>
                    <a:gd name="T6" fmla="*/ 141 w 162"/>
                    <a:gd name="T7" fmla="*/ 81 h 91"/>
                    <a:gd name="T8" fmla="*/ 118 w 162"/>
                    <a:gd name="T9" fmla="*/ 39 h 91"/>
                    <a:gd name="T10" fmla="*/ 76 w 162"/>
                    <a:gd name="T11" fmla="*/ 7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2" h="91">
                      <a:moveTo>
                        <a:pt x="76" y="7"/>
                      </a:moveTo>
                      <a:cubicBezTo>
                        <a:pt x="55" y="0"/>
                        <a:pt x="0" y="0"/>
                        <a:pt x="27" y="32"/>
                      </a:cubicBezTo>
                      <a:cubicBezTo>
                        <a:pt x="51" y="64"/>
                        <a:pt x="81" y="71"/>
                        <a:pt x="91" y="81"/>
                      </a:cubicBezTo>
                      <a:cubicBezTo>
                        <a:pt x="99" y="91"/>
                        <a:pt x="123" y="87"/>
                        <a:pt x="141" y="81"/>
                      </a:cubicBezTo>
                      <a:cubicBezTo>
                        <a:pt x="162" y="74"/>
                        <a:pt x="141" y="55"/>
                        <a:pt x="118" y="39"/>
                      </a:cubicBezTo>
                      <a:cubicBezTo>
                        <a:pt x="97" y="22"/>
                        <a:pt x="97" y="14"/>
                        <a:pt x="76" y="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8" name="îṡļiďè">
                  <a:extLst>
                    <a:ext uri="{FF2B5EF4-FFF2-40B4-BE49-F238E27FC236}">
                      <a16:creationId xmlns:a16="http://schemas.microsoft.com/office/drawing/2014/main" id="{6FE625E9-97E5-F763-0405-1022E3F2E048}"/>
                    </a:ext>
                  </a:extLst>
                </p:cNvPr>
                <p:cNvSpPr/>
                <p:nvPr/>
              </p:nvSpPr>
              <p:spPr bwMode="auto">
                <a:xfrm>
                  <a:off x="2132" y="2532"/>
                  <a:ext cx="28" cy="23"/>
                </a:xfrm>
                <a:custGeom>
                  <a:avLst/>
                  <a:gdLst>
                    <a:gd name="T0" fmla="*/ 5 w 71"/>
                    <a:gd name="T1" fmla="*/ 26 h 61"/>
                    <a:gd name="T2" fmla="*/ 33 w 71"/>
                    <a:gd name="T3" fmla="*/ 61 h 61"/>
                    <a:gd name="T4" fmla="*/ 64 w 71"/>
                    <a:gd name="T5" fmla="*/ 23 h 61"/>
                    <a:gd name="T6" fmla="*/ 5 w 71"/>
                    <a:gd name="T7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61">
                      <a:moveTo>
                        <a:pt x="5" y="26"/>
                      </a:moveTo>
                      <a:cubicBezTo>
                        <a:pt x="0" y="37"/>
                        <a:pt x="17" y="61"/>
                        <a:pt x="33" y="61"/>
                      </a:cubicBezTo>
                      <a:cubicBezTo>
                        <a:pt x="50" y="61"/>
                        <a:pt x="71" y="45"/>
                        <a:pt x="64" y="23"/>
                      </a:cubicBezTo>
                      <a:cubicBezTo>
                        <a:pt x="59" y="0"/>
                        <a:pt x="15" y="3"/>
                        <a:pt x="5" y="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9" name="íS1îdê">
                  <a:extLst>
                    <a:ext uri="{FF2B5EF4-FFF2-40B4-BE49-F238E27FC236}">
                      <a16:creationId xmlns:a16="http://schemas.microsoft.com/office/drawing/2014/main" id="{33B114EF-E183-D97E-1024-DFB60E1359DC}"/>
                    </a:ext>
                  </a:extLst>
                </p:cNvPr>
                <p:cNvSpPr/>
                <p:nvPr/>
              </p:nvSpPr>
              <p:spPr bwMode="auto">
                <a:xfrm>
                  <a:off x="2263" y="2596"/>
                  <a:ext cx="79" cy="38"/>
                </a:xfrm>
                <a:custGeom>
                  <a:avLst/>
                  <a:gdLst>
                    <a:gd name="T0" fmla="*/ 65 w 202"/>
                    <a:gd name="T1" fmla="*/ 13 h 96"/>
                    <a:gd name="T2" fmla="*/ 10 w 202"/>
                    <a:gd name="T3" fmla="*/ 52 h 96"/>
                    <a:gd name="T4" fmla="*/ 59 w 202"/>
                    <a:gd name="T5" fmla="*/ 86 h 96"/>
                    <a:gd name="T6" fmla="*/ 134 w 202"/>
                    <a:gd name="T7" fmla="*/ 38 h 96"/>
                    <a:gd name="T8" fmla="*/ 163 w 202"/>
                    <a:gd name="T9" fmla="*/ 0 h 96"/>
                    <a:gd name="T10" fmla="*/ 65 w 202"/>
                    <a:gd name="T11" fmla="*/ 1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2" h="96">
                      <a:moveTo>
                        <a:pt x="65" y="13"/>
                      </a:moveTo>
                      <a:cubicBezTo>
                        <a:pt x="36" y="13"/>
                        <a:pt x="0" y="25"/>
                        <a:pt x="10" y="52"/>
                      </a:cubicBezTo>
                      <a:cubicBezTo>
                        <a:pt x="20" y="77"/>
                        <a:pt x="23" y="96"/>
                        <a:pt x="59" y="86"/>
                      </a:cubicBezTo>
                      <a:cubicBezTo>
                        <a:pt x="92" y="77"/>
                        <a:pt x="118" y="47"/>
                        <a:pt x="134" y="38"/>
                      </a:cubicBezTo>
                      <a:cubicBezTo>
                        <a:pt x="150" y="29"/>
                        <a:pt x="202" y="0"/>
                        <a:pt x="163" y="0"/>
                      </a:cubicBezTo>
                      <a:cubicBezTo>
                        <a:pt x="124" y="0"/>
                        <a:pt x="84" y="13"/>
                        <a:pt x="65" y="1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0" name="iś1îḍe">
                  <a:extLst>
                    <a:ext uri="{FF2B5EF4-FFF2-40B4-BE49-F238E27FC236}">
                      <a16:creationId xmlns:a16="http://schemas.microsoft.com/office/drawing/2014/main" id="{5F026B0D-3D65-C2C4-B7CC-37E5720B2778}"/>
                    </a:ext>
                  </a:extLst>
                </p:cNvPr>
                <p:cNvSpPr/>
                <p:nvPr/>
              </p:nvSpPr>
              <p:spPr bwMode="auto">
                <a:xfrm>
                  <a:off x="2385" y="2812"/>
                  <a:ext cx="38" cy="36"/>
                </a:xfrm>
                <a:custGeom>
                  <a:avLst/>
                  <a:gdLst>
                    <a:gd name="T0" fmla="*/ 6 w 96"/>
                    <a:gd name="T1" fmla="*/ 51 h 93"/>
                    <a:gd name="T2" fmla="*/ 46 w 96"/>
                    <a:gd name="T3" fmla="*/ 89 h 93"/>
                    <a:gd name="T4" fmla="*/ 96 w 96"/>
                    <a:gd name="T5" fmla="*/ 35 h 93"/>
                    <a:gd name="T6" fmla="*/ 53 w 96"/>
                    <a:gd name="T7" fmla="*/ 7 h 93"/>
                    <a:gd name="T8" fmla="*/ 6 w 96"/>
                    <a:gd name="T9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3">
                      <a:moveTo>
                        <a:pt x="6" y="51"/>
                      </a:moveTo>
                      <a:cubicBezTo>
                        <a:pt x="16" y="79"/>
                        <a:pt x="16" y="93"/>
                        <a:pt x="46" y="89"/>
                      </a:cubicBezTo>
                      <a:cubicBezTo>
                        <a:pt x="74" y="87"/>
                        <a:pt x="96" y="42"/>
                        <a:pt x="96" y="35"/>
                      </a:cubicBezTo>
                      <a:cubicBezTo>
                        <a:pt x="96" y="29"/>
                        <a:pt x="84" y="0"/>
                        <a:pt x="53" y="7"/>
                      </a:cubicBezTo>
                      <a:cubicBezTo>
                        <a:pt x="21" y="13"/>
                        <a:pt x="0" y="33"/>
                        <a:pt x="6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1" name="iṩ1ïḓè">
                  <a:extLst>
                    <a:ext uri="{FF2B5EF4-FFF2-40B4-BE49-F238E27FC236}">
                      <a16:creationId xmlns:a16="http://schemas.microsoft.com/office/drawing/2014/main" id="{0819A766-7AC0-078C-F36C-29162DE905C8}"/>
                    </a:ext>
                  </a:extLst>
                </p:cNvPr>
                <p:cNvSpPr/>
                <p:nvPr/>
              </p:nvSpPr>
              <p:spPr bwMode="auto">
                <a:xfrm>
                  <a:off x="2431" y="2754"/>
                  <a:ext cx="46" cy="43"/>
                </a:xfrm>
                <a:custGeom>
                  <a:avLst/>
                  <a:gdLst>
                    <a:gd name="T0" fmla="*/ 31 w 119"/>
                    <a:gd name="T1" fmla="*/ 103 h 111"/>
                    <a:gd name="T2" fmla="*/ 22 w 119"/>
                    <a:gd name="T3" fmla="*/ 62 h 111"/>
                    <a:gd name="T4" fmla="*/ 58 w 119"/>
                    <a:gd name="T5" fmla="*/ 14 h 111"/>
                    <a:gd name="T6" fmla="*/ 100 w 119"/>
                    <a:gd name="T7" fmla="*/ 14 h 111"/>
                    <a:gd name="T8" fmla="*/ 84 w 119"/>
                    <a:gd name="T9" fmla="*/ 62 h 111"/>
                    <a:gd name="T10" fmla="*/ 63 w 119"/>
                    <a:gd name="T11" fmla="*/ 91 h 111"/>
                    <a:gd name="T12" fmla="*/ 31 w 119"/>
                    <a:gd name="T13" fmla="*/ 10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111">
                      <a:moveTo>
                        <a:pt x="31" y="103"/>
                      </a:moveTo>
                      <a:cubicBezTo>
                        <a:pt x="3" y="84"/>
                        <a:pt x="0" y="74"/>
                        <a:pt x="22" y="62"/>
                      </a:cubicBezTo>
                      <a:cubicBezTo>
                        <a:pt x="45" y="49"/>
                        <a:pt x="58" y="20"/>
                        <a:pt x="58" y="14"/>
                      </a:cubicBezTo>
                      <a:cubicBezTo>
                        <a:pt x="58" y="8"/>
                        <a:pt x="88" y="0"/>
                        <a:pt x="100" y="14"/>
                      </a:cubicBezTo>
                      <a:cubicBezTo>
                        <a:pt x="111" y="27"/>
                        <a:pt x="119" y="46"/>
                        <a:pt x="84" y="62"/>
                      </a:cubicBezTo>
                      <a:cubicBezTo>
                        <a:pt x="47" y="79"/>
                        <a:pt x="63" y="79"/>
                        <a:pt x="63" y="91"/>
                      </a:cubicBezTo>
                      <a:cubicBezTo>
                        <a:pt x="63" y="103"/>
                        <a:pt x="42" y="111"/>
                        <a:pt x="31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2" name="iš1îďé">
                  <a:extLst>
                    <a:ext uri="{FF2B5EF4-FFF2-40B4-BE49-F238E27FC236}">
                      <a16:creationId xmlns:a16="http://schemas.microsoft.com/office/drawing/2014/main" id="{E857EA68-B1F3-FEAE-ED93-9757B13F1542}"/>
                    </a:ext>
                  </a:extLst>
                </p:cNvPr>
                <p:cNvSpPr/>
                <p:nvPr/>
              </p:nvSpPr>
              <p:spPr bwMode="auto">
                <a:xfrm>
                  <a:off x="2461" y="2730"/>
                  <a:ext cx="27" cy="27"/>
                </a:xfrm>
                <a:custGeom>
                  <a:avLst/>
                  <a:gdLst>
                    <a:gd name="T0" fmla="*/ 2 w 70"/>
                    <a:gd name="T1" fmla="*/ 25 h 70"/>
                    <a:gd name="T2" fmla="*/ 24 w 70"/>
                    <a:gd name="T3" fmla="*/ 0 h 70"/>
                    <a:gd name="T4" fmla="*/ 66 w 70"/>
                    <a:gd name="T5" fmla="*/ 32 h 70"/>
                    <a:gd name="T6" fmla="*/ 28 w 70"/>
                    <a:gd name="T7" fmla="*/ 62 h 70"/>
                    <a:gd name="T8" fmla="*/ 2 w 70"/>
                    <a:gd name="T9" fmla="*/ 2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2" y="25"/>
                      </a:moveTo>
                      <a:cubicBezTo>
                        <a:pt x="0" y="15"/>
                        <a:pt x="7" y="0"/>
                        <a:pt x="24" y="0"/>
                      </a:cubicBezTo>
                      <a:cubicBezTo>
                        <a:pt x="44" y="0"/>
                        <a:pt x="70" y="6"/>
                        <a:pt x="66" y="32"/>
                      </a:cubicBezTo>
                      <a:cubicBezTo>
                        <a:pt x="65" y="57"/>
                        <a:pt x="44" y="70"/>
                        <a:pt x="28" y="62"/>
                      </a:cubicBezTo>
                      <a:cubicBezTo>
                        <a:pt x="12" y="57"/>
                        <a:pt x="7" y="34"/>
                        <a:pt x="2" y="2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3" name="íṣlíḍê">
                  <a:extLst>
                    <a:ext uri="{FF2B5EF4-FFF2-40B4-BE49-F238E27FC236}">
                      <a16:creationId xmlns:a16="http://schemas.microsoft.com/office/drawing/2014/main" id="{44077D17-8510-7B80-DE57-DB9CC2890D32}"/>
                    </a:ext>
                  </a:extLst>
                </p:cNvPr>
                <p:cNvSpPr/>
                <p:nvPr/>
              </p:nvSpPr>
              <p:spPr bwMode="auto">
                <a:xfrm>
                  <a:off x="2448" y="2657"/>
                  <a:ext cx="41" cy="37"/>
                </a:xfrm>
                <a:custGeom>
                  <a:avLst/>
                  <a:gdLst>
                    <a:gd name="T0" fmla="*/ 32 w 106"/>
                    <a:gd name="T1" fmla="*/ 91 h 94"/>
                    <a:gd name="T2" fmla="*/ 18 w 106"/>
                    <a:gd name="T3" fmla="*/ 49 h 94"/>
                    <a:gd name="T4" fmla="*/ 56 w 106"/>
                    <a:gd name="T5" fmla="*/ 24 h 94"/>
                    <a:gd name="T6" fmla="*/ 81 w 106"/>
                    <a:gd name="T7" fmla="*/ 78 h 94"/>
                    <a:gd name="T8" fmla="*/ 32 w 106"/>
                    <a:gd name="T9" fmla="*/ 9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4">
                      <a:moveTo>
                        <a:pt x="32" y="91"/>
                      </a:moveTo>
                      <a:cubicBezTo>
                        <a:pt x="13" y="91"/>
                        <a:pt x="0" y="62"/>
                        <a:pt x="18" y="49"/>
                      </a:cubicBezTo>
                      <a:cubicBezTo>
                        <a:pt x="39" y="36"/>
                        <a:pt x="29" y="0"/>
                        <a:pt x="56" y="24"/>
                      </a:cubicBezTo>
                      <a:cubicBezTo>
                        <a:pt x="86" y="46"/>
                        <a:pt x="106" y="62"/>
                        <a:pt x="81" y="78"/>
                      </a:cubicBezTo>
                      <a:cubicBezTo>
                        <a:pt x="55" y="94"/>
                        <a:pt x="49" y="91"/>
                        <a:pt x="32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4" name="is1iďe">
                  <a:extLst>
                    <a:ext uri="{FF2B5EF4-FFF2-40B4-BE49-F238E27FC236}">
                      <a16:creationId xmlns:a16="http://schemas.microsoft.com/office/drawing/2014/main" id="{736C92E5-69DD-5F1B-C434-4DDBD792AB6E}"/>
                    </a:ext>
                  </a:extLst>
                </p:cNvPr>
                <p:cNvSpPr/>
                <p:nvPr/>
              </p:nvSpPr>
              <p:spPr bwMode="auto">
                <a:xfrm>
                  <a:off x="2424" y="2649"/>
                  <a:ext cx="28" cy="16"/>
                </a:xfrm>
                <a:custGeom>
                  <a:avLst/>
                  <a:gdLst>
                    <a:gd name="T0" fmla="*/ 22 w 71"/>
                    <a:gd name="T1" fmla="*/ 42 h 42"/>
                    <a:gd name="T2" fmla="*/ 0 w 71"/>
                    <a:gd name="T3" fmla="*/ 14 h 42"/>
                    <a:gd name="T4" fmla="*/ 38 w 71"/>
                    <a:gd name="T5" fmla="*/ 0 h 42"/>
                    <a:gd name="T6" fmla="*/ 56 w 71"/>
                    <a:gd name="T7" fmla="*/ 30 h 42"/>
                    <a:gd name="T8" fmla="*/ 22 w 71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42">
                      <a:moveTo>
                        <a:pt x="22" y="42"/>
                      </a:moveTo>
                      <a:cubicBezTo>
                        <a:pt x="10" y="42"/>
                        <a:pt x="0" y="26"/>
                        <a:pt x="0" y="14"/>
                      </a:cubicBezTo>
                      <a:cubicBezTo>
                        <a:pt x="0" y="0"/>
                        <a:pt x="19" y="0"/>
                        <a:pt x="38" y="0"/>
                      </a:cubicBezTo>
                      <a:cubicBezTo>
                        <a:pt x="58" y="0"/>
                        <a:pt x="71" y="16"/>
                        <a:pt x="56" y="30"/>
                      </a:cubicBezTo>
                      <a:cubicBezTo>
                        <a:pt x="38" y="42"/>
                        <a:pt x="32" y="42"/>
                        <a:pt x="22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5" name="îŝ1iḍê">
                  <a:extLst>
                    <a:ext uri="{FF2B5EF4-FFF2-40B4-BE49-F238E27FC236}">
                      <a16:creationId xmlns:a16="http://schemas.microsoft.com/office/drawing/2014/main" id="{D7E95166-9919-1902-A112-4546240CCDCC}"/>
                    </a:ext>
                  </a:extLst>
                </p:cNvPr>
                <p:cNvSpPr/>
                <p:nvPr/>
              </p:nvSpPr>
              <p:spPr bwMode="auto">
                <a:xfrm>
                  <a:off x="2468" y="2694"/>
                  <a:ext cx="16" cy="22"/>
                </a:xfrm>
                <a:custGeom>
                  <a:avLst/>
                  <a:gdLst>
                    <a:gd name="T0" fmla="*/ 16 w 42"/>
                    <a:gd name="T1" fmla="*/ 47 h 57"/>
                    <a:gd name="T2" fmla="*/ 16 w 42"/>
                    <a:gd name="T3" fmla="*/ 19 h 57"/>
                    <a:gd name="T4" fmla="*/ 42 w 42"/>
                    <a:gd name="T5" fmla="*/ 19 h 57"/>
                    <a:gd name="T6" fmla="*/ 16 w 42"/>
                    <a:gd name="T7" fmla="*/ 4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" h="57">
                      <a:moveTo>
                        <a:pt x="16" y="47"/>
                      </a:moveTo>
                      <a:cubicBezTo>
                        <a:pt x="9" y="57"/>
                        <a:pt x="0" y="25"/>
                        <a:pt x="16" y="19"/>
                      </a:cubicBezTo>
                      <a:cubicBezTo>
                        <a:pt x="32" y="12"/>
                        <a:pt x="42" y="0"/>
                        <a:pt x="42" y="19"/>
                      </a:cubicBezTo>
                      <a:cubicBezTo>
                        <a:pt x="42" y="39"/>
                        <a:pt x="32" y="32"/>
                        <a:pt x="16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6" name="îsḷîḑè">
                  <a:extLst>
                    <a:ext uri="{FF2B5EF4-FFF2-40B4-BE49-F238E27FC236}">
                      <a16:creationId xmlns:a16="http://schemas.microsoft.com/office/drawing/2014/main" id="{CF89071F-6B18-EE3C-92A4-28E46DD9E48B}"/>
                    </a:ext>
                  </a:extLst>
                </p:cNvPr>
                <p:cNvSpPr/>
                <p:nvPr/>
              </p:nvSpPr>
              <p:spPr bwMode="auto">
                <a:xfrm>
                  <a:off x="2387" y="2606"/>
                  <a:ext cx="35" cy="30"/>
                </a:xfrm>
                <a:custGeom>
                  <a:avLst/>
                  <a:gdLst>
                    <a:gd name="T0" fmla="*/ 34 w 89"/>
                    <a:gd name="T1" fmla="*/ 55 h 77"/>
                    <a:gd name="T2" fmla="*/ 11 w 89"/>
                    <a:gd name="T3" fmla="*/ 29 h 77"/>
                    <a:gd name="T4" fmla="*/ 48 w 89"/>
                    <a:gd name="T5" fmla="*/ 10 h 77"/>
                    <a:gd name="T6" fmla="*/ 72 w 89"/>
                    <a:gd name="T7" fmla="*/ 61 h 77"/>
                    <a:gd name="T8" fmla="*/ 34 w 89"/>
                    <a:gd name="T9" fmla="*/ 5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77">
                      <a:moveTo>
                        <a:pt x="34" y="55"/>
                      </a:moveTo>
                      <a:cubicBezTo>
                        <a:pt x="22" y="50"/>
                        <a:pt x="0" y="42"/>
                        <a:pt x="11" y="29"/>
                      </a:cubicBezTo>
                      <a:cubicBezTo>
                        <a:pt x="26" y="17"/>
                        <a:pt x="17" y="0"/>
                        <a:pt x="48" y="10"/>
                      </a:cubicBezTo>
                      <a:cubicBezTo>
                        <a:pt x="75" y="20"/>
                        <a:pt x="89" y="46"/>
                        <a:pt x="72" y="61"/>
                      </a:cubicBezTo>
                      <a:cubicBezTo>
                        <a:pt x="57" y="77"/>
                        <a:pt x="53" y="64"/>
                        <a:pt x="34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7" name="işļíde">
                  <a:extLst>
                    <a:ext uri="{FF2B5EF4-FFF2-40B4-BE49-F238E27FC236}">
                      <a16:creationId xmlns:a16="http://schemas.microsoft.com/office/drawing/2014/main" id="{05C8EEEA-A2AE-A449-A5F7-D3DFD624A464}"/>
                    </a:ext>
                  </a:extLst>
                </p:cNvPr>
                <p:cNvSpPr/>
                <p:nvPr/>
              </p:nvSpPr>
              <p:spPr bwMode="auto">
                <a:xfrm>
                  <a:off x="2031" y="2415"/>
                  <a:ext cx="48" cy="55"/>
                </a:xfrm>
                <a:custGeom>
                  <a:avLst/>
                  <a:gdLst>
                    <a:gd name="T0" fmla="*/ 27 w 123"/>
                    <a:gd name="T1" fmla="*/ 89 h 142"/>
                    <a:gd name="T2" fmla="*/ 33 w 123"/>
                    <a:gd name="T3" fmla="*/ 30 h 142"/>
                    <a:gd name="T4" fmla="*/ 70 w 123"/>
                    <a:gd name="T5" fmla="*/ 29 h 142"/>
                    <a:gd name="T6" fmla="*/ 74 w 123"/>
                    <a:gd name="T7" fmla="*/ 91 h 142"/>
                    <a:gd name="T8" fmla="*/ 102 w 123"/>
                    <a:gd name="T9" fmla="*/ 115 h 142"/>
                    <a:gd name="T10" fmla="*/ 57 w 123"/>
                    <a:gd name="T11" fmla="*/ 126 h 142"/>
                    <a:gd name="T12" fmla="*/ 27 w 123"/>
                    <a:gd name="T13" fmla="*/ 89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42">
                      <a:moveTo>
                        <a:pt x="27" y="89"/>
                      </a:moveTo>
                      <a:cubicBezTo>
                        <a:pt x="0" y="84"/>
                        <a:pt x="7" y="49"/>
                        <a:pt x="33" y="30"/>
                      </a:cubicBezTo>
                      <a:cubicBezTo>
                        <a:pt x="57" y="13"/>
                        <a:pt x="70" y="0"/>
                        <a:pt x="70" y="29"/>
                      </a:cubicBezTo>
                      <a:cubicBezTo>
                        <a:pt x="70" y="57"/>
                        <a:pt x="61" y="78"/>
                        <a:pt x="74" y="91"/>
                      </a:cubicBezTo>
                      <a:cubicBezTo>
                        <a:pt x="86" y="103"/>
                        <a:pt x="123" y="99"/>
                        <a:pt x="102" y="115"/>
                      </a:cubicBezTo>
                      <a:cubicBezTo>
                        <a:pt x="81" y="131"/>
                        <a:pt x="74" y="142"/>
                        <a:pt x="57" y="126"/>
                      </a:cubicBezTo>
                      <a:cubicBezTo>
                        <a:pt x="40" y="110"/>
                        <a:pt x="37" y="91"/>
                        <a:pt x="27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8" name="íṣ1íḍè">
                  <a:extLst>
                    <a:ext uri="{FF2B5EF4-FFF2-40B4-BE49-F238E27FC236}">
                      <a16:creationId xmlns:a16="http://schemas.microsoft.com/office/drawing/2014/main" id="{716C6863-34ED-5EAC-5AFA-7DE48531E732}"/>
                    </a:ext>
                  </a:extLst>
                </p:cNvPr>
                <p:cNvSpPr/>
                <p:nvPr/>
              </p:nvSpPr>
              <p:spPr bwMode="auto">
                <a:xfrm>
                  <a:off x="2058" y="2374"/>
                  <a:ext cx="37" cy="55"/>
                </a:xfrm>
                <a:custGeom>
                  <a:avLst/>
                  <a:gdLst>
                    <a:gd name="T0" fmla="*/ 4 w 93"/>
                    <a:gd name="T1" fmla="*/ 89 h 140"/>
                    <a:gd name="T2" fmla="*/ 11 w 93"/>
                    <a:gd name="T3" fmla="*/ 37 h 140"/>
                    <a:gd name="T4" fmla="*/ 32 w 93"/>
                    <a:gd name="T5" fmla="*/ 12 h 140"/>
                    <a:gd name="T6" fmla="*/ 76 w 93"/>
                    <a:gd name="T7" fmla="*/ 76 h 140"/>
                    <a:gd name="T8" fmla="*/ 79 w 93"/>
                    <a:gd name="T9" fmla="*/ 129 h 140"/>
                    <a:gd name="T10" fmla="*/ 49 w 93"/>
                    <a:gd name="T11" fmla="*/ 133 h 140"/>
                    <a:gd name="T12" fmla="*/ 4 w 93"/>
                    <a:gd name="T13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40">
                      <a:moveTo>
                        <a:pt x="4" y="89"/>
                      </a:moveTo>
                      <a:cubicBezTo>
                        <a:pt x="14" y="67"/>
                        <a:pt x="24" y="60"/>
                        <a:pt x="11" y="37"/>
                      </a:cubicBezTo>
                      <a:cubicBezTo>
                        <a:pt x="0" y="15"/>
                        <a:pt x="11" y="0"/>
                        <a:pt x="32" y="12"/>
                      </a:cubicBezTo>
                      <a:cubicBezTo>
                        <a:pt x="53" y="24"/>
                        <a:pt x="83" y="40"/>
                        <a:pt x="76" y="76"/>
                      </a:cubicBezTo>
                      <a:cubicBezTo>
                        <a:pt x="69" y="112"/>
                        <a:pt x="68" y="118"/>
                        <a:pt x="79" y="129"/>
                      </a:cubicBezTo>
                      <a:cubicBezTo>
                        <a:pt x="93" y="140"/>
                        <a:pt x="69" y="138"/>
                        <a:pt x="49" y="133"/>
                      </a:cubicBezTo>
                      <a:cubicBezTo>
                        <a:pt x="28" y="128"/>
                        <a:pt x="0" y="101"/>
                        <a:pt x="4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9" name="îṧḷíḑè">
                  <a:extLst>
                    <a:ext uri="{FF2B5EF4-FFF2-40B4-BE49-F238E27FC236}">
                      <a16:creationId xmlns:a16="http://schemas.microsoft.com/office/drawing/2014/main" id="{B9B439AC-08B9-CB78-49E0-5A246A844885}"/>
                    </a:ext>
                  </a:extLst>
                </p:cNvPr>
                <p:cNvSpPr/>
                <p:nvPr/>
              </p:nvSpPr>
              <p:spPr bwMode="auto">
                <a:xfrm>
                  <a:off x="2087" y="2436"/>
                  <a:ext cx="24" cy="24"/>
                </a:xfrm>
                <a:custGeom>
                  <a:avLst/>
                  <a:gdLst>
                    <a:gd name="T0" fmla="*/ 24 w 60"/>
                    <a:gd name="T1" fmla="*/ 61 h 61"/>
                    <a:gd name="T2" fmla="*/ 16 w 60"/>
                    <a:gd name="T3" fmla="*/ 28 h 61"/>
                    <a:gd name="T4" fmla="*/ 49 w 60"/>
                    <a:gd name="T5" fmla="*/ 17 h 61"/>
                    <a:gd name="T6" fmla="*/ 36 w 60"/>
                    <a:gd name="T7" fmla="*/ 57 h 61"/>
                    <a:gd name="T8" fmla="*/ 24 w 60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24" y="61"/>
                      </a:moveTo>
                      <a:cubicBezTo>
                        <a:pt x="7" y="61"/>
                        <a:pt x="0" y="37"/>
                        <a:pt x="16" y="28"/>
                      </a:cubicBezTo>
                      <a:cubicBezTo>
                        <a:pt x="32" y="19"/>
                        <a:pt x="39" y="0"/>
                        <a:pt x="49" y="17"/>
                      </a:cubicBezTo>
                      <a:cubicBezTo>
                        <a:pt x="60" y="35"/>
                        <a:pt x="36" y="55"/>
                        <a:pt x="36" y="57"/>
                      </a:cubicBezTo>
                      <a:cubicBezTo>
                        <a:pt x="36" y="61"/>
                        <a:pt x="28" y="61"/>
                        <a:pt x="24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0" name="işļïḋe">
                  <a:extLst>
                    <a:ext uri="{FF2B5EF4-FFF2-40B4-BE49-F238E27FC236}">
                      <a16:creationId xmlns:a16="http://schemas.microsoft.com/office/drawing/2014/main" id="{867A0BED-D80F-6823-49EE-4C50AC75EE4D}"/>
                    </a:ext>
                  </a:extLst>
                </p:cNvPr>
                <p:cNvSpPr/>
                <p:nvPr/>
              </p:nvSpPr>
              <p:spPr bwMode="auto">
                <a:xfrm>
                  <a:off x="2112" y="2467"/>
                  <a:ext cx="31" cy="27"/>
                </a:xfrm>
                <a:custGeom>
                  <a:avLst/>
                  <a:gdLst>
                    <a:gd name="T0" fmla="*/ 30 w 79"/>
                    <a:gd name="T1" fmla="*/ 47 h 68"/>
                    <a:gd name="T2" fmla="*/ 0 w 79"/>
                    <a:gd name="T3" fmla="*/ 32 h 68"/>
                    <a:gd name="T4" fmla="*/ 25 w 79"/>
                    <a:gd name="T5" fmla="*/ 3 h 68"/>
                    <a:gd name="T6" fmla="*/ 53 w 79"/>
                    <a:gd name="T7" fmla="*/ 31 h 68"/>
                    <a:gd name="T8" fmla="*/ 71 w 79"/>
                    <a:gd name="T9" fmla="*/ 60 h 68"/>
                    <a:gd name="T10" fmla="*/ 30 w 79"/>
                    <a:gd name="T11" fmla="*/ 4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68">
                      <a:moveTo>
                        <a:pt x="30" y="47"/>
                      </a:moveTo>
                      <a:cubicBezTo>
                        <a:pt x="16" y="26"/>
                        <a:pt x="7" y="52"/>
                        <a:pt x="0" y="32"/>
                      </a:cubicBezTo>
                      <a:cubicBezTo>
                        <a:pt x="7" y="11"/>
                        <a:pt x="7" y="0"/>
                        <a:pt x="25" y="3"/>
                      </a:cubicBezTo>
                      <a:cubicBezTo>
                        <a:pt x="45" y="3"/>
                        <a:pt x="40" y="16"/>
                        <a:pt x="53" y="31"/>
                      </a:cubicBezTo>
                      <a:cubicBezTo>
                        <a:pt x="65" y="44"/>
                        <a:pt x="79" y="53"/>
                        <a:pt x="71" y="60"/>
                      </a:cubicBezTo>
                      <a:cubicBezTo>
                        <a:pt x="65" y="68"/>
                        <a:pt x="37" y="57"/>
                        <a:pt x="30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1" name="ísľidê">
                  <a:extLst>
                    <a:ext uri="{FF2B5EF4-FFF2-40B4-BE49-F238E27FC236}">
                      <a16:creationId xmlns:a16="http://schemas.microsoft.com/office/drawing/2014/main" id="{C6BCC84F-1816-DB06-1140-B60445A7BBA2}"/>
                    </a:ext>
                  </a:extLst>
                </p:cNvPr>
                <p:cNvSpPr/>
                <p:nvPr/>
              </p:nvSpPr>
              <p:spPr bwMode="auto">
                <a:xfrm>
                  <a:off x="2018" y="2376"/>
                  <a:ext cx="29" cy="31"/>
                </a:xfrm>
                <a:custGeom>
                  <a:avLst/>
                  <a:gdLst>
                    <a:gd name="T0" fmla="*/ 48 w 76"/>
                    <a:gd name="T1" fmla="*/ 66 h 79"/>
                    <a:gd name="T2" fmla="*/ 71 w 76"/>
                    <a:gd name="T3" fmla="*/ 28 h 79"/>
                    <a:gd name="T4" fmla="*/ 40 w 76"/>
                    <a:gd name="T5" fmla="*/ 10 h 79"/>
                    <a:gd name="T6" fmla="*/ 16 w 76"/>
                    <a:gd name="T7" fmla="*/ 59 h 79"/>
                    <a:gd name="T8" fmla="*/ 48 w 76"/>
                    <a:gd name="T9" fmla="*/ 6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9">
                      <a:moveTo>
                        <a:pt x="48" y="66"/>
                      </a:moveTo>
                      <a:cubicBezTo>
                        <a:pt x="64" y="66"/>
                        <a:pt x="76" y="42"/>
                        <a:pt x="71" y="28"/>
                      </a:cubicBezTo>
                      <a:cubicBezTo>
                        <a:pt x="67" y="14"/>
                        <a:pt x="57" y="0"/>
                        <a:pt x="40" y="10"/>
                      </a:cubicBezTo>
                      <a:cubicBezTo>
                        <a:pt x="22" y="22"/>
                        <a:pt x="0" y="39"/>
                        <a:pt x="16" y="59"/>
                      </a:cubicBezTo>
                      <a:cubicBezTo>
                        <a:pt x="32" y="79"/>
                        <a:pt x="44" y="66"/>
                        <a:pt x="48" y="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2" name="îŝ1ïḋé">
                  <a:extLst>
                    <a:ext uri="{FF2B5EF4-FFF2-40B4-BE49-F238E27FC236}">
                      <a16:creationId xmlns:a16="http://schemas.microsoft.com/office/drawing/2014/main" id="{BAADC044-F3D8-EAD4-C7FA-4B1678114AB3}"/>
                    </a:ext>
                  </a:extLst>
                </p:cNvPr>
                <p:cNvSpPr/>
                <p:nvPr/>
              </p:nvSpPr>
              <p:spPr bwMode="auto">
                <a:xfrm>
                  <a:off x="2333" y="1702"/>
                  <a:ext cx="55" cy="44"/>
                </a:xfrm>
                <a:custGeom>
                  <a:avLst/>
                  <a:gdLst>
                    <a:gd name="T0" fmla="*/ 91 w 141"/>
                    <a:gd name="T1" fmla="*/ 94 h 111"/>
                    <a:gd name="T2" fmla="*/ 14 w 141"/>
                    <a:gd name="T3" fmla="*/ 45 h 111"/>
                    <a:gd name="T4" fmla="*/ 30 w 141"/>
                    <a:gd name="T5" fmla="*/ 3 h 111"/>
                    <a:gd name="T6" fmla="*/ 114 w 141"/>
                    <a:gd name="T7" fmla="*/ 54 h 111"/>
                    <a:gd name="T8" fmla="*/ 128 w 141"/>
                    <a:gd name="T9" fmla="*/ 97 h 111"/>
                    <a:gd name="T10" fmla="*/ 91 w 141"/>
                    <a:gd name="T11" fmla="*/ 9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111">
                      <a:moveTo>
                        <a:pt x="91" y="94"/>
                      </a:moveTo>
                      <a:cubicBezTo>
                        <a:pt x="69" y="72"/>
                        <a:pt x="30" y="61"/>
                        <a:pt x="14" y="45"/>
                      </a:cubicBezTo>
                      <a:cubicBezTo>
                        <a:pt x="0" y="30"/>
                        <a:pt x="9" y="5"/>
                        <a:pt x="30" y="3"/>
                      </a:cubicBezTo>
                      <a:cubicBezTo>
                        <a:pt x="51" y="0"/>
                        <a:pt x="88" y="27"/>
                        <a:pt x="114" y="54"/>
                      </a:cubicBezTo>
                      <a:cubicBezTo>
                        <a:pt x="141" y="82"/>
                        <a:pt x="141" y="82"/>
                        <a:pt x="128" y="97"/>
                      </a:cubicBezTo>
                      <a:cubicBezTo>
                        <a:pt x="113" y="111"/>
                        <a:pt x="96" y="99"/>
                        <a:pt x="91" y="9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3" name="iŝ1ïḓè">
                  <a:extLst>
                    <a:ext uri="{FF2B5EF4-FFF2-40B4-BE49-F238E27FC236}">
                      <a16:creationId xmlns:a16="http://schemas.microsoft.com/office/drawing/2014/main" id="{3AAA815A-968C-52F3-9D0D-3C4A81D69109}"/>
                    </a:ext>
                  </a:extLst>
                </p:cNvPr>
                <p:cNvSpPr/>
                <p:nvPr/>
              </p:nvSpPr>
              <p:spPr bwMode="auto">
                <a:xfrm>
                  <a:off x="2392" y="1784"/>
                  <a:ext cx="38" cy="63"/>
                </a:xfrm>
                <a:custGeom>
                  <a:avLst/>
                  <a:gdLst>
                    <a:gd name="T0" fmla="*/ 41 w 98"/>
                    <a:gd name="T1" fmla="*/ 85 h 161"/>
                    <a:gd name="T2" fmla="*/ 31 w 98"/>
                    <a:gd name="T3" fmla="*/ 21 h 161"/>
                    <a:gd name="T4" fmla="*/ 73 w 98"/>
                    <a:gd name="T5" fmla="*/ 48 h 161"/>
                    <a:gd name="T6" fmla="*/ 93 w 98"/>
                    <a:gd name="T7" fmla="*/ 116 h 161"/>
                    <a:gd name="T8" fmla="*/ 52 w 98"/>
                    <a:gd name="T9" fmla="*/ 127 h 161"/>
                    <a:gd name="T10" fmla="*/ 41 w 98"/>
                    <a:gd name="T11" fmla="*/ 85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61">
                      <a:moveTo>
                        <a:pt x="41" y="85"/>
                      </a:moveTo>
                      <a:cubicBezTo>
                        <a:pt x="23" y="77"/>
                        <a:pt x="0" y="42"/>
                        <a:pt x="31" y="21"/>
                      </a:cubicBezTo>
                      <a:cubicBezTo>
                        <a:pt x="61" y="0"/>
                        <a:pt x="69" y="18"/>
                        <a:pt x="73" y="48"/>
                      </a:cubicBezTo>
                      <a:cubicBezTo>
                        <a:pt x="76" y="79"/>
                        <a:pt x="98" y="82"/>
                        <a:pt x="93" y="116"/>
                      </a:cubicBezTo>
                      <a:cubicBezTo>
                        <a:pt x="85" y="149"/>
                        <a:pt x="56" y="161"/>
                        <a:pt x="52" y="127"/>
                      </a:cubicBezTo>
                      <a:cubicBezTo>
                        <a:pt x="48" y="94"/>
                        <a:pt x="52" y="92"/>
                        <a:pt x="41" y="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4" name="i$lîḍé">
                  <a:extLst>
                    <a:ext uri="{FF2B5EF4-FFF2-40B4-BE49-F238E27FC236}">
                      <a16:creationId xmlns:a16="http://schemas.microsoft.com/office/drawing/2014/main" id="{994EA377-9A22-D891-A251-13C7F5A2CCBD}"/>
                    </a:ext>
                  </a:extLst>
                </p:cNvPr>
                <p:cNvSpPr/>
                <p:nvPr/>
              </p:nvSpPr>
              <p:spPr bwMode="auto">
                <a:xfrm>
                  <a:off x="2314" y="1300"/>
                  <a:ext cx="32" cy="36"/>
                </a:xfrm>
                <a:custGeom>
                  <a:avLst/>
                  <a:gdLst>
                    <a:gd name="T0" fmla="*/ 49 w 83"/>
                    <a:gd name="T1" fmla="*/ 92 h 94"/>
                    <a:gd name="T2" fmla="*/ 31 w 83"/>
                    <a:gd name="T3" fmla="*/ 40 h 94"/>
                    <a:gd name="T4" fmla="*/ 76 w 83"/>
                    <a:gd name="T5" fmla="*/ 35 h 94"/>
                    <a:gd name="T6" fmla="*/ 49 w 83"/>
                    <a:gd name="T7" fmla="*/ 9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94">
                      <a:moveTo>
                        <a:pt x="49" y="92"/>
                      </a:moveTo>
                      <a:cubicBezTo>
                        <a:pt x="26" y="94"/>
                        <a:pt x="0" y="69"/>
                        <a:pt x="31" y="40"/>
                      </a:cubicBezTo>
                      <a:cubicBezTo>
                        <a:pt x="61" y="13"/>
                        <a:pt x="71" y="0"/>
                        <a:pt x="76" y="35"/>
                      </a:cubicBezTo>
                      <a:cubicBezTo>
                        <a:pt x="83" y="69"/>
                        <a:pt x="76" y="89"/>
                        <a:pt x="49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5" name="i$ļîḑé">
                  <a:extLst>
                    <a:ext uri="{FF2B5EF4-FFF2-40B4-BE49-F238E27FC236}">
                      <a16:creationId xmlns:a16="http://schemas.microsoft.com/office/drawing/2014/main" id="{14986B29-05AF-941E-4EC5-076AC0458087}"/>
                    </a:ext>
                  </a:extLst>
                </p:cNvPr>
                <p:cNvSpPr/>
                <p:nvPr/>
              </p:nvSpPr>
              <p:spPr bwMode="auto">
                <a:xfrm>
                  <a:off x="1929" y="1262"/>
                  <a:ext cx="58" cy="47"/>
                </a:xfrm>
                <a:custGeom>
                  <a:avLst/>
                  <a:gdLst>
                    <a:gd name="T0" fmla="*/ 91 w 149"/>
                    <a:gd name="T1" fmla="*/ 91 h 121"/>
                    <a:gd name="T2" fmla="*/ 123 w 149"/>
                    <a:gd name="T3" fmla="*/ 49 h 121"/>
                    <a:gd name="T4" fmla="*/ 114 w 149"/>
                    <a:gd name="T5" fmla="*/ 3 h 121"/>
                    <a:gd name="T6" fmla="*/ 23 w 149"/>
                    <a:gd name="T7" fmla="*/ 40 h 121"/>
                    <a:gd name="T8" fmla="*/ 35 w 149"/>
                    <a:gd name="T9" fmla="*/ 109 h 121"/>
                    <a:gd name="T10" fmla="*/ 91 w 149"/>
                    <a:gd name="T11" fmla="*/ 9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9" h="121">
                      <a:moveTo>
                        <a:pt x="91" y="91"/>
                      </a:moveTo>
                      <a:cubicBezTo>
                        <a:pt x="110" y="72"/>
                        <a:pt x="111" y="59"/>
                        <a:pt x="123" y="49"/>
                      </a:cubicBezTo>
                      <a:cubicBezTo>
                        <a:pt x="136" y="40"/>
                        <a:pt x="149" y="0"/>
                        <a:pt x="114" y="3"/>
                      </a:cubicBezTo>
                      <a:cubicBezTo>
                        <a:pt x="81" y="5"/>
                        <a:pt x="39" y="22"/>
                        <a:pt x="23" y="40"/>
                      </a:cubicBezTo>
                      <a:cubicBezTo>
                        <a:pt x="8" y="59"/>
                        <a:pt x="0" y="96"/>
                        <a:pt x="35" y="109"/>
                      </a:cubicBezTo>
                      <a:cubicBezTo>
                        <a:pt x="72" y="121"/>
                        <a:pt x="74" y="106"/>
                        <a:pt x="91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6" name="îśḷîďê">
                  <a:extLst>
                    <a:ext uri="{FF2B5EF4-FFF2-40B4-BE49-F238E27FC236}">
                      <a16:creationId xmlns:a16="http://schemas.microsoft.com/office/drawing/2014/main" id="{D7FC4539-69AF-6E72-E81A-A9DC90E224B0}"/>
                    </a:ext>
                  </a:extLst>
                </p:cNvPr>
                <p:cNvSpPr/>
                <p:nvPr/>
              </p:nvSpPr>
              <p:spPr bwMode="auto">
                <a:xfrm>
                  <a:off x="2059" y="1039"/>
                  <a:ext cx="66" cy="60"/>
                </a:xfrm>
                <a:custGeom>
                  <a:avLst/>
                  <a:gdLst>
                    <a:gd name="T0" fmla="*/ 48 w 169"/>
                    <a:gd name="T1" fmla="*/ 145 h 154"/>
                    <a:gd name="T2" fmla="*/ 14 w 169"/>
                    <a:gd name="T3" fmla="*/ 94 h 154"/>
                    <a:gd name="T4" fmla="*/ 88 w 169"/>
                    <a:gd name="T5" fmla="*/ 33 h 154"/>
                    <a:gd name="T6" fmla="*/ 130 w 169"/>
                    <a:gd name="T7" fmla="*/ 117 h 154"/>
                    <a:gd name="T8" fmla="*/ 48 w 169"/>
                    <a:gd name="T9" fmla="*/ 145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54">
                      <a:moveTo>
                        <a:pt x="48" y="145"/>
                      </a:moveTo>
                      <a:cubicBezTo>
                        <a:pt x="22" y="145"/>
                        <a:pt x="0" y="133"/>
                        <a:pt x="14" y="94"/>
                      </a:cubicBezTo>
                      <a:cubicBezTo>
                        <a:pt x="30" y="54"/>
                        <a:pt x="53" y="0"/>
                        <a:pt x="88" y="33"/>
                      </a:cubicBezTo>
                      <a:cubicBezTo>
                        <a:pt x="121" y="66"/>
                        <a:pt x="169" y="81"/>
                        <a:pt x="130" y="117"/>
                      </a:cubicBezTo>
                      <a:cubicBezTo>
                        <a:pt x="91" y="154"/>
                        <a:pt x="63" y="145"/>
                        <a:pt x="48" y="1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7" name="îSļiḓé">
                  <a:extLst>
                    <a:ext uri="{FF2B5EF4-FFF2-40B4-BE49-F238E27FC236}">
                      <a16:creationId xmlns:a16="http://schemas.microsoft.com/office/drawing/2014/main" id="{DFF66D7E-6D36-B64B-0798-BDF96F0B03A2}"/>
                    </a:ext>
                  </a:extLst>
                </p:cNvPr>
                <p:cNvSpPr/>
                <p:nvPr/>
              </p:nvSpPr>
              <p:spPr bwMode="auto">
                <a:xfrm>
                  <a:off x="1115" y="655"/>
                  <a:ext cx="168" cy="128"/>
                </a:xfrm>
                <a:custGeom>
                  <a:avLst/>
                  <a:gdLst>
                    <a:gd name="T0" fmla="*/ 350 w 430"/>
                    <a:gd name="T1" fmla="*/ 212 h 328"/>
                    <a:gd name="T2" fmla="*/ 409 w 430"/>
                    <a:gd name="T3" fmla="*/ 127 h 328"/>
                    <a:gd name="T4" fmla="*/ 333 w 430"/>
                    <a:gd name="T5" fmla="*/ 27 h 328"/>
                    <a:gd name="T6" fmla="*/ 203 w 430"/>
                    <a:gd name="T7" fmla="*/ 87 h 328"/>
                    <a:gd name="T8" fmla="*/ 87 w 430"/>
                    <a:gd name="T9" fmla="*/ 195 h 328"/>
                    <a:gd name="T10" fmla="*/ 14 w 430"/>
                    <a:gd name="T11" fmla="*/ 230 h 328"/>
                    <a:gd name="T12" fmla="*/ 100 w 430"/>
                    <a:gd name="T13" fmla="*/ 289 h 328"/>
                    <a:gd name="T14" fmla="*/ 193 w 430"/>
                    <a:gd name="T15" fmla="*/ 262 h 328"/>
                    <a:gd name="T16" fmla="*/ 309 w 430"/>
                    <a:gd name="T17" fmla="*/ 230 h 328"/>
                    <a:gd name="T18" fmla="*/ 329 w 430"/>
                    <a:gd name="T19" fmla="*/ 280 h 328"/>
                    <a:gd name="T20" fmla="*/ 350 w 430"/>
                    <a:gd name="T21" fmla="*/ 212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0" h="328">
                      <a:moveTo>
                        <a:pt x="350" y="212"/>
                      </a:moveTo>
                      <a:cubicBezTo>
                        <a:pt x="365" y="183"/>
                        <a:pt x="430" y="176"/>
                        <a:pt x="409" y="127"/>
                      </a:cubicBezTo>
                      <a:cubicBezTo>
                        <a:pt x="388" y="79"/>
                        <a:pt x="392" y="0"/>
                        <a:pt x="333" y="27"/>
                      </a:cubicBezTo>
                      <a:cubicBezTo>
                        <a:pt x="277" y="54"/>
                        <a:pt x="244" y="40"/>
                        <a:pt x="203" y="87"/>
                      </a:cubicBezTo>
                      <a:cubicBezTo>
                        <a:pt x="165" y="137"/>
                        <a:pt x="120" y="191"/>
                        <a:pt x="87" y="195"/>
                      </a:cubicBezTo>
                      <a:cubicBezTo>
                        <a:pt x="54" y="197"/>
                        <a:pt x="0" y="176"/>
                        <a:pt x="14" y="230"/>
                      </a:cubicBezTo>
                      <a:cubicBezTo>
                        <a:pt x="29" y="285"/>
                        <a:pt x="54" y="318"/>
                        <a:pt x="100" y="289"/>
                      </a:cubicBezTo>
                      <a:cubicBezTo>
                        <a:pt x="145" y="258"/>
                        <a:pt x="155" y="245"/>
                        <a:pt x="193" y="262"/>
                      </a:cubicBezTo>
                      <a:cubicBezTo>
                        <a:pt x="234" y="276"/>
                        <a:pt x="340" y="173"/>
                        <a:pt x="309" y="230"/>
                      </a:cubicBezTo>
                      <a:cubicBezTo>
                        <a:pt x="278" y="289"/>
                        <a:pt x="291" y="328"/>
                        <a:pt x="329" y="280"/>
                      </a:cubicBezTo>
                      <a:cubicBezTo>
                        <a:pt x="365" y="230"/>
                        <a:pt x="340" y="230"/>
                        <a:pt x="350" y="2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8" name="íŝļíḋê">
                  <a:extLst>
                    <a:ext uri="{FF2B5EF4-FFF2-40B4-BE49-F238E27FC236}">
                      <a16:creationId xmlns:a16="http://schemas.microsoft.com/office/drawing/2014/main" id="{00E7C794-EAC1-D60C-E01C-79BAF0DAB443}"/>
                    </a:ext>
                  </a:extLst>
                </p:cNvPr>
                <p:cNvSpPr/>
                <p:nvPr/>
              </p:nvSpPr>
              <p:spPr bwMode="auto">
                <a:xfrm>
                  <a:off x="1244" y="686"/>
                  <a:ext cx="236" cy="146"/>
                </a:xfrm>
                <a:custGeom>
                  <a:avLst/>
                  <a:gdLst>
                    <a:gd name="T0" fmla="*/ 37 w 605"/>
                    <a:gd name="T1" fmla="*/ 222 h 373"/>
                    <a:gd name="T2" fmla="*/ 94 w 605"/>
                    <a:gd name="T3" fmla="*/ 164 h 373"/>
                    <a:gd name="T4" fmla="*/ 158 w 605"/>
                    <a:gd name="T5" fmla="*/ 106 h 373"/>
                    <a:gd name="T6" fmla="*/ 263 w 605"/>
                    <a:gd name="T7" fmla="*/ 173 h 373"/>
                    <a:gd name="T8" fmla="*/ 343 w 605"/>
                    <a:gd name="T9" fmla="*/ 225 h 373"/>
                    <a:gd name="T10" fmla="*/ 442 w 605"/>
                    <a:gd name="T11" fmla="*/ 203 h 373"/>
                    <a:gd name="T12" fmla="*/ 394 w 605"/>
                    <a:gd name="T13" fmla="*/ 122 h 373"/>
                    <a:gd name="T14" fmla="*/ 467 w 605"/>
                    <a:gd name="T15" fmla="*/ 58 h 373"/>
                    <a:gd name="T16" fmla="*/ 509 w 605"/>
                    <a:gd name="T17" fmla="*/ 149 h 373"/>
                    <a:gd name="T18" fmla="*/ 595 w 605"/>
                    <a:gd name="T19" fmla="*/ 188 h 373"/>
                    <a:gd name="T20" fmla="*/ 551 w 605"/>
                    <a:gd name="T21" fmla="*/ 316 h 373"/>
                    <a:gd name="T22" fmla="*/ 415 w 605"/>
                    <a:gd name="T23" fmla="*/ 309 h 373"/>
                    <a:gd name="T24" fmla="*/ 264 w 605"/>
                    <a:gd name="T25" fmla="*/ 361 h 373"/>
                    <a:gd name="T26" fmla="*/ 200 w 605"/>
                    <a:gd name="T27" fmla="*/ 318 h 373"/>
                    <a:gd name="T28" fmla="*/ 178 w 605"/>
                    <a:gd name="T29" fmla="*/ 274 h 373"/>
                    <a:gd name="T30" fmla="*/ 58 w 605"/>
                    <a:gd name="T31" fmla="*/ 291 h 373"/>
                    <a:gd name="T32" fmla="*/ 37 w 605"/>
                    <a:gd name="T33" fmla="*/ 22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5" h="373">
                      <a:moveTo>
                        <a:pt x="37" y="222"/>
                      </a:moveTo>
                      <a:cubicBezTo>
                        <a:pt x="68" y="212"/>
                        <a:pt x="82" y="201"/>
                        <a:pt x="94" y="164"/>
                      </a:cubicBezTo>
                      <a:cubicBezTo>
                        <a:pt x="106" y="127"/>
                        <a:pt x="121" y="109"/>
                        <a:pt x="158" y="106"/>
                      </a:cubicBezTo>
                      <a:cubicBezTo>
                        <a:pt x="195" y="104"/>
                        <a:pt x="230" y="155"/>
                        <a:pt x="263" y="173"/>
                      </a:cubicBezTo>
                      <a:cubicBezTo>
                        <a:pt x="295" y="191"/>
                        <a:pt x="329" y="218"/>
                        <a:pt x="343" y="225"/>
                      </a:cubicBezTo>
                      <a:cubicBezTo>
                        <a:pt x="358" y="230"/>
                        <a:pt x="444" y="230"/>
                        <a:pt x="442" y="203"/>
                      </a:cubicBezTo>
                      <a:cubicBezTo>
                        <a:pt x="437" y="176"/>
                        <a:pt x="378" y="155"/>
                        <a:pt x="394" y="122"/>
                      </a:cubicBezTo>
                      <a:cubicBezTo>
                        <a:pt x="407" y="87"/>
                        <a:pt x="447" y="0"/>
                        <a:pt x="467" y="58"/>
                      </a:cubicBezTo>
                      <a:cubicBezTo>
                        <a:pt x="484" y="116"/>
                        <a:pt x="467" y="143"/>
                        <a:pt x="509" y="149"/>
                      </a:cubicBezTo>
                      <a:cubicBezTo>
                        <a:pt x="551" y="155"/>
                        <a:pt x="605" y="133"/>
                        <a:pt x="595" y="188"/>
                      </a:cubicBezTo>
                      <a:cubicBezTo>
                        <a:pt x="588" y="243"/>
                        <a:pt x="595" y="316"/>
                        <a:pt x="551" y="316"/>
                      </a:cubicBezTo>
                      <a:cubicBezTo>
                        <a:pt x="505" y="316"/>
                        <a:pt x="463" y="291"/>
                        <a:pt x="415" y="309"/>
                      </a:cubicBezTo>
                      <a:cubicBezTo>
                        <a:pt x="364" y="328"/>
                        <a:pt x="301" y="373"/>
                        <a:pt x="264" y="361"/>
                      </a:cubicBezTo>
                      <a:cubicBezTo>
                        <a:pt x="230" y="349"/>
                        <a:pt x="185" y="336"/>
                        <a:pt x="200" y="318"/>
                      </a:cubicBezTo>
                      <a:cubicBezTo>
                        <a:pt x="216" y="301"/>
                        <a:pt x="213" y="249"/>
                        <a:pt x="178" y="274"/>
                      </a:cubicBezTo>
                      <a:cubicBezTo>
                        <a:pt x="141" y="297"/>
                        <a:pt x="116" y="291"/>
                        <a:pt x="58" y="291"/>
                      </a:cubicBezTo>
                      <a:cubicBezTo>
                        <a:pt x="0" y="291"/>
                        <a:pt x="6" y="230"/>
                        <a:pt x="37" y="2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9" name="iS1iḑe">
                  <a:extLst>
                    <a:ext uri="{FF2B5EF4-FFF2-40B4-BE49-F238E27FC236}">
                      <a16:creationId xmlns:a16="http://schemas.microsoft.com/office/drawing/2014/main" id="{EAE2F8CF-E6E4-C45A-D405-9B6478A6666C}"/>
                    </a:ext>
                  </a:extLst>
                </p:cNvPr>
                <p:cNvSpPr/>
                <p:nvPr/>
              </p:nvSpPr>
              <p:spPr bwMode="auto">
                <a:xfrm>
                  <a:off x="1671" y="747"/>
                  <a:ext cx="78" cy="62"/>
                </a:xfrm>
                <a:custGeom>
                  <a:avLst/>
                  <a:gdLst>
                    <a:gd name="T0" fmla="*/ 53 w 200"/>
                    <a:gd name="T1" fmla="*/ 142 h 161"/>
                    <a:gd name="T2" fmla="*/ 153 w 200"/>
                    <a:gd name="T3" fmla="*/ 158 h 161"/>
                    <a:gd name="T4" fmla="*/ 159 w 200"/>
                    <a:gd name="T5" fmla="*/ 88 h 161"/>
                    <a:gd name="T6" fmla="*/ 69 w 200"/>
                    <a:gd name="T7" fmla="*/ 30 h 161"/>
                    <a:gd name="T8" fmla="*/ 13 w 200"/>
                    <a:gd name="T9" fmla="*/ 97 h 161"/>
                    <a:gd name="T10" fmla="*/ 53 w 200"/>
                    <a:gd name="T11" fmla="*/ 14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61">
                      <a:moveTo>
                        <a:pt x="53" y="142"/>
                      </a:moveTo>
                      <a:cubicBezTo>
                        <a:pt x="105" y="136"/>
                        <a:pt x="137" y="154"/>
                        <a:pt x="153" y="158"/>
                      </a:cubicBezTo>
                      <a:cubicBezTo>
                        <a:pt x="171" y="161"/>
                        <a:pt x="200" y="115"/>
                        <a:pt x="159" y="88"/>
                      </a:cubicBezTo>
                      <a:cubicBezTo>
                        <a:pt x="121" y="61"/>
                        <a:pt x="84" y="0"/>
                        <a:pt x="69" y="30"/>
                      </a:cubicBezTo>
                      <a:cubicBezTo>
                        <a:pt x="53" y="61"/>
                        <a:pt x="31" y="84"/>
                        <a:pt x="13" y="97"/>
                      </a:cubicBezTo>
                      <a:cubicBezTo>
                        <a:pt x="0" y="109"/>
                        <a:pt x="31" y="146"/>
                        <a:pt x="53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0" name="ïṧḷïdê">
                  <a:extLst>
                    <a:ext uri="{FF2B5EF4-FFF2-40B4-BE49-F238E27FC236}">
                      <a16:creationId xmlns:a16="http://schemas.microsoft.com/office/drawing/2014/main" id="{4F27744B-E25A-3DC4-D022-1C3F6D801167}"/>
                    </a:ext>
                  </a:extLst>
                </p:cNvPr>
                <p:cNvSpPr/>
                <p:nvPr/>
              </p:nvSpPr>
              <p:spPr bwMode="auto">
                <a:xfrm>
                  <a:off x="1489" y="698"/>
                  <a:ext cx="165" cy="97"/>
                </a:xfrm>
                <a:custGeom>
                  <a:avLst/>
                  <a:gdLst>
                    <a:gd name="T0" fmla="*/ 394 w 422"/>
                    <a:gd name="T1" fmla="*/ 198 h 249"/>
                    <a:gd name="T2" fmla="*/ 412 w 422"/>
                    <a:gd name="T3" fmla="*/ 109 h 249"/>
                    <a:gd name="T4" fmla="*/ 365 w 422"/>
                    <a:gd name="T5" fmla="*/ 40 h 249"/>
                    <a:gd name="T6" fmla="*/ 265 w 422"/>
                    <a:gd name="T7" fmla="*/ 34 h 249"/>
                    <a:gd name="T8" fmla="*/ 181 w 422"/>
                    <a:gd name="T9" fmla="*/ 119 h 249"/>
                    <a:gd name="T10" fmla="*/ 121 w 422"/>
                    <a:gd name="T11" fmla="*/ 116 h 249"/>
                    <a:gd name="T12" fmla="*/ 71 w 422"/>
                    <a:gd name="T13" fmla="*/ 28 h 249"/>
                    <a:gd name="T14" fmla="*/ 14 w 422"/>
                    <a:gd name="T15" fmla="*/ 70 h 249"/>
                    <a:gd name="T16" fmla="*/ 93 w 422"/>
                    <a:gd name="T17" fmla="*/ 182 h 249"/>
                    <a:gd name="T18" fmla="*/ 186 w 422"/>
                    <a:gd name="T19" fmla="*/ 215 h 249"/>
                    <a:gd name="T20" fmla="*/ 288 w 422"/>
                    <a:gd name="T21" fmla="*/ 232 h 249"/>
                    <a:gd name="T22" fmla="*/ 366 w 422"/>
                    <a:gd name="T23" fmla="*/ 246 h 249"/>
                    <a:gd name="T24" fmla="*/ 394 w 422"/>
                    <a:gd name="T25" fmla="*/ 19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249">
                      <a:moveTo>
                        <a:pt x="394" y="198"/>
                      </a:moveTo>
                      <a:cubicBezTo>
                        <a:pt x="390" y="161"/>
                        <a:pt x="403" y="128"/>
                        <a:pt x="412" y="109"/>
                      </a:cubicBezTo>
                      <a:cubicBezTo>
                        <a:pt x="422" y="92"/>
                        <a:pt x="422" y="37"/>
                        <a:pt x="365" y="40"/>
                      </a:cubicBezTo>
                      <a:cubicBezTo>
                        <a:pt x="307" y="42"/>
                        <a:pt x="301" y="0"/>
                        <a:pt x="265" y="34"/>
                      </a:cubicBezTo>
                      <a:cubicBezTo>
                        <a:pt x="228" y="67"/>
                        <a:pt x="239" y="97"/>
                        <a:pt x="181" y="119"/>
                      </a:cubicBezTo>
                      <a:cubicBezTo>
                        <a:pt x="123" y="140"/>
                        <a:pt x="133" y="149"/>
                        <a:pt x="121" y="116"/>
                      </a:cubicBezTo>
                      <a:cubicBezTo>
                        <a:pt x="108" y="82"/>
                        <a:pt x="102" y="47"/>
                        <a:pt x="71" y="28"/>
                      </a:cubicBezTo>
                      <a:cubicBezTo>
                        <a:pt x="42" y="9"/>
                        <a:pt x="0" y="22"/>
                        <a:pt x="14" y="70"/>
                      </a:cubicBezTo>
                      <a:cubicBezTo>
                        <a:pt x="29" y="119"/>
                        <a:pt x="87" y="155"/>
                        <a:pt x="93" y="182"/>
                      </a:cubicBezTo>
                      <a:cubicBezTo>
                        <a:pt x="101" y="209"/>
                        <a:pt x="133" y="219"/>
                        <a:pt x="186" y="215"/>
                      </a:cubicBezTo>
                      <a:cubicBezTo>
                        <a:pt x="237" y="213"/>
                        <a:pt x="276" y="213"/>
                        <a:pt x="288" y="232"/>
                      </a:cubicBezTo>
                      <a:cubicBezTo>
                        <a:pt x="301" y="249"/>
                        <a:pt x="339" y="246"/>
                        <a:pt x="366" y="246"/>
                      </a:cubicBezTo>
                      <a:cubicBezTo>
                        <a:pt x="394" y="246"/>
                        <a:pt x="397" y="219"/>
                        <a:pt x="394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1" name="í$1íḋê">
                  <a:extLst>
                    <a:ext uri="{FF2B5EF4-FFF2-40B4-BE49-F238E27FC236}">
                      <a16:creationId xmlns:a16="http://schemas.microsoft.com/office/drawing/2014/main" id="{B1C57BBF-7F98-35B3-9945-2006226AEE94}"/>
                    </a:ext>
                  </a:extLst>
                </p:cNvPr>
                <p:cNvSpPr/>
                <p:nvPr/>
              </p:nvSpPr>
              <p:spPr bwMode="auto">
                <a:xfrm>
                  <a:off x="1305" y="596"/>
                  <a:ext cx="134" cy="93"/>
                </a:xfrm>
                <a:custGeom>
                  <a:avLst/>
                  <a:gdLst>
                    <a:gd name="T0" fmla="*/ 257 w 343"/>
                    <a:gd name="T1" fmla="*/ 192 h 237"/>
                    <a:gd name="T2" fmla="*/ 268 w 343"/>
                    <a:gd name="T3" fmla="*/ 133 h 237"/>
                    <a:gd name="T4" fmla="*/ 305 w 343"/>
                    <a:gd name="T5" fmla="*/ 76 h 237"/>
                    <a:gd name="T6" fmla="*/ 178 w 343"/>
                    <a:gd name="T7" fmla="*/ 21 h 237"/>
                    <a:gd name="T8" fmla="*/ 105 w 343"/>
                    <a:gd name="T9" fmla="*/ 71 h 237"/>
                    <a:gd name="T10" fmla="*/ 3 w 343"/>
                    <a:gd name="T11" fmla="*/ 71 h 237"/>
                    <a:gd name="T12" fmla="*/ 48 w 343"/>
                    <a:gd name="T13" fmla="*/ 192 h 237"/>
                    <a:gd name="T14" fmla="*/ 147 w 343"/>
                    <a:gd name="T15" fmla="*/ 210 h 237"/>
                    <a:gd name="T16" fmla="*/ 220 w 343"/>
                    <a:gd name="T17" fmla="*/ 234 h 237"/>
                    <a:gd name="T18" fmla="*/ 257 w 343"/>
                    <a:gd name="T19" fmla="*/ 19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3" h="237">
                      <a:moveTo>
                        <a:pt x="257" y="192"/>
                      </a:moveTo>
                      <a:cubicBezTo>
                        <a:pt x="247" y="162"/>
                        <a:pt x="235" y="143"/>
                        <a:pt x="268" y="133"/>
                      </a:cubicBezTo>
                      <a:cubicBezTo>
                        <a:pt x="301" y="125"/>
                        <a:pt x="343" y="110"/>
                        <a:pt x="305" y="76"/>
                      </a:cubicBezTo>
                      <a:cubicBezTo>
                        <a:pt x="264" y="43"/>
                        <a:pt x="206" y="0"/>
                        <a:pt x="178" y="21"/>
                      </a:cubicBezTo>
                      <a:cubicBezTo>
                        <a:pt x="147" y="43"/>
                        <a:pt x="143" y="61"/>
                        <a:pt x="105" y="71"/>
                      </a:cubicBezTo>
                      <a:cubicBezTo>
                        <a:pt x="64" y="79"/>
                        <a:pt x="6" y="25"/>
                        <a:pt x="3" y="71"/>
                      </a:cubicBezTo>
                      <a:cubicBezTo>
                        <a:pt x="0" y="116"/>
                        <a:pt x="13" y="179"/>
                        <a:pt x="48" y="192"/>
                      </a:cubicBezTo>
                      <a:cubicBezTo>
                        <a:pt x="85" y="204"/>
                        <a:pt x="147" y="182"/>
                        <a:pt x="147" y="210"/>
                      </a:cubicBezTo>
                      <a:cubicBezTo>
                        <a:pt x="147" y="237"/>
                        <a:pt x="185" y="237"/>
                        <a:pt x="220" y="234"/>
                      </a:cubicBezTo>
                      <a:cubicBezTo>
                        <a:pt x="252" y="231"/>
                        <a:pt x="264" y="222"/>
                        <a:pt x="257" y="1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2" name="ïṣḷiḍé">
                  <a:extLst>
                    <a:ext uri="{FF2B5EF4-FFF2-40B4-BE49-F238E27FC236}">
                      <a16:creationId xmlns:a16="http://schemas.microsoft.com/office/drawing/2014/main" id="{40928D72-9E94-E80D-300D-FCFB6F24CA42}"/>
                    </a:ext>
                  </a:extLst>
                </p:cNvPr>
                <p:cNvSpPr/>
                <p:nvPr/>
              </p:nvSpPr>
              <p:spPr bwMode="auto">
                <a:xfrm>
                  <a:off x="1490" y="578"/>
                  <a:ext cx="139" cy="101"/>
                </a:xfrm>
                <a:custGeom>
                  <a:avLst/>
                  <a:gdLst>
                    <a:gd name="T0" fmla="*/ 106 w 355"/>
                    <a:gd name="T1" fmla="*/ 185 h 260"/>
                    <a:gd name="T2" fmla="*/ 197 w 355"/>
                    <a:gd name="T3" fmla="*/ 200 h 260"/>
                    <a:gd name="T4" fmla="*/ 279 w 355"/>
                    <a:gd name="T5" fmla="*/ 252 h 260"/>
                    <a:gd name="T6" fmla="*/ 328 w 355"/>
                    <a:gd name="T7" fmla="*/ 215 h 260"/>
                    <a:gd name="T8" fmla="*/ 289 w 355"/>
                    <a:gd name="T9" fmla="*/ 112 h 260"/>
                    <a:gd name="T10" fmla="*/ 137 w 355"/>
                    <a:gd name="T11" fmla="*/ 63 h 260"/>
                    <a:gd name="T12" fmla="*/ 58 w 355"/>
                    <a:gd name="T13" fmla="*/ 6 h 260"/>
                    <a:gd name="T14" fmla="*/ 27 w 355"/>
                    <a:gd name="T15" fmla="*/ 73 h 260"/>
                    <a:gd name="T16" fmla="*/ 54 w 355"/>
                    <a:gd name="T17" fmla="*/ 133 h 260"/>
                    <a:gd name="T18" fmla="*/ 73 w 355"/>
                    <a:gd name="T19" fmla="*/ 198 h 260"/>
                    <a:gd name="T20" fmla="*/ 106 w 355"/>
                    <a:gd name="T21" fmla="*/ 18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5" h="260">
                      <a:moveTo>
                        <a:pt x="106" y="185"/>
                      </a:moveTo>
                      <a:cubicBezTo>
                        <a:pt x="146" y="175"/>
                        <a:pt x="152" y="164"/>
                        <a:pt x="197" y="200"/>
                      </a:cubicBezTo>
                      <a:cubicBezTo>
                        <a:pt x="243" y="237"/>
                        <a:pt x="252" y="243"/>
                        <a:pt x="279" y="252"/>
                      </a:cubicBezTo>
                      <a:cubicBezTo>
                        <a:pt x="306" y="260"/>
                        <a:pt x="337" y="260"/>
                        <a:pt x="328" y="215"/>
                      </a:cubicBezTo>
                      <a:cubicBezTo>
                        <a:pt x="318" y="169"/>
                        <a:pt x="355" y="133"/>
                        <a:pt x="289" y="112"/>
                      </a:cubicBezTo>
                      <a:cubicBezTo>
                        <a:pt x="221" y="91"/>
                        <a:pt x="164" y="100"/>
                        <a:pt x="137" y="63"/>
                      </a:cubicBezTo>
                      <a:cubicBezTo>
                        <a:pt x="110" y="27"/>
                        <a:pt x="106" y="0"/>
                        <a:pt x="58" y="6"/>
                      </a:cubicBezTo>
                      <a:cubicBezTo>
                        <a:pt x="10" y="12"/>
                        <a:pt x="0" y="42"/>
                        <a:pt x="27" y="73"/>
                      </a:cubicBezTo>
                      <a:cubicBezTo>
                        <a:pt x="54" y="102"/>
                        <a:pt x="68" y="114"/>
                        <a:pt x="54" y="133"/>
                      </a:cubicBezTo>
                      <a:cubicBezTo>
                        <a:pt x="42" y="151"/>
                        <a:pt x="52" y="185"/>
                        <a:pt x="73" y="198"/>
                      </a:cubicBezTo>
                      <a:cubicBezTo>
                        <a:pt x="94" y="208"/>
                        <a:pt x="94" y="188"/>
                        <a:pt x="106" y="1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3" name="ïşľîdé">
                  <a:extLst>
                    <a:ext uri="{FF2B5EF4-FFF2-40B4-BE49-F238E27FC236}">
                      <a16:creationId xmlns:a16="http://schemas.microsoft.com/office/drawing/2014/main" id="{2E67976F-5A8F-27CC-ACF1-DC6A5FD51D32}"/>
                    </a:ext>
                  </a:extLst>
                </p:cNvPr>
                <p:cNvSpPr/>
                <p:nvPr/>
              </p:nvSpPr>
              <p:spPr bwMode="auto">
                <a:xfrm>
                  <a:off x="1614" y="611"/>
                  <a:ext cx="423" cy="214"/>
                </a:xfrm>
                <a:custGeom>
                  <a:avLst/>
                  <a:gdLst>
                    <a:gd name="T0" fmla="*/ 519 w 1083"/>
                    <a:gd name="T1" fmla="*/ 337 h 549"/>
                    <a:gd name="T2" fmla="*/ 598 w 1083"/>
                    <a:gd name="T3" fmla="*/ 389 h 549"/>
                    <a:gd name="T4" fmla="*/ 691 w 1083"/>
                    <a:gd name="T5" fmla="*/ 410 h 549"/>
                    <a:gd name="T6" fmla="*/ 777 w 1083"/>
                    <a:gd name="T7" fmla="*/ 416 h 549"/>
                    <a:gd name="T8" fmla="*/ 928 w 1083"/>
                    <a:gd name="T9" fmla="*/ 373 h 549"/>
                    <a:gd name="T10" fmla="*/ 1039 w 1083"/>
                    <a:gd name="T11" fmla="*/ 439 h 549"/>
                    <a:gd name="T12" fmla="*/ 967 w 1083"/>
                    <a:gd name="T13" fmla="*/ 530 h 549"/>
                    <a:gd name="T14" fmla="*/ 835 w 1083"/>
                    <a:gd name="T15" fmla="*/ 518 h 549"/>
                    <a:gd name="T16" fmla="*/ 728 w 1083"/>
                    <a:gd name="T17" fmla="*/ 525 h 549"/>
                    <a:gd name="T18" fmla="*/ 582 w 1083"/>
                    <a:gd name="T19" fmla="*/ 503 h 549"/>
                    <a:gd name="T20" fmla="*/ 526 w 1083"/>
                    <a:gd name="T21" fmla="*/ 495 h 549"/>
                    <a:gd name="T22" fmla="*/ 451 w 1083"/>
                    <a:gd name="T23" fmla="*/ 503 h 549"/>
                    <a:gd name="T24" fmla="*/ 403 w 1083"/>
                    <a:gd name="T25" fmla="*/ 428 h 549"/>
                    <a:gd name="T26" fmla="*/ 326 w 1083"/>
                    <a:gd name="T27" fmla="*/ 331 h 549"/>
                    <a:gd name="T28" fmla="*/ 220 w 1083"/>
                    <a:gd name="T29" fmla="*/ 318 h 549"/>
                    <a:gd name="T30" fmla="*/ 177 w 1083"/>
                    <a:gd name="T31" fmla="*/ 233 h 549"/>
                    <a:gd name="T32" fmla="*/ 150 w 1083"/>
                    <a:gd name="T33" fmla="*/ 175 h 549"/>
                    <a:gd name="T34" fmla="*/ 62 w 1083"/>
                    <a:gd name="T35" fmla="*/ 140 h 549"/>
                    <a:gd name="T36" fmla="*/ 62 w 1083"/>
                    <a:gd name="T37" fmla="*/ 24 h 549"/>
                    <a:gd name="T38" fmla="*/ 183 w 1083"/>
                    <a:gd name="T39" fmla="*/ 79 h 549"/>
                    <a:gd name="T40" fmla="*/ 229 w 1083"/>
                    <a:gd name="T41" fmla="*/ 127 h 549"/>
                    <a:gd name="T42" fmla="*/ 303 w 1083"/>
                    <a:gd name="T43" fmla="*/ 192 h 549"/>
                    <a:gd name="T44" fmla="*/ 316 w 1083"/>
                    <a:gd name="T45" fmla="*/ 246 h 549"/>
                    <a:gd name="T46" fmla="*/ 376 w 1083"/>
                    <a:gd name="T47" fmla="*/ 273 h 549"/>
                    <a:gd name="T48" fmla="*/ 430 w 1083"/>
                    <a:gd name="T49" fmla="*/ 271 h 549"/>
                    <a:gd name="T50" fmla="*/ 519 w 1083"/>
                    <a:gd name="T51" fmla="*/ 337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3" h="549">
                      <a:moveTo>
                        <a:pt x="519" y="337"/>
                      </a:moveTo>
                      <a:cubicBezTo>
                        <a:pt x="524" y="359"/>
                        <a:pt x="545" y="397"/>
                        <a:pt x="598" y="389"/>
                      </a:cubicBezTo>
                      <a:cubicBezTo>
                        <a:pt x="649" y="379"/>
                        <a:pt x="678" y="382"/>
                        <a:pt x="691" y="410"/>
                      </a:cubicBezTo>
                      <a:cubicBezTo>
                        <a:pt x="703" y="437"/>
                        <a:pt x="728" y="451"/>
                        <a:pt x="777" y="416"/>
                      </a:cubicBezTo>
                      <a:cubicBezTo>
                        <a:pt x="825" y="379"/>
                        <a:pt x="881" y="364"/>
                        <a:pt x="928" y="373"/>
                      </a:cubicBezTo>
                      <a:cubicBezTo>
                        <a:pt x="973" y="382"/>
                        <a:pt x="1083" y="397"/>
                        <a:pt x="1039" y="439"/>
                      </a:cubicBezTo>
                      <a:cubicBezTo>
                        <a:pt x="997" y="483"/>
                        <a:pt x="1018" y="512"/>
                        <a:pt x="967" y="530"/>
                      </a:cubicBezTo>
                      <a:cubicBezTo>
                        <a:pt x="916" y="549"/>
                        <a:pt x="846" y="507"/>
                        <a:pt x="835" y="518"/>
                      </a:cubicBezTo>
                      <a:cubicBezTo>
                        <a:pt x="822" y="530"/>
                        <a:pt x="772" y="525"/>
                        <a:pt x="728" y="525"/>
                      </a:cubicBezTo>
                      <a:cubicBezTo>
                        <a:pt x="682" y="525"/>
                        <a:pt x="578" y="530"/>
                        <a:pt x="582" y="503"/>
                      </a:cubicBezTo>
                      <a:cubicBezTo>
                        <a:pt x="585" y="476"/>
                        <a:pt x="540" y="479"/>
                        <a:pt x="526" y="495"/>
                      </a:cubicBezTo>
                      <a:cubicBezTo>
                        <a:pt x="514" y="510"/>
                        <a:pt x="487" y="510"/>
                        <a:pt x="451" y="503"/>
                      </a:cubicBezTo>
                      <a:cubicBezTo>
                        <a:pt x="414" y="498"/>
                        <a:pt x="414" y="483"/>
                        <a:pt x="403" y="428"/>
                      </a:cubicBezTo>
                      <a:cubicBezTo>
                        <a:pt x="390" y="373"/>
                        <a:pt x="372" y="325"/>
                        <a:pt x="326" y="331"/>
                      </a:cubicBezTo>
                      <a:cubicBezTo>
                        <a:pt x="282" y="337"/>
                        <a:pt x="255" y="345"/>
                        <a:pt x="220" y="318"/>
                      </a:cubicBezTo>
                      <a:cubicBezTo>
                        <a:pt x="187" y="291"/>
                        <a:pt x="168" y="252"/>
                        <a:pt x="177" y="233"/>
                      </a:cubicBezTo>
                      <a:cubicBezTo>
                        <a:pt x="187" y="215"/>
                        <a:pt x="220" y="169"/>
                        <a:pt x="150" y="175"/>
                      </a:cubicBezTo>
                      <a:cubicBezTo>
                        <a:pt x="79" y="182"/>
                        <a:pt x="71" y="187"/>
                        <a:pt x="62" y="140"/>
                      </a:cubicBezTo>
                      <a:cubicBezTo>
                        <a:pt x="52" y="91"/>
                        <a:pt x="0" y="0"/>
                        <a:pt x="62" y="24"/>
                      </a:cubicBezTo>
                      <a:cubicBezTo>
                        <a:pt x="124" y="48"/>
                        <a:pt x="135" y="69"/>
                        <a:pt x="183" y="79"/>
                      </a:cubicBezTo>
                      <a:cubicBezTo>
                        <a:pt x="232" y="88"/>
                        <a:pt x="235" y="88"/>
                        <a:pt x="229" y="127"/>
                      </a:cubicBezTo>
                      <a:cubicBezTo>
                        <a:pt x="224" y="167"/>
                        <a:pt x="345" y="152"/>
                        <a:pt x="303" y="192"/>
                      </a:cubicBezTo>
                      <a:cubicBezTo>
                        <a:pt x="260" y="231"/>
                        <a:pt x="274" y="242"/>
                        <a:pt x="316" y="246"/>
                      </a:cubicBezTo>
                      <a:cubicBezTo>
                        <a:pt x="361" y="248"/>
                        <a:pt x="376" y="254"/>
                        <a:pt x="376" y="273"/>
                      </a:cubicBezTo>
                      <a:cubicBezTo>
                        <a:pt x="376" y="291"/>
                        <a:pt x="403" y="279"/>
                        <a:pt x="430" y="271"/>
                      </a:cubicBezTo>
                      <a:cubicBezTo>
                        <a:pt x="457" y="261"/>
                        <a:pt x="499" y="271"/>
                        <a:pt x="519" y="3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4" name="išḻïḍé">
                  <a:extLst>
                    <a:ext uri="{FF2B5EF4-FFF2-40B4-BE49-F238E27FC236}">
                      <a16:creationId xmlns:a16="http://schemas.microsoft.com/office/drawing/2014/main" id="{69EB6FCD-7DF3-D95D-6F51-93A00F0B9F56}"/>
                    </a:ext>
                  </a:extLst>
                </p:cNvPr>
                <p:cNvSpPr/>
                <p:nvPr/>
              </p:nvSpPr>
              <p:spPr bwMode="auto">
                <a:xfrm>
                  <a:off x="1702" y="498"/>
                  <a:ext cx="165" cy="166"/>
                </a:xfrm>
                <a:custGeom>
                  <a:avLst/>
                  <a:gdLst>
                    <a:gd name="T0" fmla="*/ 207 w 424"/>
                    <a:gd name="T1" fmla="*/ 422 h 425"/>
                    <a:gd name="T2" fmla="*/ 323 w 424"/>
                    <a:gd name="T3" fmla="*/ 385 h 425"/>
                    <a:gd name="T4" fmla="*/ 402 w 424"/>
                    <a:gd name="T5" fmla="*/ 295 h 425"/>
                    <a:gd name="T6" fmla="*/ 336 w 424"/>
                    <a:gd name="T7" fmla="*/ 212 h 425"/>
                    <a:gd name="T8" fmla="*/ 295 w 424"/>
                    <a:gd name="T9" fmla="*/ 140 h 425"/>
                    <a:gd name="T10" fmla="*/ 180 w 424"/>
                    <a:gd name="T11" fmla="*/ 52 h 425"/>
                    <a:gd name="T12" fmla="*/ 101 w 424"/>
                    <a:gd name="T13" fmla="*/ 36 h 425"/>
                    <a:gd name="T14" fmla="*/ 74 w 424"/>
                    <a:gd name="T15" fmla="*/ 128 h 425"/>
                    <a:gd name="T16" fmla="*/ 47 w 424"/>
                    <a:gd name="T17" fmla="*/ 188 h 425"/>
                    <a:gd name="T18" fmla="*/ 49 w 424"/>
                    <a:gd name="T19" fmla="*/ 261 h 425"/>
                    <a:gd name="T20" fmla="*/ 143 w 424"/>
                    <a:gd name="T21" fmla="*/ 295 h 425"/>
                    <a:gd name="T22" fmla="*/ 101 w 424"/>
                    <a:gd name="T23" fmla="*/ 368 h 425"/>
                    <a:gd name="T24" fmla="*/ 207 w 424"/>
                    <a:gd name="T25" fmla="*/ 42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4" h="425">
                      <a:moveTo>
                        <a:pt x="207" y="422"/>
                      </a:moveTo>
                      <a:cubicBezTo>
                        <a:pt x="267" y="419"/>
                        <a:pt x="286" y="397"/>
                        <a:pt x="323" y="385"/>
                      </a:cubicBezTo>
                      <a:cubicBezTo>
                        <a:pt x="360" y="373"/>
                        <a:pt x="424" y="328"/>
                        <a:pt x="402" y="295"/>
                      </a:cubicBezTo>
                      <a:cubicBezTo>
                        <a:pt x="380" y="261"/>
                        <a:pt x="323" y="254"/>
                        <a:pt x="336" y="212"/>
                      </a:cubicBezTo>
                      <a:cubicBezTo>
                        <a:pt x="347" y="170"/>
                        <a:pt x="352" y="158"/>
                        <a:pt x="295" y="140"/>
                      </a:cubicBezTo>
                      <a:cubicBezTo>
                        <a:pt x="241" y="121"/>
                        <a:pt x="215" y="96"/>
                        <a:pt x="180" y="52"/>
                      </a:cubicBezTo>
                      <a:cubicBezTo>
                        <a:pt x="147" y="7"/>
                        <a:pt x="126" y="0"/>
                        <a:pt x="101" y="36"/>
                      </a:cubicBezTo>
                      <a:cubicBezTo>
                        <a:pt x="78" y="73"/>
                        <a:pt x="74" y="103"/>
                        <a:pt x="74" y="128"/>
                      </a:cubicBezTo>
                      <a:cubicBezTo>
                        <a:pt x="74" y="152"/>
                        <a:pt x="59" y="152"/>
                        <a:pt x="47" y="188"/>
                      </a:cubicBezTo>
                      <a:cubicBezTo>
                        <a:pt x="35" y="225"/>
                        <a:pt x="0" y="258"/>
                        <a:pt x="49" y="261"/>
                      </a:cubicBezTo>
                      <a:cubicBezTo>
                        <a:pt x="99" y="264"/>
                        <a:pt x="143" y="286"/>
                        <a:pt x="143" y="295"/>
                      </a:cubicBezTo>
                      <a:cubicBezTo>
                        <a:pt x="143" y="304"/>
                        <a:pt x="78" y="337"/>
                        <a:pt x="101" y="368"/>
                      </a:cubicBezTo>
                      <a:cubicBezTo>
                        <a:pt x="126" y="397"/>
                        <a:pt x="147" y="425"/>
                        <a:pt x="207" y="4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5" name="îṥļîḓe">
                  <a:extLst>
                    <a:ext uri="{FF2B5EF4-FFF2-40B4-BE49-F238E27FC236}">
                      <a16:creationId xmlns:a16="http://schemas.microsoft.com/office/drawing/2014/main" id="{2B7867C8-B113-4C67-4B42-4247EC7966DA}"/>
                    </a:ext>
                  </a:extLst>
                </p:cNvPr>
                <p:cNvSpPr/>
                <p:nvPr/>
              </p:nvSpPr>
              <p:spPr bwMode="auto">
                <a:xfrm>
                  <a:off x="1789" y="422"/>
                  <a:ext cx="590" cy="336"/>
                </a:xfrm>
                <a:custGeom>
                  <a:avLst/>
                  <a:gdLst>
                    <a:gd name="T0" fmla="*/ 353 w 1514"/>
                    <a:gd name="T1" fmla="*/ 796 h 861"/>
                    <a:gd name="T2" fmla="*/ 499 w 1514"/>
                    <a:gd name="T3" fmla="*/ 782 h 861"/>
                    <a:gd name="T4" fmla="*/ 575 w 1514"/>
                    <a:gd name="T5" fmla="*/ 815 h 861"/>
                    <a:gd name="T6" fmla="*/ 678 w 1514"/>
                    <a:gd name="T7" fmla="*/ 778 h 861"/>
                    <a:gd name="T8" fmla="*/ 647 w 1514"/>
                    <a:gd name="T9" fmla="*/ 720 h 861"/>
                    <a:gd name="T10" fmla="*/ 657 w 1514"/>
                    <a:gd name="T11" fmla="*/ 669 h 861"/>
                    <a:gd name="T12" fmla="*/ 720 w 1514"/>
                    <a:gd name="T13" fmla="*/ 607 h 861"/>
                    <a:gd name="T14" fmla="*/ 826 w 1514"/>
                    <a:gd name="T15" fmla="*/ 560 h 861"/>
                    <a:gd name="T16" fmla="*/ 854 w 1514"/>
                    <a:gd name="T17" fmla="*/ 459 h 861"/>
                    <a:gd name="T18" fmla="*/ 1045 w 1514"/>
                    <a:gd name="T19" fmla="*/ 377 h 861"/>
                    <a:gd name="T20" fmla="*/ 1170 w 1514"/>
                    <a:gd name="T21" fmla="*/ 304 h 861"/>
                    <a:gd name="T22" fmla="*/ 1251 w 1514"/>
                    <a:gd name="T23" fmla="*/ 192 h 861"/>
                    <a:gd name="T24" fmla="*/ 1404 w 1514"/>
                    <a:gd name="T25" fmla="*/ 156 h 861"/>
                    <a:gd name="T26" fmla="*/ 1514 w 1514"/>
                    <a:gd name="T27" fmla="*/ 113 h 861"/>
                    <a:gd name="T28" fmla="*/ 1404 w 1514"/>
                    <a:gd name="T29" fmla="*/ 37 h 861"/>
                    <a:gd name="T30" fmla="*/ 1021 w 1514"/>
                    <a:gd name="T31" fmla="*/ 7 h 861"/>
                    <a:gd name="T32" fmla="*/ 632 w 1514"/>
                    <a:gd name="T33" fmla="*/ 56 h 861"/>
                    <a:gd name="T34" fmla="*/ 388 w 1514"/>
                    <a:gd name="T35" fmla="*/ 106 h 861"/>
                    <a:gd name="T36" fmla="*/ 217 w 1514"/>
                    <a:gd name="T37" fmla="*/ 125 h 861"/>
                    <a:gd name="T38" fmla="*/ 4 w 1514"/>
                    <a:gd name="T39" fmla="*/ 170 h 861"/>
                    <a:gd name="T40" fmla="*/ 89 w 1514"/>
                    <a:gd name="T41" fmla="*/ 268 h 861"/>
                    <a:gd name="T42" fmla="*/ 325 w 1514"/>
                    <a:gd name="T43" fmla="*/ 316 h 861"/>
                    <a:gd name="T44" fmla="*/ 301 w 1514"/>
                    <a:gd name="T45" fmla="*/ 370 h 861"/>
                    <a:gd name="T46" fmla="*/ 198 w 1514"/>
                    <a:gd name="T47" fmla="*/ 434 h 861"/>
                    <a:gd name="T48" fmla="*/ 277 w 1514"/>
                    <a:gd name="T49" fmla="*/ 541 h 861"/>
                    <a:gd name="T50" fmla="*/ 153 w 1514"/>
                    <a:gd name="T51" fmla="*/ 624 h 861"/>
                    <a:gd name="T52" fmla="*/ 183 w 1514"/>
                    <a:gd name="T53" fmla="*/ 732 h 861"/>
                    <a:gd name="T54" fmla="*/ 143 w 1514"/>
                    <a:gd name="T55" fmla="*/ 805 h 861"/>
                    <a:gd name="T56" fmla="*/ 301 w 1514"/>
                    <a:gd name="T57" fmla="*/ 790 h 861"/>
                    <a:gd name="T58" fmla="*/ 353 w 1514"/>
                    <a:gd name="T59" fmla="*/ 796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14" h="861">
                      <a:moveTo>
                        <a:pt x="353" y="796"/>
                      </a:moveTo>
                      <a:cubicBezTo>
                        <a:pt x="353" y="861"/>
                        <a:pt x="474" y="763"/>
                        <a:pt x="499" y="782"/>
                      </a:cubicBezTo>
                      <a:cubicBezTo>
                        <a:pt x="523" y="800"/>
                        <a:pt x="520" y="836"/>
                        <a:pt x="575" y="815"/>
                      </a:cubicBezTo>
                      <a:cubicBezTo>
                        <a:pt x="629" y="794"/>
                        <a:pt x="659" y="802"/>
                        <a:pt x="678" y="778"/>
                      </a:cubicBezTo>
                      <a:cubicBezTo>
                        <a:pt x="696" y="755"/>
                        <a:pt x="674" y="745"/>
                        <a:pt x="647" y="720"/>
                      </a:cubicBezTo>
                      <a:cubicBezTo>
                        <a:pt x="620" y="696"/>
                        <a:pt x="620" y="666"/>
                        <a:pt x="657" y="669"/>
                      </a:cubicBezTo>
                      <a:cubicBezTo>
                        <a:pt x="694" y="671"/>
                        <a:pt x="674" y="605"/>
                        <a:pt x="720" y="607"/>
                      </a:cubicBezTo>
                      <a:cubicBezTo>
                        <a:pt x="766" y="611"/>
                        <a:pt x="824" y="590"/>
                        <a:pt x="826" y="560"/>
                      </a:cubicBezTo>
                      <a:cubicBezTo>
                        <a:pt x="829" y="528"/>
                        <a:pt x="782" y="474"/>
                        <a:pt x="854" y="459"/>
                      </a:cubicBezTo>
                      <a:cubicBezTo>
                        <a:pt x="928" y="444"/>
                        <a:pt x="1007" y="426"/>
                        <a:pt x="1045" y="377"/>
                      </a:cubicBezTo>
                      <a:cubicBezTo>
                        <a:pt x="1086" y="328"/>
                        <a:pt x="1098" y="314"/>
                        <a:pt x="1170" y="304"/>
                      </a:cubicBezTo>
                      <a:cubicBezTo>
                        <a:pt x="1244" y="295"/>
                        <a:pt x="1209" y="235"/>
                        <a:pt x="1251" y="192"/>
                      </a:cubicBezTo>
                      <a:cubicBezTo>
                        <a:pt x="1295" y="150"/>
                        <a:pt x="1350" y="150"/>
                        <a:pt x="1404" y="156"/>
                      </a:cubicBezTo>
                      <a:cubicBezTo>
                        <a:pt x="1457" y="162"/>
                        <a:pt x="1514" y="150"/>
                        <a:pt x="1514" y="113"/>
                      </a:cubicBezTo>
                      <a:cubicBezTo>
                        <a:pt x="1514" y="77"/>
                        <a:pt x="1509" y="37"/>
                        <a:pt x="1404" y="37"/>
                      </a:cubicBezTo>
                      <a:cubicBezTo>
                        <a:pt x="1298" y="37"/>
                        <a:pt x="1137" y="0"/>
                        <a:pt x="1021" y="7"/>
                      </a:cubicBezTo>
                      <a:cubicBezTo>
                        <a:pt x="906" y="12"/>
                        <a:pt x="736" y="40"/>
                        <a:pt x="632" y="56"/>
                      </a:cubicBezTo>
                      <a:cubicBezTo>
                        <a:pt x="529" y="71"/>
                        <a:pt x="451" y="71"/>
                        <a:pt x="388" y="106"/>
                      </a:cubicBezTo>
                      <a:cubicBezTo>
                        <a:pt x="323" y="143"/>
                        <a:pt x="330" y="119"/>
                        <a:pt x="217" y="125"/>
                      </a:cubicBezTo>
                      <a:cubicBezTo>
                        <a:pt x="104" y="131"/>
                        <a:pt x="8" y="123"/>
                        <a:pt x="4" y="170"/>
                      </a:cubicBezTo>
                      <a:cubicBezTo>
                        <a:pt x="0" y="219"/>
                        <a:pt x="25" y="249"/>
                        <a:pt x="89" y="268"/>
                      </a:cubicBezTo>
                      <a:cubicBezTo>
                        <a:pt x="153" y="286"/>
                        <a:pt x="293" y="323"/>
                        <a:pt x="325" y="316"/>
                      </a:cubicBezTo>
                      <a:cubicBezTo>
                        <a:pt x="360" y="310"/>
                        <a:pt x="378" y="383"/>
                        <a:pt x="301" y="370"/>
                      </a:cubicBezTo>
                      <a:cubicBezTo>
                        <a:pt x="225" y="360"/>
                        <a:pt x="158" y="402"/>
                        <a:pt x="198" y="434"/>
                      </a:cubicBezTo>
                      <a:cubicBezTo>
                        <a:pt x="237" y="468"/>
                        <a:pt x="341" y="528"/>
                        <a:pt x="277" y="541"/>
                      </a:cubicBezTo>
                      <a:cubicBezTo>
                        <a:pt x="214" y="553"/>
                        <a:pt x="168" y="587"/>
                        <a:pt x="153" y="624"/>
                      </a:cubicBezTo>
                      <a:cubicBezTo>
                        <a:pt x="138" y="659"/>
                        <a:pt x="231" y="715"/>
                        <a:pt x="183" y="732"/>
                      </a:cubicBezTo>
                      <a:cubicBezTo>
                        <a:pt x="135" y="750"/>
                        <a:pt x="56" y="805"/>
                        <a:pt x="143" y="805"/>
                      </a:cubicBezTo>
                      <a:cubicBezTo>
                        <a:pt x="231" y="805"/>
                        <a:pt x="293" y="817"/>
                        <a:pt x="301" y="790"/>
                      </a:cubicBezTo>
                      <a:cubicBezTo>
                        <a:pt x="311" y="763"/>
                        <a:pt x="353" y="782"/>
                        <a:pt x="353" y="7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6" name="iŝ1îďé">
                  <a:extLst>
                    <a:ext uri="{FF2B5EF4-FFF2-40B4-BE49-F238E27FC236}">
                      <a16:creationId xmlns:a16="http://schemas.microsoft.com/office/drawing/2014/main" id="{14F4A6E0-5908-19A9-B146-163F9FC223F9}"/>
                    </a:ext>
                  </a:extLst>
                </p:cNvPr>
                <p:cNvSpPr/>
                <p:nvPr/>
              </p:nvSpPr>
              <p:spPr bwMode="auto">
                <a:xfrm>
                  <a:off x="135" y="1217"/>
                  <a:ext cx="74" cy="45"/>
                </a:xfrm>
                <a:custGeom>
                  <a:avLst/>
                  <a:gdLst>
                    <a:gd name="T0" fmla="*/ 87 w 190"/>
                    <a:gd name="T1" fmla="*/ 77 h 115"/>
                    <a:gd name="T2" fmla="*/ 166 w 190"/>
                    <a:gd name="T3" fmla="*/ 87 h 115"/>
                    <a:gd name="T4" fmla="*/ 119 w 190"/>
                    <a:gd name="T5" fmla="*/ 13 h 115"/>
                    <a:gd name="T6" fmla="*/ 6 w 190"/>
                    <a:gd name="T7" fmla="*/ 31 h 115"/>
                    <a:gd name="T8" fmla="*/ 87 w 190"/>
                    <a:gd name="T9" fmla="*/ 7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115">
                      <a:moveTo>
                        <a:pt x="87" y="77"/>
                      </a:moveTo>
                      <a:cubicBezTo>
                        <a:pt x="119" y="102"/>
                        <a:pt x="146" y="115"/>
                        <a:pt x="166" y="87"/>
                      </a:cubicBezTo>
                      <a:cubicBezTo>
                        <a:pt x="188" y="60"/>
                        <a:pt x="190" y="28"/>
                        <a:pt x="119" y="13"/>
                      </a:cubicBezTo>
                      <a:cubicBezTo>
                        <a:pt x="45" y="0"/>
                        <a:pt x="0" y="11"/>
                        <a:pt x="6" y="31"/>
                      </a:cubicBezTo>
                      <a:cubicBezTo>
                        <a:pt x="15" y="52"/>
                        <a:pt x="69" y="63"/>
                        <a:pt x="87" y="7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7" name="ísľîḍé">
                  <a:extLst>
                    <a:ext uri="{FF2B5EF4-FFF2-40B4-BE49-F238E27FC236}">
                      <a16:creationId xmlns:a16="http://schemas.microsoft.com/office/drawing/2014/main" id="{6B8992A5-5056-2FA8-875B-A6A079EC387F}"/>
                    </a:ext>
                  </a:extLst>
                </p:cNvPr>
                <p:cNvSpPr/>
                <p:nvPr/>
              </p:nvSpPr>
              <p:spPr bwMode="auto">
                <a:xfrm>
                  <a:off x="223" y="1348"/>
                  <a:ext cx="41" cy="35"/>
                </a:xfrm>
                <a:custGeom>
                  <a:avLst/>
                  <a:gdLst>
                    <a:gd name="T0" fmla="*/ 5 w 106"/>
                    <a:gd name="T1" fmla="*/ 38 h 90"/>
                    <a:gd name="T2" fmla="*/ 43 w 106"/>
                    <a:gd name="T3" fmla="*/ 86 h 90"/>
                    <a:gd name="T4" fmla="*/ 102 w 106"/>
                    <a:gd name="T5" fmla="*/ 52 h 90"/>
                    <a:gd name="T6" fmla="*/ 5 w 106"/>
                    <a:gd name="T7" fmla="*/ 3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6" h="90">
                      <a:moveTo>
                        <a:pt x="5" y="38"/>
                      </a:moveTo>
                      <a:cubicBezTo>
                        <a:pt x="0" y="48"/>
                        <a:pt x="23" y="84"/>
                        <a:pt x="43" y="86"/>
                      </a:cubicBezTo>
                      <a:cubicBezTo>
                        <a:pt x="64" y="90"/>
                        <a:pt x="100" y="72"/>
                        <a:pt x="102" y="52"/>
                      </a:cubicBezTo>
                      <a:cubicBezTo>
                        <a:pt x="106" y="32"/>
                        <a:pt x="31" y="0"/>
                        <a:pt x="5" y="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8" name="iSḷíḍé">
                  <a:extLst>
                    <a:ext uri="{FF2B5EF4-FFF2-40B4-BE49-F238E27FC236}">
                      <a16:creationId xmlns:a16="http://schemas.microsoft.com/office/drawing/2014/main" id="{048078DB-3419-D010-E7D3-A06ABCE4299C}"/>
                    </a:ext>
                  </a:extLst>
                </p:cNvPr>
                <p:cNvSpPr/>
                <p:nvPr/>
              </p:nvSpPr>
              <p:spPr bwMode="auto">
                <a:xfrm>
                  <a:off x="472" y="1436"/>
                  <a:ext cx="66" cy="53"/>
                </a:xfrm>
                <a:custGeom>
                  <a:avLst/>
                  <a:gdLst>
                    <a:gd name="T0" fmla="*/ 79 w 168"/>
                    <a:gd name="T1" fmla="*/ 32 h 136"/>
                    <a:gd name="T2" fmla="*/ 30 w 168"/>
                    <a:gd name="T3" fmla="*/ 103 h 136"/>
                    <a:gd name="T4" fmla="*/ 109 w 168"/>
                    <a:gd name="T5" fmla="*/ 103 h 136"/>
                    <a:gd name="T6" fmla="*/ 151 w 168"/>
                    <a:gd name="T7" fmla="*/ 32 h 136"/>
                    <a:gd name="T8" fmla="*/ 79 w 168"/>
                    <a:gd name="T9" fmla="*/ 3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136">
                      <a:moveTo>
                        <a:pt x="79" y="32"/>
                      </a:moveTo>
                      <a:cubicBezTo>
                        <a:pt x="47" y="56"/>
                        <a:pt x="0" y="76"/>
                        <a:pt x="30" y="103"/>
                      </a:cubicBezTo>
                      <a:cubicBezTo>
                        <a:pt x="61" y="132"/>
                        <a:pt x="72" y="136"/>
                        <a:pt x="109" y="103"/>
                      </a:cubicBezTo>
                      <a:cubicBezTo>
                        <a:pt x="149" y="73"/>
                        <a:pt x="168" y="49"/>
                        <a:pt x="151" y="32"/>
                      </a:cubicBezTo>
                      <a:cubicBezTo>
                        <a:pt x="134" y="15"/>
                        <a:pt x="121" y="0"/>
                        <a:pt x="79" y="3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9" name="îsḷïďe">
                  <a:extLst>
                    <a:ext uri="{FF2B5EF4-FFF2-40B4-BE49-F238E27FC236}">
                      <a16:creationId xmlns:a16="http://schemas.microsoft.com/office/drawing/2014/main" id="{A2F9FC0A-73BB-3DB2-A33E-9564E34EF09F}"/>
                    </a:ext>
                  </a:extLst>
                </p:cNvPr>
                <p:cNvSpPr/>
                <p:nvPr/>
              </p:nvSpPr>
              <p:spPr bwMode="auto">
                <a:xfrm>
                  <a:off x="3504" y="1393"/>
                  <a:ext cx="177" cy="313"/>
                </a:xfrm>
                <a:custGeom>
                  <a:avLst/>
                  <a:gdLst>
                    <a:gd name="T0" fmla="*/ 348 w 454"/>
                    <a:gd name="T1" fmla="*/ 447 h 804"/>
                    <a:gd name="T2" fmla="*/ 266 w 454"/>
                    <a:gd name="T3" fmla="*/ 356 h 804"/>
                    <a:gd name="T4" fmla="*/ 205 w 454"/>
                    <a:gd name="T5" fmla="*/ 257 h 804"/>
                    <a:gd name="T6" fmla="*/ 212 w 454"/>
                    <a:gd name="T7" fmla="*/ 151 h 804"/>
                    <a:gd name="T8" fmla="*/ 205 w 454"/>
                    <a:gd name="T9" fmla="*/ 102 h 804"/>
                    <a:gd name="T10" fmla="*/ 115 w 454"/>
                    <a:gd name="T11" fmla="*/ 102 h 804"/>
                    <a:gd name="T12" fmla="*/ 154 w 454"/>
                    <a:gd name="T13" fmla="*/ 53 h 804"/>
                    <a:gd name="T14" fmla="*/ 133 w 454"/>
                    <a:gd name="T15" fmla="*/ 0 h 804"/>
                    <a:gd name="T16" fmla="*/ 41 w 454"/>
                    <a:gd name="T17" fmla="*/ 69 h 804"/>
                    <a:gd name="T18" fmla="*/ 16 w 454"/>
                    <a:gd name="T19" fmla="*/ 143 h 804"/>
                    <a:gd name="T20" fmla="*/ 32 w 454"/>
                    <a:gd name="T21" fmla="*/ 279 h 804"/>
                    <a:gd name="T22" fmla="*/ 69 w 454"/>
                    <a:gd name="T23" fmla="*/ 368 h 804"/>
                    <a:gd name="T24" fmla="*/ 152 w 454"/>
                    <a:gd name="T25" fmla="*/ 385 h 804"/>
                    <a:gd name="T26" fmla="*/ 177 w 454"/>
                    <a:gd name="T27" fmla="*/ 471 h 804"/>
                    <a:gd name="T28" fmla="*/ 93 w 454"/>
                    <a:gd name="T29" fmla="*/ 501 h 804"/>
                    <a:gd name="T30" fmla="*/ 78 w 454"/>
                    <a:gd name="T31" fmla="*/ 607 h 804"/>
                    <a:gd name="T32" fmla="*/ 90 w 454"/>
                    <a:gd name="T33" fmla="*/ 656 h 804"/>
                    <a:gd name="T34" fmla="*/ 64 w 454"/>
                    <a:gd name="T35" fmla="*/ 697 h 804"/>
                    <a:gd name="T36" fmla="*/ 27 w 454"/>
                    <a:gd name="T37" fmla="*/ 783 h 804"/>
                    <a:gd name="T38" fmla="*/ 90 w 454"/>
                    <a:gd name="T39" fmla="*/ 771 h 804"/>
                    <a:gd name="T40" fmla="*/ 195 w 454"/>
                    <a:gd name="T41" fmla="*/ 734 h 804"/>
                    <a:gd name="T42" fmla="*/ 340 w 454"/>
                    <a:gd name="T43" fmla="*/ 709 h 804"/>
                    <a:gd name="T44" fmla="*/ 394 w 454"/>
                    <a:gd name="T45" fmla="*/ 677 h 804"/>
                    <a:gd name="T46" fmla="*/ 422 w 454"/>
                    <a:gd name="T47" fmla="*/ 607 h 804"/>
                    <a:gd name="T48" fmla="*/ 431 w 454"/>
                    <a:gd name="T49" fmla="*/ 533 h 804"/>
                    <a:gd name="T50" fmla="*/ 364 w 454"/>
                    <a:gd name="T51" fmla="*/ 524 h 804"/>
                    <a:gd name="T52" fmla="*/ 348 w 454"/>
                    <a:gd name="T53" fmla="*/ 447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4" h="804">
                      <a:moveTo>
                        <a:pt x="348" y="447"/>
                      </a:moveTo>
                      <a:cubicBezTo>
                        <a:pt x="306" y="415"/>
                        <a:pt x="298" y="405"/>
                        <a:pt x="266" y="356"/>
                      </a:cubicBezTo>
                      <a:cubicBezTo>
                        <a:pt x="232" y="307"/>
                        <a:pt x="221" y="336"/>
                        <a:pt x="205" y="257"/>
                      </a:cubicBezTo>
                      <a:cubicBezTo>
                        <a:pt x="189" y="180"/>
                        <a:pt x="195" y="168"/>
                        <a:pt x="212" y="151"/>
                      </a:cubicBezTo>
                      <a:cubicBezTo>
                        <a:pt x="228" y="136"/>
                        <a:pt x="242" y="102"/>
                        <a:pt x="205" y="102"/>
                      </a:cubicBezTo>
                      <a:cubicBezTo>
                        <a:pt x="167" y="102"/>
                        <a:pt x="115" y="118"/>
                        <a:pt x="115" y="102"/>
                      </a:cubicBezTo>
                      <a:cubicBezTo>
                        <a:pt x="115" y="86"/>
                        <a:pt x="142" y="65"/>
                        <a:pt x="154" y="53"/>
                      </a:cubicBezTo>
                      <a:cubicBezTo>
                        <a:pt x="167" y="40"/>
                        <a:pt x="184" y="0"/>
                        <a:pt x="133" y="0"/>
                      </a:cubicBezTo>
                      <a:cubicBezTo>
                        <a:pt x="85" y="0"/>
                        <a:pt x="56" y="37"/>
                        <a:pt x="41" y="69"/>
                      </a:cubicBezTo>
                      <a:cubicBezTo>
                        <a:pt x="24" y="102"/>
                        <a:pt x="20" y="74"/>
                        <a:pt x="16" y="143"/>
                      </a:cubicBezTo>
                      <a:cubicBezTo>
                        <a:pt x="11" y="213"/>
                        <a:pt x="0" y="242"/>
                        <a:pt x="32" y="279"/>
                      </a:cubicBezTo>
                      <a:cubicBezTo>
                        <a:pt x="64" y="316"/>
                        <a:pt x="41" y="360"/>
                        <a:pt x="69" y="368"/>
                      </a:cubicBezTo>
                      <a:cubicBezTo>
                        <a:pt x="98" y="378"/>
                        <a:pt x="127" y="349"/>
                        <a:pt x="152" y="385"/>
                      </a:cubicBezTo>
                      <a:cubicBezTo>
                        <a:pt x="177" y="422"/>
                        <a:pt x="212" y="443"/>
                        <a:pt x="177" y="471"/>
                      </a:cubicBezTo>
                      <a:cubicBezTo>
                        <a:pt x="138" y="501"/>
                        <a:pt x="93" y="476"/>
                        <a:pt x="93" y="501"/>
                      </a:cubicBezTo>
                      <a:cubicBezTo>
                        <a:pt x="93" y="524"/>
                        <a:pt x="117" y="570"/>
                        <a:pt x="78" y="607"/>
                      </a:cubicBezTo>
                      <a:cubicBezTo>
                        <a:pt x="37" y="644"/>
                        <a:pt x="90" y="656"/>
                        <a:pt x="90" y="656"/>
                      </a:cubicBezTo>
                      <a:cubicBezTo>
                        <a:pt x="90" y="656"/>
                        <a:pt x="85" y="677"/>
                        <a:pt x="64" y="697"/>
                      </a:cubicBezTo>
                      <a:cubicBezTo>
                        <a:pt x="43" y="718"/>
                        <a:pt x="6" y="763"/>
                        <a:pt x="27" y="783"/>
                      </a:cubicBezTo>
                      <a:cubicBezTo>
                        <a:pt x="48" y="804"/>
                        <a:pt x="48" y="783"/>
                        <a:pt x="90" y="771"/>
                      </a:cubicBezTo>
                      <a:cubicBezTo>
                        <a:pt x="130" y="758"/>
                        <a:pt x="121" y="755"/>
                        <a:pt x="195" y="734"/>
                      </a:cubicBezTo>
                      <a:cubicBezTo>
                        <a:pt x="269" y="714"/>
                        <a:pt x="311" y="706"/>
                        <a:pt x="340" y="709"/>
                      </a:cubicBezTo>
                      <a:cubicBezTo>
                        <a:pt x="369" y="714"/>
                        <a:pt x="396" y="714"/>
                        <a:pt x="394" y="677"/>
                      </a:cubicBezTo>
                      <a:cubicBezTo>
                        <a:pt x="390" y="640"/>
                        <a:pt x="401" y="619"/>
                        <a:pt x="422" y="607"/>
                      </a:cubicBezTo>
                      <a:cubicBezTo>
                        <a:pt x="443" y="595"/>
                        <a:pt x="454" y="545"/>
                        <a:pt x="431" y="533"/>
                      </a:cubicBezTo>
                      <a:cubicBezTo>
                        <a:pt x="406" y="521"/>
                        <a:pt x="385" y="550"/>
                        <a:pt x="364" y="524"/>
                      </a:cubicBezTo>
                      <a:cubicBezTo>
                        <a:pt x="343" y="501"/>
                        <a:pt x="369" y="464"/>
                        <a:pt x="348" y="4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0" name="ïṩḷîḓê">
                  <a:extLst>
                    <a:ext uri="{FF2B5EF4-FFF2-40B4-BE49-F238E27FC236}">
                      <a16:creationId xmlns:a16="http://schemas.microsoft.com/office/drawing/2014/main" id="{1F6B3E60-D25B-47DE-91E3-8C937B30FFDE}"/>
                    </a:ext>
                  </a:extLst>
                </p:cNvPr>
                <p:cNvSpPr/>
                <p:nvPr/>
              </p:nvSpPr>
              <p:spPr bwMode="auto">
                <a:xfrm>
                  <a:off x="3402" y="1514"/>
                  <a:ext cx="113" cy="147"/>
                </a:xfrm>
                <a:custGeom>
                  <a:avLst/>
                  <a:gdLst>
                    <a:gd name="T0" fmla="*/ 232 w 290"/>
                    <a:gd name="T1" fmla="*/ 201 h 377"/>
                    <a:gd name="T2" fmla="*/ 245 w 290"/>
                    <a:gd name="T3" fmla="*/ 127 h 377"/>
                    <a:gd name="T4" fmla="*/ 258 w 290"/>
                    <a:gd name="T5" fmla="*/ 44 h 377"/>
                    <a:gd name="T6" fmla="*/ 173 w 290"/>
                    <a:gd name="T7" fmla="*/ 28 h 377"/>
                    <a:gd name="T8" fmla="*/ 124 w 290"/>
                    <a:gd name="T9" fmla="*/ 103 h 377"/>
                    <a:gd name="T10" fmla="*/ 65 w 290"/>
                    <a:gd name="T11" fmla="*/ 131 h 377"/>
                    <a:gd name="T12" fmla="*/ 68 w 290"/>
                    <a:gd name="T13" fmla="*/ 209 h 377"/>
                    <a:gd name="T14" fmla="*/ 86 w 290"/>
                    <a:gd name="T15" fmla="*/ 270 h 377"/>
                    <a:gd name="T16" fmla="*/ 32 w 290"/>
                    <a:gd name="T17" fmla="*/ 316 h 377"/>
                    <a:gd name="T18" fmla="*/ 102 w 290"/>
                    <a:gd name="T19" fmla="*/ 353 h 377"/>
                    <a:gd name="T20" fmla="*/ 232 w 290"/>
                    <a:gd name="T21" fmla="*/ 201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377">
                      <a:moveTo>
                        <a:pt x="232" y="201"/>
                      </a:moveTo>
                      <a:cubicBezTo>
                        <a:pt x="226" y="164"/>
                        <a:pt x="200" y="155"/>
                        <a:pt x="245" y="127"/>
                      </a:cubicBezTo>
                      <a:cubicBezTo>
                        <a:pt x="290" y="98"/>
                        <a:pt x="274" y="61"/>
                        <a:pt x="258" y="44"/>
                      </a:cubicBezTo>
                      <a:cubicBezTo>
                        <a:pt x="242" y="28"/>
                        <a:pt x="205" y="0"/>
                        <a:pt x="173" y="28"/>
                      </a:cubicBezTo>
                      <a:cubicBezTo>
                        <a:pt x="139" y="56"/>
                        <a:pt x="147" y="103"/>
                        <a:pt x="124" y="103"/>
                      </a:cubicBezTo>
                      <a:cubicBezTo>
                        <a:pt x="99" y="103"/>
                        <a:pt x="81" y="103"/>
                        <a:pt x="65" y="131"/>
                      </a:cubicBezTo>
                      <a:cubicBezTo>
                        <a:pt x="48" y="159"/>
                        <a:pt x="53" y="205"/>
                        <a:pt x="68" y="209"/>
                      </a:cubicBezTo>
                      <a:cubicBezTo>
                        <a:pt x="86" y="212"/>
                        <a:pt x="102" y="254"/>
                        <a:pt x="86" y="270"/>
                      </a:cubicBezTo>
                      <a:cubicBezTo>
                        <a:pt x="68" y="286"/>
                        <a:pt x="0" y="279"/>
                        <a:pt x="32" y="316"/>
                      </a:cubicBezTo>
                      <a:cubicBezTo>
                        <a:pt x="65" y="353"/>
                        <a:pt x="48" y="377"/>
                        <a:pt x="102" y="353"/>
                      </a:cubicBezTo>
                      <a:cubicBezTo>
                        <a:pt x="156" y="328"/>
                        <a:pt x="252" y="293"/>
                        <a:pt x="232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1" name="ísḻîďé">
                  <a:extLst>
                    <a:ext uri="{FF2B5EF4-FFF2-40B4-BE49-F238E27FC236}">
                      <a16:creationId xmlns:a16="http://schemas.microsoft.com/office/drawing/2014/main" id="{6991E5D6-BF4A-3036-3A44-B064E16AF92E}"/>
                    </a:ext>
                  </a:extLst>
                </p:cNvPr>
                <p:cNvSpPr/>
                <p:nvPr/>
              </p:nvSpPr>
              <p:spPr bwMode="auto">
                <a:xfrm>
                  <a:off x="5521" y="2516"/>
                  <a:ext cx="343" cy="543"/>
                </a:xfrm>
                <a:custGeom>
                  <a:avLst/>
                  <a:gdLst>
                    <a:gd name="T0" fmla="*/ 0 w 878"/>
                    <a:gd name="T1" fmla="*/ 148 h 1394"/>
                    <a:gd name="T2" fmla="*/ 42 w 878"/>
                    <a:gd name="T3" fmla="*/ 296 h 1394"/>
                    <a:gd name="T4" fmla="*/ 83 w 878"/>
                    <a:gd name="T5" fmla="*/ 419 h 1394"/>
                    <a:gd name="T6" fmla="*/ 181 w 878"/>
                    <a:gd name="T7" fmla="*/ 394 h 1394"/>
                    <a:gd name="T8" fmla="*/ 272 w 878"/>
                    <a:gd name="T9" fmla="*/ 582 h 1394"/>
                    <a:gd name="T10" fmla="*/ 287 w 878"/>
                    <a:gd name="T11" fmla="*/ 836 h 1394"/>
                    <a:gd name="T12" fmla="*/ 320 w 878"/>
                    <a:gd name="T13" fmla="*/ 984 h 1394"/>
                    <a:gd name="T14" fmla="*/ 394 w 878"/>
                    <a:gd name="T15" fmla="*/ 1221 h 1394"/>
                    <a:gd name="T16" fmla="*/ 524 w 878"/>
                    <a:gd name="T17" fmla="*/ 1369 h 1394"/>
                    <a:gd name="T18" fmla="*/ 542 w 878"/>
                    <a:gd name="T19" fmla="*/ 1270 h 1394"/>
                    <a:gd name="T20" fmla="*/ 459 w 878"/>
                    <a:gd name="T21" fmla="*/ 1049 h 1394"/>
                    <a:gd name="T22" fmla="*/ 336 w 878"/>
                    <a:gd name="T23" fmla="*/ 770 h 1394"/>
                    <a:gd name="T24" fmla="*/ 394 w 878"/>
                    <a:gd name="T25" fmla="*/ 599 h 1394"/>
                    <a:gd name="T26" fmla="*/ 589 w 878"/>
                    <a:gd name="T27" fmla="*/ 836 h 1394"/>
                    <a:gd name="T28" fmla="*/ 788 w 878"/>
                    <a:gd name="T29" fmla="*/ 779 h 1394"/>
                    <a:gd name="T30" fmla="*/ 828 w 878"/>
                    <a:gd name="T31" fmla="*/ 541 h 1394"/>
                    <a:gd name="T32" fmla="*/ 663 w 878"/>
                    <a:gd name="T33" fmla="*/ 264 h 1394"/>
                    <a:gd name="T34" fmla="*/ 721 w 878"/>
                    <a:gd name="T35" fmla="*/ 99 h 1394"/>
                    <a:gd name="T36" fmla="*/ 828 w 878"/>
                    <a:gd name="T37" fmla="*/ 34 h 1394"/>
                    <a:gd name="T38" fmla="*/ 0 w 878"/>
                    <a:gd name="T39" fmla="*/ 14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8" h="1394">
                      <a:moveTo>
                        <a:pt x="0" y="148"/>
                      </a:moveTo>
                      <a:cubicBezTo>
                        <a:pt x="0" y="214"/>
                        <a:pt x="42" y="246"/>
                        <a:pt x="42" y="296"/>
                      </a:cubicBezTo>
                      <a:cubicBezTo>
                        <a:pt x="42" y="345"/>
                        <a:pt x="33" y="426"/>
                        <a:pt x="83" y="419"/>
                      </a:cubicBezTo>
                      <a:cubicBezTo>
                        <a:pt x="132" y="410"/>
                        <a:pt x="139" y="329"/>
                        <a:pt x="181" y="394"/>
                      </a:cubicBezTo>
                      <a:cubicBezTo>
                        <a:pt x="222" y="459"/>
                        <a:pt x="254" y="500"/>
                        <a:pt x="272" y="582"/>
                      </a:cubicBezTo>
                      <a:cubicBezTo>
                        <a:pt x="287" y="664"/>
                        <a:pt x="312" y="779"/>
                        <a:pt x="287" y="836"/>
                      </a:cubicBezTo>
                      <a:cubicBezTo>
                        <a:pt x="262" y="894"/>
                        <a:pt x="248" y="861"/>
                        <a:pt x="320" y="984"/>
                      </a:cubicBezTo>
                      <a:cubicBezTo>
                        <a:pt x="394" y="1106"/>
                        <a:pt x="362" y="1131"/>
                        <a:pt x="394" y="1221"/>
                      </a:cubicBezTo>
                      <a:cubicBezTo>
                        <a:pt x="426" y="1311"/>
                        <a:pt x="485" y="1345"/>
                        <a:pt x="524" y="1369"/>
                      </a:cubicBezTo>
                      <a:cubicBezTo>
                        <a:pt x="566" y="1394"/>
                        <a:pt x="566" y="1345"/>
                        <a:pt x="542" y="1270"/>
                      </a:cubicBezTo>
                      <a:cubicBezTo>
                        <a:pt x="517" y="1196"/>
                        <a:pt x="517" y="1131"/>
                        <a:pt x="459" y="1049"/>
                      </a:cubicBezTo>
                      <a:cubicBezTo>
                        <a:pt x="403" y="968"/>
                        <a:pt x="312" y="943"/>
                        <a:pt x="336" y="770"/>
                      </a:cubicBezTo>
                      <a:cubicBezTo>
                        <a:pt x="362" y="599"/>
                        <a:pt x="352" y="541"/>
                        <a:pt x="394" y="599"/>
                      </a:cubicBezTo>
                      <a:cubicBezTo>
                        <a:pt x="435" y="656"/>
                        <a:pt x="557" y="787"/>
                        <a:pt x="589" y="836"/>
                      </a:cubicBezTo>
                      <a:cubicBezTo>
                        <a:pt x="623" y="885"/>
                        <a:pt x="697" y="844"/>
                        <a:pt x="788" y="779"/>
                      </a:cubicBezTo>
                      <a:cubicBezTo>
                        <a:pt x="878" y="714"/>
                        <a:pt x="878" y="656"/>
                        <a:pt x="828" y="541"/>
                      </a:cubicBezTo>
                      <a:cubicBezTo>
                        <a:pt x="779" y="426"/>
                        <a:pt x="679" y="311"/>
                        <a:pt x="663" y="264"/>
                      </a:cubicBezTo>
                      <a:cubicBezTo>
                        <a:pt x="647" y="214"/>
                        <a:pt x="673" y="131"/>
                        <a:pt x="721" y="99"/>
                      </a:cubicBezTo>
                      <a:cubicBezTo>
                        <a:pt x="770" y="66"/>
                        <a:pt x="794" y="0"/>
                        <a:pt x="828" y="34"/>
                      </a:cubicBezTo>
                      <a:cubicBezTo>
                        <a:pt x="860" y="66"/>
                        <a:pt x="0" y="148"/>
                        <a:pt x="0" y="1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2" name="îs1ïḋê">
                  <a:extLst>
                    <a:ext uri="{FF2B5EF4-FFF2-40B4-BE49-F238E27FC236}">
                      <a16:creationId xmlns:a16="http://schemas.microsoft.com/office/drawing/2014/main" id="{A0D65548-11CA-7501-8559-7243EE21F5E0}"/>
                    </a:ext>
                  </a:extLst>
                </p:cNvPr>
                <p:cNvSpPr/>
                <p:nvPr/>
              </p:nvSpPr>
              <p:spPr bwMode="auto">
                <a:xfrm>
                  <a:off x="5539" y="2947"/>
                  <a:ext cx="266" cy="299"/>
                </a:xfrm>
                <a:custGeom>
                  <a:avLst/>
                  <a:gdLst>
                    <a:gd name="T0" fmla="*/ 391 w 681"/>
                    <a:gd name="T1" fmla="*/ 266 h 768"/>
                    <a:gd name="T2" fmla="*/ 237 w 681"/>
                    <a:gd name="T3" fmla="*/ 126 h 768"/>
                    <a:gd name="T4" fmla="*/ 138 w 681"/>
                    <a:gd name="T5" fmla="*/ 35 h 768"/>
                    <a:gd name="T6" fmla="*/ 57 w 681"/>
                    <a:gd name="T7" fmla="*/ 76 h 768"/>
                    <a:gd name="T8" fmla="*/ 242 w 681"/>
                    <a:gd name="T9" fmla="*/ 318 h 768"/>
                    <a:gd name="T10" fmla="*/ 398 w 681"/>
                    <a:gd name="T11" fmla="*/ 612 h 768"/>
                    <a:gd name="T12" fmla="*/ 570 w 681"/>
                    <a:gd name="T13" fmla="*/ 762 h 768"/>
                    <a:gd name="T14" fmla="*/ 617 w 681"/>
                    <a:gd name="T15" fmla="*/ 594 h 768"/>
                    <a:gd name="T16" fmla="*/ 484 w 681"/>
                    <a:gd name="T17" fmla="*/ 380 h 768"/>
                    <a:gd name="T18" fmla="*/ 391 w 681"/>
                    <a:gd name="T19" fmla="*/ 266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1" h="768">
                      <a:moveTo>
                        <a:pt x="391" y="266"/>
                      </a:moveTo>
                      <a:cubicBezTo>
                        <a:pt x="335" y="224"/>
                        <a:pt x="259" y="173"/>
                        <a:pt x="237" y="126"/>
                      </a:cubicBezTo>
                      <a:cubicBezTo>
                        <a:pt x="212" y="81"/>
                        <a:pt x="185" y="40"/>
                        <a:pt x="138" y="35"/>
                      </a:cubicBezTo>
                      <a:cubicBezTo>
                        <a:pt x="92" y="29"/>
                        <a:pt x="0" y="0"/>
                        <a:pt x="57" y="76"/>
                      </a:cubicBezTo>
                      <a:cubicBezTo>
                        <a:pt x="114" y="150"/>
                        <a:pt x="208" y="237"/>
                        <a:pt x="242" y="318"/>
                      </a:cubicBezTo>
                      <a:cubicBezTo>
                        <a:pt x="275" y="398"/>
                        <a:pt x="358" y="520"/>
                        <a:pt x="398" y="612"/>
                      </a:cubicBezTo>
                      <a:cubicBezTo>
                        <a:pt x="438" y="704"/>
                        <a:pt x="518" y="768"/>
                        <a:pt x="570" y="762"/>
                      </a:cubicBezTo>
                      <a:cubicBezTo>
                        <a:pt x="623" y="756"/>
                        <a:pt x="681" y="652"/>
                        <a:pt x="617" y="594"/>
                      </a:cubicBezTo>
                      <a:cubicBezTo>
                        <a:pt x="554" y="538"/>
                        <a:pt x="525" y="445"/>
                        <a:pt x="484" y="380"/>
                      </a:cubicBezTo>
                      <a:cubicBezTo>
                        <a:pt x="444" y="318"/>
                        <a:pt x="415" y="283"/>
                        <a:pt x="391" y="2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3" name="íṡľíḓè">
                  <a:extLst>
                    <a:ext uri="{FF2B5EF4-FFF2-40B4-BE49-F238E27FC236}">
                      <a16:creationId xmlns:a16="http://schemas.microsoft.com/office/drawing/2014/main" id="{105431DF-2883-AB8E-CE06-F4FED17EDDBF}"/>
                    </a:ext>
                  </a:extLst>
                </p:cNvPr>
                <p:cNvSpPr/>
                <p:nvPr/>
              </p:nvSpPr>
              <p:spPr bwMode="auto">
                <a:xfrm>
                  <a:off x="5757" y="3248"/>
                  <a:ext cx="211" cy="83"/>
                </a:xfrm>
                <a:custGeom>
                  <a:avLst/>
                  <a:gdLst>
                    <a:gd name="T0" fmla="*/ 237 w 543"/>
                    <a:gd name="T1" fmla="*/ 52 h 213"/>
                    <a:gd name="T2" fmla="*/ 97 w 543"/>
                    <a:gd name="T3" fmla="*/ 5 h 213"/>
                    <a:gd name="T4" fmla="*/ 79 w 543"/>
                    <a:gd name="T5" fmla="*/ 114 h 213"/>
                    <a:gd name="T6" fmla="*/ 265 w 543"/>
                    <a:gd name="T7" fmla="*/ 144 h 213"/>
                    <a:gd name="T8" fmla="*/ 474 w 543"/>
                    <a:gd name="T9" fmla="*/ 201 h 213"/>
                    <a:gd name="T10" fmla="*/ 474 w 543"/>
                    <a:gd name="T11" fmla="*/ 132 h 213"/>
                    <a:gd name="T12" fmla="*/ 358 w 543"/>
                    <a:gd name="T13" fmla="*/ 40 h 213"/>
                    <a:gd name="T14" fmla="*/ 237 w 543"/>
                    <a:gd name="T15" fmla="*/ 5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3" h="213">
                      <a:moveTo>
                        <a:pt x="237" y="52"/>
                      </a:moveTo>
                      <a:cubicBezTo>
                        <a:pt x="188" y="52"/>
                        <a:pt x="138" y="11"/>
                        <a:pt x="97" y="5"/>
                      </a:cubicBezTo>
                      <a:cubicBezTo>
                        <a:pt x="57" y="0"/>
                        <a:pt x="0" y="86"/>
                        <a:pt x="79" y="114"/>
                      </a:cubicBezTo>
                      <a:cubicBezTo>
                        <a:pt x="160" y="144"/>
                        <a:pt x="190" y="127"/>
                        <a:pt x="265" y="144"/>
                      </a:cubicBezTo>
                      <a:cubicBezTo>
                        <a:pt x="339" y="161"/>
                        <a:pt x="444" y="190"/>
                        <a:pt x="474" y="201"/>
                      </a:cubicBezTo>
                      <a:cubicBezTo>
                        <a:pt x="502" y="213"/>
                        <a:pt x="543" y="156"/>
                        <a:pt x="474" y="132"/>
                      </a:cubicBezTo>
                      <a:cubicBezTo>
                        <a:pt x="402" y="109"/>
                        <a:pt x="419" y="58"/>
                        <a:pt x="358" y="40"/>
                      </a:cubicBezTo>
                      <a:cubicBezTo>
                        <a:pt x="292" y="22"/>
                        <a:pt x="281" y="52"/>
                        <a:pt x="237" y="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4" name="ïs1ïdé">
                  <a:extLst>
                    <a:ext uri="{FF2B5EF4-FFF2-40B4-BE49-F238E27FC236}">
                      <a16:creationId xmlns:a16="http://schemas.microsoft.com/office/drawing/2014/main" id="{63D520CC-D07B-A174-8D7C-40CA65B6DE27}"/>
                    </a:ext>
                  </a:extLst>
                </p:cNvPr>
                <p:cNvSpPr/>
                <p:nvPr/>
              </p:nvSpPr>
              <p:spPr bwMode="auto">
                <a:xfrm>
                  <a:off x="5835" y="2916"/>
                  <a:ext cx="212" cy="295"/>
                </a:xfrm>
                <a:custGeom>
                  <a:avLst/>
                  <a:gdLst>
                    <a:gd name="T0" fmla="*/ 213 w 542"/>
                    <a:gd name="T1" fmla="*/ 670 h 757"/>
                    <a:gd name="T2" fmla="*/ 393 w 542"/>
                    <a:gd name="T3" fmla="*/ 670 h 757"/>
                    <a:gd name="T4" fmla="*/ 479 w 542"/>
                    <a:gd name="T5" fmla="*/ 491 h 757"/>
                    <a:gd name="T6" fmla="*/ 490 w 542"/>
                    <a:gd name="T7" fmla="*/ 405 h 757"/>
                    <a:gd name="T8" fmla="*/ 484 w 542"/>
                    <a:gd name="T9" fmla="*/ 267 h 757"/>
                    <a:gd name="T10" fmla="*/ 520 w 542"/>
                    <a:gd name="T11" fmla="*/ 168 h 757"/>
                    <a:gd name="T12" fmla="*/ 501 w 542"/>
                    <a:gd name="T13" fmla="*/ 53 h 757"/>
                    <a:gd name="T14" fmla="*/ 415 w 542"/>
                    <a:gd name="T15" fmla="*/ 41 h 757"/>
                    <a:gd name="T16" fmla="*/ 341 w 542"/>
                    <a:gd name="T17" fmla="*/ 162 h 757"/>
                    <a:gd name="T18" fmla="*/ 247 w 542"/>
                    <a:gd name="T19" fmla="*/ 243 h 757"/>
                    <a:gd name="T20" fmla="*/ 161 w 542"/>
                    <a:gd name="T21" fmla="*/ 301 h 757"/>
                    <a:gd name="T22" fmla="*/ 97 w 542"/>
                    <a:gd name="T23" fmla="*/ 330 h 757"/>
                    <a:gd name="T24" fmla="*/ 21 w 542"/>
                    <a:gd name="T25" fmla="*/ 364 h 757"/>
                    <a:gd name="T26" fmla="*/ 52 w 542"/>
                    <a:gd name="T27" fmla="*/ 550 h 757"/>
                    <a:gd name="T28" fmla="*/ 213 w 542"/>
                    <a:gd name="T29" fmla="*/ 67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2" h="757">
                      <a:moveTo>
                        <a:pt x="213" y="670"/>
                      </a:moveTo>
                      <a:cubicBezTo>
                        <a:pt x="311" y="663"/>
                        <a:pt x="316" y="757"/>
                        <a:pt x="393" y="670"/>
                      </a:cubicBezTo>
                      <a:cubicBezTo>
                        <a:pt x="467" y="584"/>
                        <a:pt x="495" y="567"/>
                        <a:pt x="479" y="491"/>
                      </a:cubicBezTo>
                      <a:cubicBezTo>
                        <a:pt x="462" y="416"/>
                        <a:pt x="443" y="422"/>
                        <a:pt x="490" y="405"/>
                      </a:cubicBezTo>
                      <a:cubicBezTo>
                        <a:pt x="536" y="387"/>
                        <a:pt x="506" y="313"/>
                        <a:pt x="484" y="267"/>
                      </a:cubicBezTo>
                      <a:cubicBezTo>
                        <a:pt x="462" y="220"/>
                        <a:pt x="495" y="192"/>
                        <a:pt x="520" y="168"/>
                      </a:cubicBezTo>
                      <a:cubicBezTo>
                        <a:pt x="542" y="145"/>
                        <a:pt x="531" y="105"/>
                        <a:pt x="501" y="53"/>
                      </a:cubicBezTo>
                      <a:cubicBezTo>
                        <a:pt x="472" y="0"/>
                        <a:pt x="448" y="17"/>
                        <a:pt x="415" y="41"/>
                      </a:cubicBezTo>
                      <a:cubicBezTo>
                        <a:pt x="379" y="64"/>
                        <a:pt x="393" y="145"/>
                        <a:pt x="341" y="162"/>
                      </a:cubicBezTo>
                      <a:cubicBezTo>
                        <a:pt x="289" y="179"/>
                        <a:pt x="289" y="231"/>
                        <a:pt x="247" y="243"/>
                      </a:cubicBezTo>
                      <a:cubicBezTo>
                        <a:pt x="206" y="254"/>
                        <a:pt x="166" y="254"/>
                        <a:pt x="161" y="301"/>
                      </a:cubicBezTo>
                      <a:cubicBezTo>
                        <a:pt x="156" y="347"/>
                        <a:pt x="143" y="341"/>
                        <a:pt x="97" y="330"/>
                      </a:cubicBezTo>
                      <a:cubicBezTo>
                        <a:pt x="52" y="318"/>
                        <a:pt x="46" y="318"/>
                        <a:pt x="21" y="364"/>
                      </a:cubicBezTo>
                      <a:cubicBezTo>
                        <a:pt x="0" y="410"/>
                        <a:pt x="16" y="463"/>
                        <a:pt x="52" y="550"/>
                      </a:cubicBezTo>
                      <a:cubicBezTo>
                        <a:pt x="85" y="636"/>
                        <a:pt x="132" y="675"/>
                        <a:pt x="213" y="67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5" name="î$ḻïḓè">
                  <a:extLst>
                    <a:ext uri="{FF2B5EF4-FFF2-40B4-BE49-F238E27FC236}">
                      <a16:creationId xmlns:a16="http://schemas.microsoft.com/office/drawing/2014/main" id="{DA2DF07E-0A7E-3656-564D-331A7A02B5D4}"/>
                    </a:ext>
                  </a:extLst>
                </p:cNvPr>
                <p:cNvSpPr/>
                <p:nvPr/>
              </p:nvSpPr>
              <p:spPr bwMode="auto">
                <a:xfrm>
                  <a:off x="6000" y="3316"/>
                  <a:ext cx="55" cy="30"/>
                </a:xfrm>
                <a:custGeom>
                  <a:avLst/>
                  <a:gdLst>
                    <a:gd name="T0" fmla="*/ 80 w 143"/>
                    <a:gd name="T1" fmla="*/ 63 h 77"/>
                    <a:gd name="T2" fmla="*/ 6 w 143"/>
                    <a:gd name="T3" fmla="*/ 28 h 77"/>
                    <a:gd name="T4" fmla="*/ 69 w 143"/>
                    <a:gd name="T5" fmla="*/ 11 h 77"/>
                    <a:gd name="T6" fmla="*/ 80 w 143"/>
                    <a:gd name="T7" fmla="*/ 6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3" h="77">
                      <a:moveTo>
                        <a:pt x="80" y="63"/>
                      </a:moveTo>
                      <a:cubicBezTo>
                        <a:pt x="54" y="77"/>
                        <a:pt x="11" y="58"/>
                        <a:pt x="6" y="28"/>
                      </a:cubicBezTo>
                      <a:cubicBezTo>
                        <a:pt x="0" y="0"/>
                        <a:pt x="46" y="11"/>
                        <a:pt x="69" y="11"/>
                      </a:cubicBezTo>
                      <a:cubicBezTo>
                        <a:pt x="91" y="11"/>
                        <a:pt x="143" y="28"/>
                        <a:pt x="80" y="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6" name="îṧlîḋè">
                  <a:extLst>
                    <a:ext uri="{FF2B5EF4-FFF2-40B4-BE49-F238E27FC236}">
                      <a16:creationId xmlns:a16="http://schemas.microsoft.com/office/drawing/2014/main" id="{2C28BA28-9ABA-E09F-66FA-E4ED22BAB5A4}"/>
                    </a:ext>
                  </a:extLst>
                </p:cNvPr>
                <p:cNvSpPr/>
                <p:nvPr/>
              </p:nvSpPr>
              <p:spPr bwMode="auto">
                <a:xfrm>
                  <a:off x="6131" y="3297"/>
                  <a:ext cx="111" cy="70"/>
                </a:xfrm>
                <a:custGeom>
                  <a:avLst/>
                  <a:gdLst>
                    <a:gd name="T0" fmla="*/ 41 w 284"/>
                    <a:gd name="T1" fmla="*/ 138 h 179"/>
                    <a:gd name="T2" fmla="*/ 163 w 284"/>
                    <a:gd name="T3" fmla="*/ 47 h 179"/>
                    <a:gd name="T4" fmla="*/ 221 w 284"/>
                    <a:gd name="T5" fmla="*/ 52 h 179"/>
                    <a:gd name="T6" fmla="*/ 99 w 284"/>
                    <a:gd name="T7" fmla="*/ 138 h 179"/>
                    <a:gd name="T8" fmla="*/ 41 w 284"/>
                    <a:gd name="T9" fmla="*/ 13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79">
                      <a:moveTo>
                        <a:pt x="41" y="138"/>
                      </a:moveTo>
                      <a:cubicBezTo>
                        <a:pt x="94" y="86"/>
                        <a:pt x="105" y="63"/>
                        <a:pt x="163" y="47"/>
                      </a:cubicBezTo>
                      <a:cubicBezTo>
                        <a:pt x="221" y="29"/>
                        <a:pt x="284" y="0"/>
                        <a:pt x="221" y="52"/>
                      </a:cubicBezTo>
                      <a:cubicBezTo>
                        <a:pt x="157" y="103"/>
                        <a:pt x="132" y="110"/>
                        <a:pt x="99" y="138"/>
                      </a:cubicBezTo>
                      <a:cubicBezTo>
                        <a:pt x="63" y="168"/>
                        <a:pt x="0" y="179"/>
                        <a:pt x="41" y="1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7" name="ïṥ1iḑè">
                  <a:extLst>
                    <a:ext uri="{FF2B5EF4-FFF2-40B4-BE49-F238E27FC236}">
                      <a16:creationId xmlns:a16="http://schemas.microsoft.com/office/drawing/2014/main" id="{2661402B-766F-928F-22B7-D293D3BE3EC4}"/>
                    </a:ext>
                  </a:extLst>
                </p:cNvPr>
                <p:cNvSpPr/>
                <p:nvPr/>
              </p:nvSpPr>
              <p:spPr bwMode="auto">
                <a:xfrm>
                  <a:off x="6047" y="3340"/>
                  <a:ext cx="43" cy="22"/>
                </a:xfrm>
                <a:custGeom>
                  <a:avLst/>
                  <a:gdLst>
                    <a:gd name="T0" fmla="*/ 53 w 112"/>
                    <a:gd name="T1" fmla="*/ 45 h 57"/>
                    <a:gd name="T2" fmla="*/ 23 w 112"/>
                    <a:gd name="T3" fmla="*/ 10 h 57"/>
                    <a:gd name="T4" fmla="*/ 78 w 112"/>
                    <a:gd name="T5" fmla="*/ 14 h 57"/>
                    <a:gd name="T6" fmla="*/ 106 w 112"/>
                    <a:gd name="T7" fmla="*/ 47 h 57"/>
                    <a:gd name="T8" fmla="*/ 53 w 112"/>
                    <a:gd name="T9" fmla="*/ 4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57">
                      <a:moveTo>
                        <a:pt x="53" y="45"/>
                      </a:moveTo>
                      <a:cubicBezTo>
                        <a:pt x="37" y="35"/>
                        <a:pt x="0" y="13"/>
                        <a:pt x="23" y="10"/>
                      </a:cubicBezTo>
                      <a:cubicBezTo>
                        <a:pt x="48" y="9"/>
                        <a:pt x="63" y="0"/>
                        <a:pt x="78" y="14"/>
                      </a:cubicBezTo>
                      <a:cubicBezTo>
                        <a:pt x="91" y="27"/>
                        <a:pt x="112" y="37"/>
                        <a:pt x="106" y="47"/>
                      </a:cubicBezTo>
                      <a:cubicBezTo>
                        <a:pt x="101" y="57"/>
                        <a:pt x="64" y="52"/>
                        <a:pt x="53" y="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8" name="îŝḻîḓè">
                  <a:extLst>
                    <a:ext uri="{FF2B5EF4-FFF2-40B4-BE49-F238E27FC236}">
                      <a16:creationId xmlns:a16="http://schemas.microsoft.com/office/drawing/2014/main" id="{633B0BED-6164-F7F0-F5FB-EF052D1FC6EC}"/>
                    </a:ext>
                  </a:extLst>
                </p:cNvPr>
                <p:cNvSpPr/>
                <p:nvPr/>
              </p:nvSpPr>
              <p:spPr bwMode="auto">
                <a:xfrm>
                  <a:off x="6065" y="3310"/>
                  <a:ext cx="76" cy="23"/>
                </a:xfrm>
                <a:custGeom>
                  <a:avLst/>
                  <a:gdLst>
                    <a:gd name="T0" fmla="*/ 32 w 195"/>
                    <a:gd name="T1" fmla="*/ 37 h 58"/>
                    <a:gd name="T2" fmla="*/ 107 w 195"/>
                    <a:gd name="T3" fmla="*/ 52 h 58"/>
                    <a:gd name="T4" fmla="*/ 149 w 195"/>
                    <a:gd name="T5" fmla="*/ 34 h 58"/>
                    <a:gd name="T6" fmla="*/ 165 w 195"/>
                    <a:gd name="T7" fmla="*/ 15 h 58"/>
                    <a:gd name="T8" fmla="*/ 90 w 195"/>
                    <a:gd name="T9" fmla="*/ 7 h 58"/>
                    <a:gd name="T10" fmla="*/ 23 w 195"/>
                    <a:gd name="T11" fmla="*/ 6 h 58"/>
                    <a:gd name="T12" fmla="*/ 32 w 195"/>
                    <a:gd name="T13" fmla="*/ 3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58">
                      <a:moveTo>
                        <a:pt x="32" y="37"/>
                      </a:moveTo>
                      <a:cubicBezTo>
                        <a:pt x="49" y="39"/>
                        <a:pt x="89" y="58"/>
                        <a:pt x="107" y="52"/>
                      </a:cubicBezTo>
                      <a:cubicBezTo>
                        <a:pt x="128" y="46"/>
                        <a:pt x="134" y="34"/>
                        <a:pt x="149" y="34"/>
                      </a:cubicBezTo>
                      <a:cubicBezTo>
                        <a:pt x="163" y="36"/>
                        <a:pt x="195" y="19"/>
                        <a:pt x="165" y="15"/>
                      </a:cubicBezTo>
                      <a:cubicBezTo>
                        <a:pt x="139" y="12"/>
                        <a:pt x="113" y="12"/>
                        <a:pt x="90" y="7"/>
                      </a:cubicBezTo>
                      <a:cubicBezTo>
                        <a:pt x="65" y="2"/>
                        <a:pt x="45" y="0"/>
                        <a:pt x="23" y="6"/>
                      </a:cubicBezTo>
                      <a:cubicBezTo>
                        <a:pt x="0" y="14"/>
                        <a:pt x="7" y="36"/>
                        <a:pt x="32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9" name="ïṥḷíďé">
                  <a:extLst>
                    <a:ext uri="{FF2B5EF4-FFF2-40B4-BE49-F238E27FC236}">
                      <a16:creationId xmlns:a16="http://schemas.microsoft.com/office/drawing/2014/main" id="{F5B034A3-F1AA-200E-4D61-073B4C465719}"/>
                    </a:ext>
                  </a:extLst>
                </p:cNvPr>
                <p:cNvSpPr/>
                <p:nvPr/>
              </p:nvSpPr>
              <p:spPr bwMode="auto">
                <a:xfrm>
                  <a:off x="6039" y="3059"/>
                  <a:ext cx="160" cy="179"/>
                </a:xfrm>
                <a:custGeom>
                  <a:avLst/>
                  <a:gdLst>
                    <a:gd name="T0" fmla="*/ 26 w 411"/>
                    <a:gd name="T1" fmla="*/ 414 h 460"/>
                    <a:gd name="T2" fmla="*/ 16 w 411"/>
                    <a:gd name="T3" fmla="*/ 327 h 460"/>
                    <a:gd name="T4" fmla="*/ 37 w 411"/>
                    <a:gd name="T5" fmla="*/ 222 h 460"/>
                    <a:gd name="T6" fmla="*/ 58 w 411"/>
                    <a:gd name="T7" fmla="*/ 117 h 460"/>
                    <a:gd name="T8" fmla="*/ 131 w 411"/>
                    <a:gd name="T9" fmla="*/ 29 h 460"/>
                    <a:gd name="T10" fmla="*/ 306 w 411"/>
                    <a:gd name="T11" fmla="*/ 26 h 460"/>
                    <a:gd name="T12" fmla="*/ 348 w 411"/>
                    <a:gd name="T13" fmla="*/ 47 h 460"/>
                    <a:gd name="T14" fmla="*/ 217 w 411"/>
                    <a:gd name="T15" fmla="*/ 71 h 460"/>
                    <a:gd name="T16" fmla="*/ 105 w 411"/>
                    <a:gd name="T17" fmla="*/ 117 h 460"/>
                    <a:gd name="T18" fmla="*/ 206 w 411"/>
                    <a:gd name="T19" fmla="*/ 167 h 460"/>
                    <a:gd name="T20" fmla="*/ 206 w 411"/>
                    <a:gd name="T21" fmla="*/ 226 h 460"/>
                    <a:gd name="T22" fmla="*/ 179 w 411"/>
                    <a:gd name="T23" fmla="*/ 310 h 460"/>
                    <a:gd name="T24" fmla="*/ 238 w 411"/>
                    <a:gd name="T25" fmla="*/ 414 h 460"/>
                    <a:gd name="T26" fmla="*/ 151 w 411"/>
                    <a:gd name="T27" fmla="*/ 394 h 460"/>
                    <a:gd name="T28" fmla="*/ 117 w 411"/>
                    <a:gd name="T29" fmla="*/ 335 h 460"/>
                    <a:gd name="T30" fmla="*/ 79 w 411"/>
                    <a:gd name="T31" fmla="*/ 451 h 460"/>
                    <a:gd name="T32" fmla="*/ 26 w 411"/>
                    <a:gd name="T33" fmla="*/ 414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1" h="460">
                      <a:moveTo>
                        <a:pt x="26" y="414"/>
                      </a:moveTo>
                      <a:cubicBezTo>
                        <a:pt x="37" y="382"/>
                        <a:pt x="33" y="364"/>
                        <a:pt x="16" y="327"/>
                      </a:cubicBezTo>
                      <a:cubicBezTo>
                        <a:pt x="0" y="288"/>
                        <a:pt x="33" y="251"/>
                        <a:pt x="37" y="222"/>
                      </a:cubicBezTo>
                      <a:cubicBezTo>
                        <a:pt x="42" y="192"/>
                        <a:pt x="54" y="172"/>
                        <a:pt x="58" y="117"/>
                      </a:cubicBezTo>
                      <a:cubicBezTo>
                        <a:pt x="64" y="63"/>
                        <a:pt x="30" y="26"/>
                        <a:pt x="131" y="29"/>
                      </a:cubicBezTo>
                      <a:cubicBezTo>
                        <a:pt x="230" y="33"/>
                        <a:pt x="272" y="51"/>
                        <a:pt x="306" y="26"/>
                      </a:cubicBezTo>
                      <a:cubicBezTo>
                        <a:pt x="338" y="0"/>
                        <a:pt x="411" y="0"/>
                        <a:pt x="348" y="47"/>
                      </a:cubicBezTo>
                      <a:cubicBezTo>
                        <a:pt x="285" y="93"/>
                        <a:pt x="280" y="80"/>
                        <a:pt x="217" y="71"/>
                      </a:cubicBezTo>
                      <a:cubicBezTo>
                        <a:pt x="156" y="63"/>
                        <a:pt x="100" y="71"/>
                        <a:pt x="105" y="117"/>
                      </a:cubicBezTo>
                      <a:cubicBezTo>
                        <a:pt x="109" y="163"/>
                        <a:pt x="179" y="172"/>
                        <a:pt x="206" y="167"/>
                      </a:cubicBezTo>
                      <a:cubicBezTo>
                        <a:pt x="230" y="163"/>
                        <a:pt x="248" y="197"/>
                        <a:pt x="206" y="226"/>
                      </a:cubicBezTo>
                      <a:cubicBezTo>
                        <a:pt x="164" y="256"/>
                        <a:pt x="143" y="285"/>
                        <a:pt x="179" y="310"/>
                      </a:cubicBezTo>
                      <a:cubicBezTo>
                        <a:pt x="217" y="335"/>
                        <a:pt x="290" y="376"/>
                        <a:pt x="238" y="414"/>
                      </a:cubicBezTo>
                      <a:cubicBezTo>
                        <a:pt x="188" y="451"/>
                        <a:pt x="168" y="448"/>
                        <a:pt x="151" y="394"/>
                      </a:cubicBezTo>
                      <a:cubicBezTo>
                        <a:pt x="133" y="339"/>
                        <a:pt x="133" y="276"/>
                        <a:pt x="117" y="335"/>
                      </a:cubicBezTo>
                      <a:cubicBezTo>
                        <a:pt x="100" y="394"/>
                        <a:pt x="121" y="451"/>
                        <a:pt x="79" y="451"/>
                      </a:cubicBezTo>
                      <a:cubicBezTo>
                        <a:pt x="37" y="451"/>
                        <a:pt x="10" y="460"/>
                        <a:pt x="26" y="41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0" name="îṡḻidé">
                  <a:extLst>
                    <a:ext uri="{FF2B5EF4-FFF2-40B4-BE49-F238E27FC236}">
                      <a16:creationId xmlns:a16="http://schemas.microsoft.com/office/drawing/2014/main" id="{ECEFBF76-2515-F1C0-BE4C-419FBE179B05}"/>
                    </a:ext>
                  </a:extLst>
                </p:cNvPr>
                <p:cNvSpPr/>
                <p:nvPr/>
              </p:nvSpPr>
              <p:spPr bwMode="auto">
                <a:xfrm>
                  <a:off x="6298" y="3107"/>
                  <a:ext cx="407" cy="275"/>
                </a:xfrm>
                <a:custGeom>
                  <a:avLst/>
                  <a:gdLst>
                    <a:gd name="T0" fmla="*/ 19 w 1042"/>
                    <a:gd name="T1" fmla="*/ 72 h 707"/>
                    <a:gd name="T2" fmla="*/ 65 w 1042"/>
                    <a:gd name="T3" fmla="*/ 18 h 707"/>
                    <a:gd name="T4" fmla="*/ 168 w 1042"/>
                    <a:gd name="T5" fmla="*/ 50 h 707"/>
                    <a:gd name="T6" fmla="*/ 193 w 1042"/>
                    <a:gd name="T7" fmla="*/ 151 h 707"/>
                    <a:gd name="T8" fmla="*/ 266 w 1042"/>
                    <a:gd name="T9" fmla="*/ 159 h 707"/>
                    <a:gd name="T10" fmla="*/ 336 w 1042"/>
                    <a:gd name="T11" fmla="*/ 80 h 707"/>
                    <a:gd name="T12" fmla="*/ 452 w 1042"/>
                    <a:gd name="T13" fmla="*/ 101 h 707"/>
                    <a:gd name="T14" fmla="*/ 630 w 1042"/>
                    <a:gd name="T15" fmla="*/ 193 h 707"/>
                    <a:gd name="T16" fmla="*/ 783 w 1042"/>
                    <a:gd name="T17" fmla="*/ 285 h 707"/>
                    <a:gd name="T18" fmla="*/ 893 w 1042"/>
                    <a:gd name="T19" fmla="*/ 418 h 707"/>
                    <a:gd name="T20" fmla="*/ 901 w 1042"/>
                    <a:gd name="T21" fmla="*/ 514 h 707"/>
                    <a:gd name="T22" fmla="*/ 1030 w 1042"/>
                    <a:gd name="T23" fmla="*/ 644 h 707"/>
                    <a:gd name="T24" fmla="*/ 993 w 1042"/>
                    <a:gd name="T25" fmla="*/ 677 h 707"/>
                    <a:gd name="T26" fmla="*/ 877 w 1042"/>
                    <a:gd name="T27" fmla="*/ 623 h 707"/>
                    <a:gd name="T28" fmla="*/ 775 w 1042"/>
                    <a:gd name="T29" fmla="*/ 514 h 707"/>
                    <a:gd name="T30" fmla="*/ 674 w 1042"/>
                    <a:gd name="T31" fmla="*/ 514 h 707"/>
                    <a:gd name="T32" fmla="*/ 588 w 1042"/>
                    <a:gd name="T33" fmla="*/ 565 h 707"/>
                    <a:gd name="T34" fmla="*/ 482 w 1042"/>
                    <a:gd name="T35" fmla="*/ 514 h 707"/>
                    <a:gd name="T36" fmla="*/ 425 w 1042"/>
                    <a:gd name="T37" fmla="*/ 472 h 707"/>
                    <a:gd name="T38" fmla="*/ 387 w 1042"/>
                    <a:gd name="T39" fmla="*/ 361 h 707"/>
                    <a:gd name="T40" fmla="*/ 287 w 1042"/>
                    <a:gd name="T41" fmla="*/ 280 h 707"/>
                    <a:gd name="T42" fmla="*/ 177 w 1042"/>
                    <a:gd name="T43" fmla="*/ 210 h 707"/>
                    <a:gd name="T44" fmla="*/ 61 w 1042"/>
                    <a:gd name="T45" fmla="*/ 151 h 707"/>
                    <a:gd name="T46" fmla="*/ 19 w 1042"/>
                    <a:gd name="T47" fmla="*/ 7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42" h="707">
                      <a:moveTo>
                        <a:pt x="19" y="72"/>
                      </a:moveTo>
                      <a:cubicBezTo>
                        <a:pt x="0" y="47"/>
                        <a:pt x="19" y="30"/>
                        <a:pt x="65" y="18"/>
                      </a:cubicBezTo>
                      <a:cubicBezTo>
                        <a:pt x="111" y="5"/>
                        <a:pt x="168" y="0"/>
                        <a:pt x="168" y="50"/>
                      </a:cubicBezTo>
                      <a:cubicBezTo>
                        <a:pt x="168" y="101"/>
                        <a:pt x="161" y="114"/>
                        <a:pt x="193" y="151"/>
                      </a:cubicBezTo>
                      <a:cubicBezTo>
                        <a:pt x="227" y="189"/>
                        <a:pt x="240" y="193"/>
                        <a:pt x="266" y="159"/>
                      </a:cubicBezTo>
                      <a:cubicBezTo>
                        <a:pt x="289" y="126"/>
                        <a:pt x="294" y="84"/>
                        <a:pt x="336" y="80"/>
                      </a:cubicBezTo>
                      <a:cubicBezTo>
                        <a:pt x="377" y="75"/>
                        <a:pt x="408" y="84"/>
                        <a:pt x="452" y="101"/>
                      </a:cubicBezTo>
                      <a:cubicBezTo>
                        <a:pt x="499" y="117"/>
                        <a:pt x="575" y="171"/>
                        <a:pt x="630" y="193"/>
                      </a:cubicBezTo>
                      <a:cubicBezTo>
                        <a:pt x="683" y="213"/>
                        <a:pt x="746" y="238"/>
                        <a:pt x="783" y="285"/>
                      </a:cubicBezTo>
                      <a:cubicBezTo>
                        <a:pt x="822" y="331"/>
                        <a:pt x="916" y="393"/>
                        <a:pt x="893" y="418"/>
                      </a:cubicBezTo>
                      <a:cubicBezTo>
                        <a:pt x="867" y="443"/>
                        <a:pt x="859" y="485"/>
                        <a:pt x="901" y="514"/>
                      </a:cubicBezTo>
                      <a:cubicBezTo>
                        <a:pt x="943" y="544"/>
                        <a:pt x="1018" y="623"/>
                        <a:pt x="1030" y="644"/>
                      </a:cubicBezTo>
                      <a:cubicBezTo>
                        <a:pt x="1042" y="665"/>
                        <a:pt x="1042" y="707"/>
                        <a:pt x="993" y="677"/>
                      </a:cubicBezTo>
                      <a:cubicBezTo>
                        <a:pt x="943" y="649"/>
                        <a:pt x="901" y="662"/>
                        <a:pt x="877" y="623"/>
                      </a:cubicBezTo>
                      <a:cubicBezTo>
                        <a:pt x="851" y="586"/>
                        <a:pt x="841" y="539"/>
                        <a:pt x="775" y="514"/>
                      </a:cubicBezTo>
                      <a:cubicBezTo>
                        <a:pt x="709" y="490"/>
                        <a:pt x="672" y="482"/>
                        <a:pt x="674" y="514"/>
                      </a:cubicBezTo>
                      <a:cubicBezTo>
                        <a:pt x="678" y="548"/>
                        <a:pt x="646" y="565"/>
                        <a:pt x="588" y="565"/>
                      </a:cubicBezTo>
                      <a:cubicBezTo>
                        <a:pt x="529" y="565"/>
                        <a:pt x="520" y="532"/>
                        <a:pt x="482" y="514"/>
                      </a:cubicBezTo>
                      <a:cubicBezTo>
                        <a:pt x="446" y="499"/>
                        <a:pt x="452" y="548"/>
                        <a:pt x="425" y="472"/>
                      </a:cubicBezTo>
                      <a:cubicBezTo>
                        <a:pt x="394" y="398"/>
                        <a:pt x="387" y="403"/>
                        <a:pt x="387" y="361"/>
                      </a:cubicBezTo>
                      <a:cubicBezTo>
                        <a:pt x="387" y="319"/>
                        <a:pt x="331" y="310"/>
                        <a:pt x="287" y="280"/>
                      </a:cubicBezTo>
                      <a:cubicBezTo>
                        <a:pt x="240" y="252"/>
                        <a:pt x="240" y="243"/>
                        <a:pt x="177" y="210"/>
                      </a:cubicBezTo>
                      <a:cubicBezTo>
                        <a:pt x="114" y="176"/>
                        <a:pt x="42" y="184"/>
                        <a:pt x="61" y="151"/>
                      </a:cubicBezTo>
                      <a:cubicBezTo>
                        <a:pt x="77" y="117"/>
                        <a:pt x="35" y="97"/>
                        <a:pt x="19" y="7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1" name="ïşľîḋè">
                  <a:extLst>
                    <a:ext uri="{FF2B5EF4-FFF2-40B4-BE49-F238E27FC236}">
                      <a16:creationId xmlns:a16="http://schemas.microsoft.com/office/drawing/2014/main" id="{863DBD34-6987-6794-AC0E-78BF3F1448E0}"/>
                    </a:ext>
                  </a:extLst>
                </p:cNvPr>
                <p:cNvSpPr/>
                <p:nvPr/>
              </p:nvSpPr>
              <p:spPr bwMode="auto">
                <a:xfrm>
                  <a:off x="6659" y="3188"/>
                  <a:ext cx="96" cy="68"/>
                </a:xfrm>
                <a:custGeom>
                  <a:avLst/>
                  <a:gdLst>
                    <a:gd name="T0" fmla="*/ 92 w 246"/>
                    <a:gd name="T1" fmla="*/ 171 h 175"/>
                    <a:gd name="T2" fmla="*/ 204 w 246"/>
                    <a:gd name="T3" fmla="*/ 91 h 175"/>
                    <a:gd name="T4" fmla="*/ 221 w 246"/>
                    <a:gd name="T5" fmla="*/ 37 h 175"/>
                    <a:gd name="T6" fmla="*/ 166 w 246"/>
                    <a:gd name="T7" fmla="*/ 45 h 175"/>
                    <a:gd name="T8" fmla="*/ 105 w 246"/>
                    <a:gd name="T9" fmla="*/ 99 h 175"/>
                    <a:gd name="T10" fmla="*/ 23 w 246"/>
                    <a:gd name="T11" fmla="*/ 133 h 175"/>
                    <a:gd name="T12" fmla="*/ 92 w 246"/>
                    <a:gd name="T13" fmla="*/ 17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175">
                      <a:moveTo>
                        <a:pt x="92" y="171"/>
                      </a:moveTo>
                      <a:cubicBezTo>
                        <a:pt x="116" y="168"/>
                        <a:pt x="191" y="108"/>
                        <a:pt x="204" y="91"/>
                      </a:cubicBezTo>
                      <a:cubicBezTo>
                        <a:pt x="216" y="74"/>
                        <a:pt x="246" y="74"/>
                        <a:pt x="221" y="37"/>
                      </a:cubicBezTo>
                      <a:cubicBezTo>
                        <a:pt x="195" y="0"/>
                        <a:pt x="200" y="3"/>
                        <a:pt x="166" y="45"/>
                      </a:cubicBezTo>
                      <a:cubicBezTo>
                        <a:pt x="132" y="87"/>
                        <a:pt x="146" y="91"/>
                        <a:pt x="105" y="99"/>
                      </a:cubicBezTo>
                      <a:cubicBezTo>
                        <a:pt x="63" y="108"/>
                        <a:pt x="50" y="129"/>
                        <a:pt x="23" y="133"/>
                      </a:cubicBezTo>
                      <a:cubicBezTo>
                        <a:pt x="0" y="138"/>
                        <a:pt x="42" y="175"/>
                        <a:pt x="9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2" name="îṣ1iḑe">
                  <a:extLst>
                    <a:ext uri="{FF2B5EF4-FFF2-40B4-BE49-F238E27FC236}">
                      <a16:creationId xmlns:a16="http://schemas.microsoft.com/office/drawing/2014/main" id="{D4BC54E4-007B-7E2D-5181-1F57B2E0C1E4}"/>
                    </a:ext>
                  </a:extLst>
                </p:cNvPr>
                <p:cNvSpPr/>
                <p:nvPr/>
              </p:nvSpPr>
              <p:spPr bwMode="auto">
                <a:xfrm>
                  <a:off x="6782" y="3237"/>
                  <a:ext cx="44" cy="52"/>
                </a:xfrm>
                <a:custGeom>
                  <a:avLst/>
                  <a:gdLst>
                    <a:gd name="T0" fmla="*/ 50 w 112"/>
                    <a:gd name="T1" fmla="*/ 104 h 134"/>
                    <a:gd name="T2" fmla="*/ 13 w 112"/>
                    <a:gd name="T3" fmla="*/ 46 h 134"/>
                    <a:gd name="T4" fmla="*/ 37 w 112"/>
                    <a:gd name="T5" fmla="*/ 42 h 134"/>
                    <a:gd name="T6" fmla="*/ 104 w 112"/>
                    <a:gd name="T7" fmla="*/ 109 h 134"/>
                    <a:gd name="T8" fmla="*/ 50 w 112"/>
                    <a:gd name="T9" fmla="*/ 10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34">
                      <a:moveTo>
                        <a:pt x="50" y="104"/>
                      </a:moveTo>
                      <a:cubicBezTo>
                        <a:pt x="21" y="92"/>
                        <a:pt x="16" y="79"/>
                        <a:pt x="13" y="46"/>
                      </a:cubicBezTo>
                      <a:cubicBezTo>
                        <a:pt x="9" y="13"/>
                        <a:pt x="0" y="0"/>
                        <a:pt x="37" y="42"/>
                      </a:cubicBezTo>
                      <a:cubicBezTo>
                        <a:pt x="75" y="84"/>
                        <a:pt x="112" y="84"/>
                        <a:pt x="104" y="109"/>
                      </a:cubicBezTo>
                      <a:cubicBezTo>
                        <a:pt x="97" y="134"/>
                        <a:pt x="88" y="121"/>
                        <a:pt x="50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3" name="íŝľïḍè">
                  <a:extLst>
                    <a:ext uri="{FF2B5EF4-FFF2-40B4-BE49-F238E27FC236}">
                      <a16:creationId xmlns:a16="http://schemas.microsoft.com/office/drawing/2014/main" id="{1FE90631-2458-ADD8-1960-38ED888C7AEB}"/>
                    </a:ext>
                  </a:extLst>
                </p:cNvPr>
                <p:cNvSpPr/>
                <p:nvPr/>
              </p:nvSpPr>
              <p:spPr bwMode="auto">
                <a:xfrm>
                  <a:off x="6969" y="3645"/>
                  <a:ext cx="75" cy="68"/>
                </a:xfrm>
                <a:custGeom>
                  <a:avLst/>
                  <a:gdLst>
                    <a:gd name="T0" fmla="*/ 58 w 192"/>
                    <a:gd name="T1" fmla="*/ 105 h 175"/>
                    <a:gd name="T2" fmla="*/ 153 w 192"/>
                    <a:gd name="T3" fmla="*/ 172 h 175"/>
                    <a:gd name="T4" fmla="*/ 153 w 192"/>
                    <a:gd name="T5" fmla="*/ 126 h 175"/>
                    <a:gd name="T6" fmla="*/ 74 w 192"/>
                    <a:gd name="T7" fmla="*/ 63 h 175"/>
                    <a:gd name="T8" fmla="*/ 11 w 192"/>
                    <a:gd name="T9" fmla="*/ 4 h 175"/>
                    <a:gd name="T10" fmla="*/ 58 w 192"/>
                    <a:gd name="T11" fmla="*/ 10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75">
                      <a:moveTo>
                        <a:pt x="58" y="105"/>
                      </a:moveTo>
                      <a:cubicBezTo>
                        <a:pt x="108" y="155"/>
                        <a:pt x="121" y="167"/>
                        <a:pt x="153" y="172"/>
                      </a:cubicBezTo>
                      <a:cubicBezTo>
                        <a:pt x="187" y="175"/>
                        <a:pt x="192" y="147"/>
                        <a:pt x="153" y="126"/>
                      </a:cubicBezTo>
                      <a:cubicBezTo>
                        <a:pt x="116" y="105"/>
                        <a:pt x="113" y="105"/>
                        <a:pt x="74" y="63"/>
                      </a:cubicBezTo>
                      <a:cubicBezTo>
                        <a:pt x="37" y="21"/>
                        <a:pt x="24" y="0"/>
                        <a:pt x="11" y="4"/>
                      </a:cubicBezTo>
                      <a:cubicBezTo>
                        <a:pt x="0" y="9"/>
                        <a:pt x="29" y="75"/>
                        <a:pt x="58" y="1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4" name="ïṧļíde">
                  <a:extLst>
                    <a:ext uri="{FF2B5EF4-FFF2-40B4-BE49-F238E27FC236}">
                      <a16:creationId xmlns:a16="http://schemas.microsoft.com/office/drawing/2014/main" id="{53D0BB8E-FF48-CF06-C206-88F562453DE9}"/>
                    </a:ext>
                  </a:extLst>
                </p:cNvPr>
                <p:cNvSpPr/>
                <p:nvPr/>
              </p:nvSpPr>
              <p:spPr bwMode="auto">
                <a:xfrm>
                  <a:off x="7151" y="4019"/>
                  <a:ext cx="143" cy="213"/>
                </a:xfrm>
                <a:custGeom>
                  <a:avLst/>
                  <a:gdLst>
                    <a:gd name="T0" fmla="*/ 113 w 367"/>
                    <a:gd name="T1" fmla="*/ 196 h 548"/>
                    <a:gd name="T2" fmla="*/ 71 w 367"/>
                    <a:gd name="T3" fmla="*/ 114 h 548"/>
                    <a:gd name="T4" fmla="*/ 22 w 367"/>
                    <a:gd name="T5" fmla="*/ 21 h 548"/>
                    <a:gd name="T6" fmla="*/ 88 w 367"/>
                    <a:gd name="T7" fmla="*/ 51 h 548"/>
                    <a:gd name="T8" fmla="*/ 143 w 367"/>
                    <a:gd name="T9" fmla="*/ 139 h 548"/>
                    <a:gd name="T10" fmla="*/ 167 w 367"/>
                    <a:gd name="T11" fmla="*/ 218 h 548"/>
                    <a:gd name="T12" fmla="*/ 222 w 367"/>
                    <a:gd name="T13" fmla="*/ 277 h 548"/>
                    <a:gd name="T14" fmla="*/ 307 w 367"/>
                    <a:gd name="T15" fmla="*/ 280 h 548"/>
                    <a:gd name="T16" fmla="*/ 343 w 367"/>
                    <a:gd name="T17" fmla="*/ 314 h 548"/>
                    <a:gd name="T18" fmla="*/ 267 w 367"/>
                    <a:gd name="T19" fmla="*/ 401 h 548"/>
                    <a:gd name="T20" fmla="*/ 225 w 367"/>
                    <a:gd name="T21" fmla="*/ 494 h 548"/>
                    <a:gd name="T22" fmla="*/ 165 w 367"/>
                    <a:gd name="T23" fmla="*/ 536 h 548"/>
                    <a:gd name="T24" fmla="*/ 148 w 367"/>
                    <a:gd name="T25" fmla="*/ 477 h 548"/>
                    <a:gd name="T26" fmla="*/ 104 w 367"/>
                    <a:gd name="T27" fmla="*/ 385 h 548"/>
                    <a:gd name="T28" fmla="*/ 125 w 367"/>
                    <a:gd name="T29" fmla="*/ 347 h 548"/>
                    <a:gd name="T30" fmla="*/ 113 w 367"/>
                    <a:gd name="T31" fmla="*/ 196 h 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548">
                      <a:moveTo>
                        <a:pt x="113" y="196"/>
                      </a:moveTo>
                      <a:cubicBezTo>
                        <a:pt x="81" y="176"/>
                        <a:pt x="101" y="151"/>
                        <a:pt x="71" y="114"/>
                      </a:cubicBezTo>
                      <a:cubicBezTo>
                        <a:pt x="41" y="75"/>
                        <a:pt x="0" y="42"/>
                        <a:pt x="22" y="21"/>
                      </a:cubicBezTo>
                      <a:cubicBezTo>
                        <a:pt x="41" y="0"/>
                        <a:pt x="50" y="21"/>
                        <a:pt x="88" y="51"/>
                      </a:cubicBezTo>
                      <a:cubicBezTo>
                        <a:pt x="125" y="80"/>
                        <a:pt x="143" y="101"/>
                        <a:pt x="143" y="139"/>
                      </a:cubicBezTo>
                      <a:cubicBezTo>
                        <a:pt x="143" y="176"/>
                        <a:pt x="156" y="213"/>
                        <a:pt x="167" y="218"/>
                      </a:cubicBezTo>
                      <a:cubicBezTo>
                        <a:pt x="180" y="222"/>
                        <a:pt x="198" y="255"/>
                        <a:pt x="222" y="277"/>
                      </a:cubicBezTo>
                      <a:cubicBezTo>
                        <a:pt x="246" y="297"/>
                        <a:pt x="272" y="310"/>
                        <a:pt x="307" y="280"/>
                      </a:cubicBezTo>
                      <a:cubicBezTo>
                        <a:pt x="340" y="250"/>
                        <a:pt x="367" y="264"/>
                        <a:pt x="343" y="314"/>
                      </a:cubicBezTo>
                      <a:cubicBezTo>
                        <a:pt x="319" y="364"/>
                        <a:pt x="286" y="368"/>
                        <a:pt x="267" y="401"/>
                      </a:cubicBezTo>
                      <a:cubicBezTo>
                        <a:pt x="251" y="436"/>
                        <a:pt x="230" y="460"/>
                        <a:pt x="225" y="494"/>
                      </a:cubicBezTo>
                      <a:cubicBezTo>
                        <a:pt x="222" y="527"/>
                        <a:pt x="188" y="548"/>
                        <a:pt x="165" y="536"/>
                      </a:cubicBezTo>
                      <a:cubicBezTo>
                        <a:pt x="138" y="524"/>
                        <a:pt x="160" y="502"/>
                        <a:pt x="148" y="477"/>
                      </a:cubicBezTo>
                      <a:cubicBezTo>
                        <a:pt x="135" y="452"/>
                        <a:pt x="135" y="394"/>
                        <a:pt x="104" y="385"/>
                      </a:cubicBezTo>
                      <a:cubicBezTo>
                        <a:pt x="76" y="376"/>
                        <a:pt x="97" y="368"/>
                        <a:pt x="125" y="347"/>
                      </a:cubicBezTo>
                      <a:cubicBezTo>
                        <a:pt x="156" y="326"/>
                        <a:pt x="148" y="218"/>
                        <a:pt x="113" y="1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5" name="î$ḻîďê">
                  <a:extLst>
                    <a:ext uri="{FF2B5EF4-FFF2-40B4-BE49-F238E27FC236}">
                      <a16:creationId xmlns:a16="http://schemas.microsoft.com/office/drawing/2014/main" id="{E09B2B7C-8ECE-55D1-6328-078F015FFBBF}"/>
                    </a:ext>
                  </a:extLst>
                </p:cNvPr>
                <p:cNvSpPr/>
                <p:nvPr/>
              </p:nvSpPr>
              <p:spPr bwMode="auto">
                <a:xfrm>
                  <a:off x="7020" y="4190"/>
                  <a:ext cx="173" cy="202"/>
                </a:xfrm>
                <a:custGeom>
                  <a:avLst/>
                  <a:gdLst>
                    <a:gd name="T0" fmla="*/ 393 w 443"/>
                    <a:gd name="T1" fmla="*/ 205 h 518"/>
                    <a:gd name="T2" fmla="*/ 347 w 443"/>
                    <a:gd name="T3" fmla="*/ 288 h 518"/>
                    <a:gd name="T4" fmla="*/ 263 w 443"/>
                    <a:gd name="T5" fmla="*/ 363 h 518"/>
                    <a:gd name="T6" fmla="*/ 151 w 443"/>
                    <a:gd name="T7" fmla="*/ 501 h 518"/>
                    <a:gd name="T8" fmla="*/ 37 w 443"/>
                    <a:gd name="T9" fmla="*/ 464 h 518"/>
                    <a:gd name="T10" fmla="*/ 30 w 443"/>
                    <a:gd name="T11" fmla="*/ 405 h 518"/>
                    <a:gd name="T12" fmla="*/ 137 w 443"/>
                    <a:gd name="T13" fmla="*/ 292 h 518"/>
                    <a:gd name="T14" fmla="*/ 277 w 443"/>
                    <a:gd name="T15" fmla="*/ 183 h 518"/>
                    <a:gd name="T16" fmla="*/ 317 w 443"/>
                    <a:gd name="T17" fmla="*/ 84 h 518"/>
                    <a:gd name="T18" fmla="*/ 363 w 443"/>
                    <a:gd name="T19" fmla="*/ 37 h 518"/>
                    <a:gd name="T20" fmla="*/ 443 w 443"/>
                    <a:gd name="T21" fmla="*/ 79 h 518"/>
                    <a:gd name="T22" fmla="*/ 393 w 443"/>
                    <a:gd name="T23" fmla="*/ 20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3" h="518">
                      <a:moveTo>
                        <a:pt x="393" y="205"/>
                      </a:moveTo>
                      <a:cubicBezTo>
                        <a:pt x="369" y="228"/>
                        <a:pt x="389" y="255"/>
                        <a:pt x="347" y="288"/>
                      </a:cubicBezTo>
                      <a:cubicBezTo>
                        <a:pt x="305" y="321"/>
                        <a:pt x="284" y="313"/>
                        <a:pt x="263" y="363"/>
                      </a:cubicBezTo>
                      <a:cubicBezTo>
                        <a:pt x="242" y="413"/>
                        <a:pt x="213" y="518"/>
                        <a:pt x="151" y="501"/>
                      </a:cubicBezTo>
                      <a:cubicBezTo>
                        <a:pt x="87" y="484"/>
                        <a:pt x="50" y="460"/>
                        <a:pt x="37" y="464"/>
                      </a:cubicBezTo>
                      <a:cubicBezTo>
                        <a:pt x="26" y="467"/>
                        <a:pt x="0" y="455"/>
                        <a:pt x="30" y="405"/>
                      </a:cubicBezTo>
                      <a:cubicBezTo>
                        <a:pt x="58" y="355"/>
                        <a:pt x="58" y="304"/>
                        <a:pt x="137" y="292"/>
                      </a:cubicBezTo>
                      <a:cubicBezTo>
                        <a:pt x="218" y="279"/>
                        <a:pt x="263" y="234"/>
                        <a:pt x="277" y="183"/>
                      </a:cubicBezTo>
                      <a:cubicBezTo>
                        <a:pt x="289" y="133"/>
                        <a:pt x="317" y="116"/>
                        <a:pt x="317" y="84"/>
                      </a:cubicBezTo>
                      <a:cubicBezTo>
                        <a:pt x="317" y="50"/>
                        <a:pt x="334" y="0"/>
                        <a:pt x="363" y="37"/>
                      </a:cubicBezTo>
                      <a:cubicBezTo>
                        <a:pt x="393" y="75"/>
                        <a:pt x="443" y="42"/>
                        <a:pt x="443" y="79"/>
                      </a:cubicBezTo>
                      <a:cubicBezTo>
                        <a:pt x="443" y="116"/>
                        <a:pt x="435" y="163"/>
                        <a:pt x="393" y="2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6" name="íṣľíḋé">
                  <a:extLst>
                    <a:ext uri="{FF2B5EF4-FFF2-40B4-BE49-F238E27FC236}">
                      <a16:creationId xmlns:a16="http://schemas.microsoft.com/office/drawing/2014/main" id="{BDDA30AC-1D2D-BB9F-0758-1A67C1F8B95A}"/>
                    </a:ext>
                  </a:extLst>
                </p:cNvPr>
                <p:cNvSpPr/>
                <p:nvPr/>
              </p:nvSpPr>
              <p:spPr bwMode="auto">
                <a:xfrm>
                  <a:off x="6556" y="4193"/>
                  <a:ext cx="99" cy="106"/>
                </a:xfrm>
                <a:custGeom>
                  <a:avLst/>
                  <a:gdLst>
                    <a:gd name="T0" fmla="*/ 124 w 253"/>
                    <a:gd name="T1" fmla="*/ 49 h 272"/>
                    <a:gd name="T2" fmla="*/ 203 w 253"/>
                    <a:gd name="T3" fmla="*/ 58 h 272"/>
                    <a:gd name="T4" fmla="*/ 253 w 253"/>
                    <a:gd name="T5" fmla="*/ 63 h 272"/>
                    <a:gd name="T6" fmla="*/ 225 w 253"/>
                    <a:gd name="T7" fmla="*/ 196 h 272"/>
                    <a:gd name="T8" fmla="*/ 144 w 253"/>
                    <a:gd name="T9" fmla="*/ 238 h 272"/>
                    <a:gd name="T10" fmla="*/ 82 w 253"/>
                    <a:gd name="T11" fmla="*/ 129 h 272"/>
                    <a:gd name="T12" fmla="*/ 124 w 253"/>
                    <a:gd name="T13" fmla="*/ 4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3" h="272">
                      <a:moveTo>
                        <a:pt x="124" y="49"/>
                      </a:moveTo>
                      <a:cubicBezTo>
                        <a:pt x="166" y="67"/>
                        <a:pt x="170" y="82"/>
                        <a:pt x="203" y="58"/>
                      </a:cubicBezTo>
                      <a:cubicBezTo>
                        <a:pt x="238" y="33"/>
                        <a:pt x="253" y="7"/>
                        <a:pt x="253" y="63"/>
                      </a:cubicBezTo>
                      <a:cubicBezTo>
                        <a:pt x="253" y="116"/>
                        <a:pt x="245" y="163"/>
                        <a:pt x="225" y="196"/>
                      </a:cubicBezTo>
                      <a:cubicBezTo>
                        <a:pt x="203" y="230"/>
                        <a:pt x="179" y="272"/>
                        <a:pt x="144" y="238"/>
                      </a:cubicBezTo>
                      <a:cubicBezTo>
                        <a:pt x="111" y="205"/>
                        <a:pt x="102" y="158"/>
                        <a:pt x="82" y="129"/>
                      </a:cubicBezTo>
                      <a:cubicBezTo>
                        <a:pt x="63" y="100"/>
                        <a:pt x="0" y="0"/>
                        <a:pt x="124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7" name="ïşľíde">
                  <a:extLst>
                    <a:ext uri="{FF2B5EF4-FFF2-40B4-BE49-F238E27FC236}">
                      <a16:creationId xmlns:a16="http://schemas.microsoft.com/office/drawing/2014/main" id="{AC87B3A9-3314-B181-C999-6E8513F3A225}"/>
                    </a:ext>
                  </a:extLst>
                </p:cNvPr>
                <p:cNvSpPr/>
                <p:nvPr/>
              </p:nvSpPr>
              <p:spPr bwMode="auto">
                <a:xfrm>
                  <a:off x="6189" y="3176"/>
                  <a:ext cx="37" cy="23"/>
                </a:xfrm>
                <a:custGeom>
                  <a:avLst/>
                  <a:gdLst>
                    <a:gd name="T0" fmla="*/ 68 w 95"/>
                    <a:gd name="T1" fmla="*/ 42 h 57"/>
                    <a:gd name="T2" fmla="*/ 21 w 95"/>
                    <a:gd name="T3" fmla="*/ 34 h 57"/>
                    <a:gd name="T4" fmla="*/ 42 w 95"/>
                    <a:gd name="T5" fmla="*/ 9 h 57"/>
                    <a:gd name="T6" fmla="*/ 84 w 95"/>
                    <a:gd name="T7" fmla="*/ 14 h 57"/>
                    <a:gd name="T8" fmla="*/ 68 w 95"/>
                    <a:gd name="T9" fmla="*/ 4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57">
                      <a:moveTo>
                        <a:pt x="68" y="42"/>
                      </a:moveTo>
                      <a:cubicBezTo>
                        <a:pt x="47" y="57"/>
                        <a:pt x="42" y="34"/>
                        <a:pt x="21" y="34"/>
                      </a:cubicBezTo>
                      <a:cubicBezTo>
                        <a:pt x="0" y="34"/>
                        <a:pt x="21" y="17"/>
                        <a:pt x="42" y="9"/>
                      </a:cubicBezTo>
                      <a:cubicBezTo>
                        <a:pt x="63" y="0"/>
                        <a:pt x="72" y="0"/>
                        <a:pt x="84" y="14"/>
                      </a:cubicBezTo>
                      <a:cubicBezTo>
                        <a:pt x="95" y="26"/>
                        <a:pt x="84" y="29"/>
                        <a:pt x="68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8" name="íŝḻîḋe">
                  <a:extLst>
                    <a:ext uri="{FF2B5EF4-FFF2-40B4-BE49-F238E27FC236}">
                      <a16:creationId xmlns:a16="http://schemas.microsoft.com/office/drawing/2014/main" id="{6BDE9A62-73FE-6BDC-6E66-C058EFE7EEAB}"/>
                    </a:ext>
                  </a:extLst>
                </p:cNvPr>
                <p:cNvSpPr/>
                <p:nvPr/>
              </p:nvSpPr>
              <p:spPr bwMode="auto">
                <a:xfrm>
                  <a:off x="6224" y="3173"/>
                  <a:ext cx="74" cy="24"/>
                </a:xfrm>
                <a:custGeom>
                  <a:avLst/>
                  <a:gdLst>
                    <a:gd name="T0" fmla="*/ 65 w 188"/>
                    <a:gd name="T1" fmla="*/ 37 h 62"/>
                    <a:gd name="T2" fmla="*/ 46 w 188"/>
                    <a:gd name="T3" fmla="*/ 8 h 62"/>
                    <a:gd name="T4" fmla="*/ 135 w 188"/>
                    <a:gd name="T5" fmla="*/ 8 h 62"/>
                    <a:gd name="T6" fmla="*/ 151 w 188"/>
                    <a:gd name="T7" fmla="*/ 50 h 62"/>
                    <a:gd name="T8" fmla="*/ 65 w 188"/>
                    <a:gd name="T9" fmla="*/ 37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62">
                      <a:moveTo>
                        <a:pt x="65" y="37"/>
                      </a:moveTo>
                      <a:cubicBezTo>
                        <a:pt x="27" y="46"/>
                        <a:pt x="0" y="17"/>
                        <a:pt x="46" y="8"/>
                      </a:cubicBezTo>
                      <a:cubicBezTo>
                        <a:pt x="93" y="0"/>
                        <a:pt x="102" y="4"/>
                        <a:pt x="135" y="8"/>
                      </a:cubicBezTo>
                      <a:cubicBezTo>
                        <a:pt x="168" y="13"/>
                        <a:pt x="188" y="62"/>
                        <a:pt x="151" y="50"/>
                      </a:cubicBezTo>
                      <a:cubicBezTo>
                        <a:pt x="114" y="37"/>
                        <a:pt x="98" y="29"/>
                        <a:pt x="65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9" name="iš1îḍè">
                  <a:extLst>
                    <a:ext uri="{FF2B5EF4-FFF2-40B4-BE49-F238E27FC236}">
                      <a16:creationId xmlns:a16="http://schemas.microsoft.com/office/drawing/2014/main" id="{CF54F8C2-F212-005E-2A5D-A030F4D56CAF}"/>
                    </a:ext>
                  </a:extLst>
                </p:cNvPr>
                <p:cNvSpPr/>
                <p:nvPr/>
              </p:nvSpPr>
              <p:spPr bwMode="auto">
                <a:xfrm>
                  <a:off x="7223" y="3638"/>
                  <a:ext cx="44" cy="29"/>
                </a:xfrm>
                <a:custGeom>
                  <a:avLst/>
                  <a:gdLst>
                    <a:gd name="T0" fmla="*/ 76 w 113"/>
                    <a:gd name="T1" fmla="*/ 76 h 76"/>
                    <a:gd name="T2" fmla="*/ 47 w 113"/>
                    <a:gd name="T3" fmla="*/ 29 h 76"/>
                    <a:gd name="T4" fmla="*/ 111 w 113"/>
                    <a:gd name="T5" fmla="*/ 29 h 76"/>
                    <a:gd name="T6" fmla="*/ 76 w 113"/>
                    <a:gd name="T7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76">
                      <a:moveTo>
                        <a:pt x="76" y="76"/>
                      </a:moveTo>
                      <a:cubicBezTo>
                        <a:pt x="54" y="76"/>
                        <a:pt x="0" y="46"/>
                        <a:pt x="47" y="29"/>
                      </a:cubicBezTo>
                      <a:cubicBezTo>
                        <a:pt x="92" y="13"/>
                        <a:pt x="106" y="0"/>
                        <a:pt x="111" y="29"/>
                      </a:cubicBezTo>
                      <a:cubicBezTo>
                        <a:pt x="113" y="59"/>
                        <a:pt x="92" y="76"/>
                        <a:pt x="76" y="7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0" name="iṡḻiďê">
                  <a:extLst>
                    <a:ext uri="{FF2B5EF4-FFF2-40B4-BE49-F238E27FC236}">
                      <a16:creationId xmlns:a16="http://schemas.microsoft.com/office/drawing/2014/main" id="{91FEE18E-BF7D-57BD-3AF8-A991622A8A1B}"/>
                    </a:ext>
                  </a:extLst>
                </p:cNvPr>
                <p:cNvSpPr/>
                <p:nvPr/>
              </p:nvSpPr>
              <p:spPr bwMode="auto">
                <a:xfrm>
                  <a:off x="7263" y="3603"/>
                  <a:ext cx="34" cy="27"/>
                </a:xfrm>
                <a:custGeom>
                  <a:avLst/>
                  <a:gdLst>
                    <a:gd name="T0" fmla="*/ 4 w 88"/>
                    <a:gd name="T1" fmla="*/ 51 h 68"/>
                    <a:gd name="T2" fmla="*/ 79 w 88"/>
                    <a:gd name="T3" fmla="*/ 5 h 68"/>
                    <a:gd name="T4" fmla="*/ 65 w 88"/>
                    <a:gd name="T5" fmla="*/ 51 h 68"/>
                    <a:gd name="T6" fmla="*/ 4 w 88"/>
                    <a:gd name="T7" fmla="*/ 5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8">
                      <a:moveTo>
                        <a:pt x="4" y="51"/>
                      </a:moveTo>
                      <a:cubicBezTo>
                        <a:pt x="11" y="16"/>
                        <a:pt x="69" y="0"/>
                        <a:pt x="79" y="5"/>
                      </a:cubicBezTo>
                      <a:cubicBezTo>
                        <a:pt x="88" y="9"/>
                        <a:pt x="88" y="43"/>
                        <a:pt x="65" y="51"/>
                      </a:cubicBezTo>
                      <a:cubicBezTo>
                        <a:pt x="46" y="59"/>
                        <a:pt x="0" y="68"/>
                        <a:pt x="4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1" name="íSļiḓê">
                  <a:extLst>
                    <a:ext uri="{FF2B5EF4-FFF2-40B4-BE49-F238E27FC236}">
                      <a16:creationId xmlns:a16="http://schemas.microsoft.com/office/drawing/2014/main" id="{4CB08020-EB7E-FE9D-973C-7A31C2B1666A}"/>
                    </a:ext>
                  </a:extLst>
                </p:cNvPr>
                <p:cNvSpPr/>
                <p:nvPr/>
              </p:nvSpPr>
              <p:spPr bwMode="auto">
                <a:xfrm>
                  <a:off x="7024" y="3475"/>
                  <a:ext cx="19" cy="36"/>
                </a:xfrm>
                <a:custGeom>
                  <a:avLst/>
                  <a:gdLst>
                    <a:gd name="T0" fmla="*/ 15 w 48"/>
                    <a:gd name="T1" fmla="*/ 55 h 92"/>
                    <a:gd name="T2" fmla="*/ 32 w 48"/>
                    <a:gd name="T3" fmla="*/ 0 h 92"/>
                    <a:gd name="T4" fmla="*/ 48 w 48"/>
                    <a:gd name="T5" fmla="*/ 37 h 92"/>
                    <a:gd name="T6" fmla="*/ 15 w 48"/>
                    <a:gd name="T7" fmla="*/ 5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92">
                      <a:moveTo>
                        <a:pt x="15" y="55"/>
                      </a:moveTo>
                      <a:cubicBezTo>
                        <a:pt x="0" y="24"/>
                        <a:pt x="22" y="0"/>
                        <a:pt x="32" y="0"/>
                      </a:cubicBezTo>
                      <a:cubicBezTo>
                        <a:pt x="38" y="0"/>
                        <a:pt x="48" y="13"/>
                        <a:pt x="48" y="37"/>
                      </a:cubicBezTo>
                      <a:cubicBezTo>
                        <a:pt x="48" y="64"/>
                        <a:pt x="32" y="92"/>
                        <a:pt x="15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2" name="îšľîďè">
                  <a:extLst>
                    <a:ext uri="{FF2B5EF4-FFF2-40B4-BE49-F238E27FC236}">
                      <a16:creationId xmlns:a16="http://schemas.microsoft.com/office/drawing/2014/main" id="{1F6F6E04-3CF9-5F1E-DC13-8300BBC05B2F}"/>
                    </a:ext>
                  </a:extLst>
                </p:cNvPr>
                <p:cNvSpPr/>
                <p:nvPr/>
              </p:nvSpPr>
              <p:spPr bwMode="auto">
                <a:xfrm>
                  <a:off x="6889" y="3323"/>
                  <a:ext cx="41" cy="15"/>
                </a:xfrm>
                <a:custGeom>
                  <a:avLst/>
                  <a:gdLst>
                    <a:gd name="T0" fmla="*/ 58 w 105"/>
                    <a:gd name="T1" fmla="*/ 37 h 37"/>
                    <a:gd name="T2" fmla="*/ 26 w 105"/>
                    <a:gd name="T3" fmla="*/ 0 h 37"/>
                    <a:gd name="T4" fmla="*/ 94 w 105"/>
                    <a:gd name="T5" fmla="*/ 20 h 37"/>
                    <a:gd name="T6" fmla="*/ 58 w 105"/>
                    <a:gd name="T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37">
                      <a:moveTo>
                        <a:pt x="58" y="37"/>
                      </a:moveTo>
                      <a:cubicBezTo>
                        <a:pt x="31" y="29"/>
                        <a:pt x="0" y="0"/>
                        <a:pt x="26" y="0"/>
                      </a:cubicBezTo>
                      <a:cubicBezTo>
                        <a:pt x="52" y="0"/>
                        <a:pt x="79" y="5"/>
                        <a:pt x="94" y="20"/>
                      </a:cubicBezTo>
                      <a:cubicBezTo>
                        <a:pt x="105" y="37"/>
                        <a:pt x="58" y="37"/>
                        <a:pt x="58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3" name="ïśḷídè">
                  <a:extLst>
                    <a:ext uri="{FF2B5EF4-FFF2-40B4-BE49-F238E27FC236}">
                      <a16:creationId xmlns:a16="http://schemas.microsoft.com/office/drawing/2014/main" id="{BFE54362-0B5F-8F00-8565-D98379B53ED0}"/>
                    </a:ext>
                  </a:extLst>
                </p:cNvPr>
                <p:cNvSpPr/>
                <p:nvPr/>
              </p:nvSpPr>
              <p:spPr bwMode="auto">
                <a:xfrm>
                  <a:off x="6923" y="3363"/>
                  <a:ext cx="21" cy="17"/>
                </a:xfrm>
                <a:custGeom>
                  <a:avLst/>
                  <a:gdLst>
                    <a:gd name="T0" fmla="*/ 3 w 54"/>
                    <a:gd name="T1" fmla="*/ 12 h 45"/>
                    <a:gd name="T2" fmla="*/ 49 w 54"/>
                    <a:gd name="T3" fmla="*/ 45 h 45"/>
                    <a:gd name="T4" fmla="*/ 37 w 54"/>
                    <a:gd name="T5" fmla="*/ 12 h 45"/>
                    <a:gd name="T6" fmla="*/ 3 w 54"/>
                    <a:gd name="T7" fmla="*/ 1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45">
                      <a:moveTo>
                        <a:pt x="3" y="12"/>
                      </a:moveTo>
                      <a:cubicBezTo>
                        <a:pt x="12" y="38"/>
                        <a:pt x="49" y="45"/>
                        <a:pt x="49" y="45"/>
                      </a:cubicBezTo>
                      <a:cubicBezTo>
                        <a:pt x="49" y="45"/>
                        <a:pt x="54" y="20"/>
                        <a:pt x="37" y="12"/>
                      </a:cubicBezTo>
                      <a:cubicBezTo>
                        <a:pt x="20" y="3"/>
                        <a:pt x="0" y="0"/>
                        <a:pt x="3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4" name="ís1ïḍe">
                  <a:extLst>
                    <a:ext uri="{FF2B5EF4-FFF2-40B4-BE49-F238E27FC236}">
                      <a16:creationId xmlns:a16="http://schemas.microsoft.com/office/drawing/2014/main" id="{C1E8DDC4-A82C-F91E-19CE-9218DFDD285E}"/>
                    </a:ext>
                  </a:extLst>
                </p:cNvPr>
                <p:cNvSpPr/>
                <p:nvPr/>
              </p:nvSpPr>
              <p:spPr bwMode="auto">
                <a:xfrm>
                  <a:off x="6842" y="3312"/>
                  <a:ext cx="16" cy="21"/>
                </a:xfrm>
                <a:custGeom>
                  <a:avLst/>
                  <a:gdLst>
                    <a:gd name="T0" fmla="*/ 39 w 39"/>
                    <a:gd name="T1" fmla="*/ 29 h 54"/>
                    <a:gd name="T2" fmla="*/ 13 w 39"/>
                    <a:gd name="T3" fmla="*/ 7 h 54"/>
                    <a:gd name="T4" fmla="*/ 18 w 39"/>
                    <a:gd name="T5" fmla="*/ 41 h 54"/>
                    <a:gd name="T6" fmla="*/ 39 w 39"/>
                    <a:gd name="T7" fmla="*/ 29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54">
                      <a:moveTo>
                        <a:pt x="39" y="29"/>
                      </a:moveTo>
                      <a:cubicBezTo>
                        <a:pt x="39" y="11"/>
                        <a:pt x="24" y="0"/>
                        <a:pt x="13" y="7"/>
                      </a:cubicBezTo>
                      <a:cubicBezTo>
                        <a:pt x="0" y="16"/>
                        <a:pt x="0" y="29"/>
                        <a:pt x="18" y="41"/>
                      </a:cubicBezTo>
                      <a:cubicBezTo>
                        <a:pt x="34" y="54"/>
                        <a:pt x="39" y="41"/>
                        <a:pt x="39" y="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5" name="ïṧliḋê">
                  <a:extLst>
                    <a:ext uri="{FF2B5EF4-FFF2-40B4-BE49-F238E27FC236}">
                      <a16:creationId xmlns:a16="http://schemas.microsoft.com/office/drawing/2014/main" id="{A44BD4D2-198D-B24C-BE72-04A81B756F60}"/>
                    </a:ext>
                  </a:extLst>
                </p:cNvPr>
                <p:cNvSpPr/>
                <p:nvPr/>
              </p:nvSpPr>
              <p:spPr bwMode="auto">
                <a:xfrm>
                  <a:off x="6211" y="3033"/>
                  <a:ext cx="43" cy="74"/>
                </a:xfrm>
                <a:custGeom>
                  <a:avLst/>
                  <a:gdLst>
                    <a:gd name="T0" fmla="*/ 37 w 110"/>
                    <a:gd name="T1" fmla="*/ 142 h 189"/>
                    <a:gd name="T2" fmla="*/ 33 w 110"/>
                    <a:gd name="T3" fmla="*/ 42 h 189"/>
                    <a:gd name="T4" fmla="*/ 79 w 110"/>
                    <a:gd name="T5" fmla="*/ 54 h 189"/>
                    <a:gd name="T6" fmla="*/ 84 w 110"/>
                    <a:gd name="T7" fmla="*/ 142 h 189"/>
                    <a:gd name="T8" fmla="*/ 37 w 110"/>
                    <a:gd name="T9" fmla="*/ 142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189">
                      <a:moveTo>
                        <a:pt x="37" y="142"/>
                      </a:moveTo>
                      <a:cubicBezTo>
                        <a:pt x="22" y="109"/>
                        <a:pt x="0" y="84"/>
                        <a:pt x="33" y="42"/>
                      </a:cubicBezTo>
                      <a:cubicBezTo>
                        <a:pt x="68" y="0"/>
                        <a:pt x="63" y="12"/>
                        <a:pt x="79" y="54"/>
                      </a:cubicBezTo>
                      <a:cubicBezTo>
                        <a:pt x="98" y="96"/>
                        <a:pt x="110" y="109"/>
                        <a:pt x="84" y="142"/>
                      </a:cubicBezTo>
                      <a:cubicBezTo>
                        <a:pt x="58" y="177"/>
                        <a:pt x="58" y="189"/>
                        <a:pt x="37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6" name="ïŝ1îdê">
                  <a:extLst>
                    <a:ext uri="{FF2B5EF4-FFF2-40B4-BE49-F238E27FC236}">
                      <a16:creationId xmlns:a16="http://schemas.microsoft.com/office/drawing/2014/main" id="{61AF756F-EB3B-02C6-A643-757A74EB2A4C}"/>
                    </a:ext>
                  </a:extLst>
                </p:cNvPr>
                <p:cNvSpPr/>
                <p:nvPr/>
              </p:nvSpPr>
              <p:spPr bwMode="auto">
                <a:xfrm>
                  <a:off x="6111" y="2843"/>
                  <a:ext cx="90" cy="105"/>
                </a:xfrm>
                <a:custGeom>
                  <a:avLst/>
                  <a:gdLst>
                    <a:gd name="T0" fmla="*/ 195 w 232"/>
                    <a:gd name="T1" fmla="*/ 218 h 272"/>
                    <a:gd name="T2" fmla="*/ 205 w 232"/>
                    <a:gd name="T3" fmla="*/ 163 h 272"/>
                    <a:gd name="T4" fmla="*/ 221 w 232"/>
                    <a:gd name="T5" fmla="*/ 59 h 272"/>
                    <a:gd name="T6" fmla="*/ 170 w 232"/>
                    <a:gd name="T7" fmla="*/ 37 h 272"/>
                    <a:gd name="T8" fmla="*/ 58 w 232"/>
                    <a:gd name="T9" fmla="*/ 79 h 272"/>
                    <a:gd name="T10" fmla="*/ 53 w 232"/>
                    <a:gd name="T11" fmla="*/ 146 h 272"/>
                    <a:gd name="T12" fmla="*/ 111 w 232"/>
                    <a:gd name="T13" fmla="*/ 188 h 272"/>
                    <a:gd name="T14" fmla="*/ 158 w 232"/>
                    <a:gd name="T15" fmla="*/ 251 h 272"/>
                    <a:gd name="T16" fmla="*/ 195 w 232"/>
                    <a:gd name="T17" fmla="*/ 218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2" h="272">
                      <a:moveTo>
                        <a:pt x="195" y="218"/>
                      </a:moveTo>
                      <a:cubicBezTo>
                        <a:pt x="189" y="198"/>
                        <a:pt x="193" y="193"/>
                        <a:pt x="205" y="163"/>
                      </a:cubicBezTo>
                      <a:cubicBezTo>
                        <a:pt x="216" y="134"/>
                        <a:pt x="232" y="83"/>
                        <a:pt x="221" y="59"/>
                      </a:cubicBezTo>
                      <a:cubicBezTo>
                        <a:pt x="207" y="34"/>
                        <a:pt x="216" y="0"/>
                        <a:pt x="170" y="37"/>
                      </a:cubicBezTo>
                      <a:cubicBezTo>
                        <a:pt x="124" y="76"/>
                        <a:pt x="105" y="59"/>
                        <a:pt x="58" y="79"/>
                      </a:cubicBezTo>
                      <a:cubicBezTo>
                        <a:pt x="11" y="101"/>
                        <a:pt x="0" y="143"/>
                        <a:pt x="53" y="146"/>
                      </a:cubicBezTo>
                      <a:cubicBezTo>
                        <a:pt x="109" y="151"/>
                        <a:pt x="124" y="151"/>
                        <a:pt x="111" y="188"/>
                      </a:cubicBezTo>
                      <a:cubicBezTo>
                        <a:pt x="100" y="227"/>
                        <a:pt x="137" y="230"/>
                        <a:pt x="158" y="251"/>
                      </a:cubicBezTo>
                      <a:cubicBezTo>
                        <a:pt x="179" y="272"/>
                        <a:pt x="207" y="251"/>
                        <a:pt x="195" y="21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7" name="í$ḻïďè">
                  <a:extLst>
                    <a:ext uri="{FF2B5EF4-FFF2-40B4-BE49-F238E27FC236}">
                      <a16:creationId xmlns:a16="http://schemas.microsoft.com/office/drawing/2014/main" id="{9ECA5222-6F7B-9EA3-8B44-51E07436F198}"/>
                    </a:ext>
                  </a:extLst>
                </p:cNvPr>
                <p:cNvSpPr/>
                <p:nvPr/>
              </p:nvSpPr>
              <p:spPr bwMode="auto">
                <a:xfrm>
                  <a:off x="6057" y="2608"/>
                  <a:ext cx="97" cy="152"/>
                </a:xfrm>
                <a:custGeom>
                  <a:avLst/>
                  <a:gdLst>
                    <a:gd name="T0" fmla="*/ 99 w 249"/>
                    <a:gd name="T1" fmla="*/ 251 h 389"/>
                    <a:gd name="T2" fmla="*/ 144 w 249"/>
                    <a:gd name="T3" fmla="*/ 130 h 389"/>
                    <a:gd name="T4" fmla="*/ 144 w 249"/>
                    <a:gd name="T5" fmla="*/ 46 h 389"/>
                    <a:gd name="T6" fmla="*/ 109 w 249"/>
                    <a:gd name="T7" fmla="*/ 4 h 389"/>
                    <a:gd name="T8" fmla="*/ 53 w 249"/>
                    <a:gd name="T9" fmla="*/ 50 h 389"/>
                    <a:gd name="T10" fmla="*/ 49 w 249"/>
                    <a:gd name="T11" fmla="*/ 155 h 389"/>
                    <a:gd name="T12" fmla="*/ 20 w 249"/>
                    <a:gd name="T13" fmla="*/ 197 h 389"/>
                    <a:gd name="T14" fmla="*/ 65 w 249"/>
                    <a:gd name="T15" fmla="*/ 314 h 389"/>
                    <a:gd name="T16" fmla="*/ 117 w 249"/>
                    <a:gd name="T17" fmla="*/ 335 h 389"/>
                    <a:gd name="T18" fmla="*/ 205 w 249"/>
                    <a:gd name="T19" fmla="*/ 356 h 389"/>
                    <a:gd name="T20" fmla="*/ 243 w 249"/>
                    <a:gd name="T21" fmla="*/ 343 h 389"/>
                    <a:gd name="T22" fmla="*/ 175 w 249"/>
                    <a:gd name="T23" fmla="*/ 288 h 389"/>
                    <a:gd name="T24" fmla="*/ 99 w 249"/>
                    <a:gd name="T25" fmla="*/ 251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9" h="389">
                      <a:moveTo>
                        <a:pt x="99" y="251"/>
                      </a:moveTo>
                      <a:cubicBezTo>
                        <a:pt x="96" y="205"/>
                        <a:pt x="117" y="167"/>
                        <a:pt x="144" y="130"/>
                      </a:cubicBezTo>
                      <a:cubicBezTo>
                        <a:pt x="175" y="92"/>
                        <a:pt x="149" y="88"/>
                        <a:pt x="144" y="46"/>
                      </a:cubicBezTo>
                      <a:cubicBezTo>
                        <a:pt x="141" y="4"/>
                        <a:pt x="149" y="9"/>
                        <a:pt x="109" y="4"/>
                      </a:cubicBezTo>
                      <a:cubicBezTo>
                        <a:pt x="65" y="0"/>
                        <a:pt x="62" y="25"/>
                        <a:pt x="53" y="50"/>
                      </a:cubicBezTo>
                      <a:cubicBezTo>
                        <a:pt x="44" y="76"/>
                        <a:pt x="49" y="138"/>
                        <a:pt x="49" y="155"/>
                      </a:cubicBezTo>
                      <a:cubicBezTo>
                        <a:pt x="49" y="172"/>
                        <a:pt x="0" y="155"/>
                        <a:pt x="20" y="197"/>
                      </a:cubicBezTo>
                      <a:cubicBezTo>
                        <a:pt x="42" y="239"/>
                        <a:pt x="53" y="277"/>
                        <a:pt x="65" y="314"/>
                      </a:cubicBezTo>
                      <a:cubicBezTo>
                        <a:pt x="79" y="351"/>
                        <a:pt x="86" y="338"/>
                        <a:pt x="117" y="335"/>
                      </a:cubicBezTo>
                      <a:cubicBezTo>
                        <a:pt x="144" y="330"/>
                        <a:pt x="170" y="323"/>
                        <a:pt x="205" y="356"/>
                      </a:cubicBezTo>
                      <a:cubicBezTo>
                        <a:pt x="238" y="389"/>
                        <a:pt x="249" y="372"/>
                        <a:pt x="243" y="343"/>
                      </a:cubicBezTo>
                      <a:cubicBezTo>
                        <a:pt x="233" y="314"/>
                        <a:pt x="207" y="284"/>
                        <a:pt x="175" y="288"/>
                      </a:cubicBezTo>
                      <a:cubicBezTo>
                        <a:pt x="141" y="293"/>
                        <a:pt x="104" y="293"/>
                        <a:pt x="99" y="2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8" name="îṩ1îḑe">
                  <a:extLst>
                    <a:ext uri="{FF2B5EF4-FFF2-40B4-BE49-F238E27FC236}">
                      <a16:creationId xmlns:a16="http://schemas.microsoft.com/office/drawing/2014/main" id="{5A4E721B-452B-FC20-A524-A979E279CF28}"/>
                    </a:ext>
                  </a:extLst>
                </p:cNvPr>
                <p:cNvSpPr/>
                <p:nvPr/>
              </p:nvSpPr>
              <p:spPr bwMode="auto">
                <a:xfrm>
                  <a:off x="6154" y="2753"/>
                  <a:ext cx="32" cy="82"/>
                </a:xfrm>
                <a:custGeom>
                  <a:avLst/>
                  <a:gdLst>
                    <a:gd name="T0" fmla="*/ 40 w 82"/>
                    <a:gd name="T1" fmla="*/ 126 h 210"/>
                    <a:gd name="T2" fmla="*/ 26 w 82"/>
                    <a:gd name="T3" fmla="*/ 75 h 210"/>
                    <a:gd name="T4" fmla="*/ 35 w 82"/>
                    <a:gd name="T5" fmla="*/ 30 h 210"/>
                    <a:gd name="T6" fmla="*/ 77 w 82"/>
                    <a:gd name="T7" fmla="*/ 63 h 210"/>
                    <a:gd name="T8" fmla="*/ 77 w 82"/>
                    <a:gd name="T9" fmla="*/ 197 h 210"/>
                    <a:gd name="T10" fmla="*/ 40 w 82"/>
                    <a:gd name="T11" fmla="*/ 126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210">
                      <a:moveTo>
                        <a:pt x="40" y="126"/>
                      </a:moveTo>
                      <a:cubicBezTo>
                        <a:pt x="40" y="105"/>
                        <a:pt x="40" y="96"/>
                        <a:pt x="26" y="75"/>
                      </a:cubicBezTo>
                      <a:cubicBezTo>
                        <a:pt x="13" y="54"/>
                        <a:pt x="0" y="33"/>
                        <a:pt x="35" y="30"/>
                      </a:cubicBezTo>
                      <a:cubicBezTo>
                        <a:pt x="68" y="26"/>
                        <a:pt x="77" y="0"/>
                        <a:pt x="77" y="63"/>
                      </a:cubicBezTo>
                      <a:cubicBezTo>
                        <a:pt x="77" y="126"/>
                        <a:pt x="73" y="184"/>
                        <a:pt x="77" y="197"/>
                      </a:cubicBezTo>
                      <a:cubicBezTo>
                        <a:pt x="82" y="210"/>
                        <a:pt x="40" y="176"/>
                        <a:pt x="40" y="1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9" name="îŝľîďê">
                  <a:extLst>
                    <a:ext uri="{FF2B5EF4-FFF2-40B4-BE49-F238E27FC236}">
                      <a16:creationId xmlns:a16="http://schemas.microsoft.com/office/drawing/2014/main" id="{D4C7B3C9-3672-63DC-12F4-803426D592C0}"/>
                    </a:ext>
                  </a:extLst>
                </p:cNvPr>
                <p:cNvSpPr/>
                <p:nvPr/>
              </p:nvSpPr>
              <p:spPr bwMode="auto">
                <a:xfrm>
                  <a:off x="6097" y="2779"/>
                  <a:ext cx="59" cy="78"/>
                </a:xfrm>
                <a:custGeom>
                  <a:avLst/>
                  <a:gdLst>
                    <a:gd name="T0" fmla="*/ 13 w 150"/>
                    <a:gd name="T1" fmla="*/ 92 h 200"/>
                    <a:gd name="T2" fmla="*/ 45 w 150"/>
                    <a:gd name="T3" fmla="*/ 29 h 200"/>
                    <a:gd name="T4" fmla="*/ 124 w 150"/>
                    <a:gd name="T5" fmla="*/ 89 h 200"/>
                    <a:gd name="T6" fmla="*/ 103 w 150"/>
                    <a:gd name="T7" fmla="*/ 168 h 200"/>
                    <a:gd name="T8" fmla="*/ 37 w 150"/>
                    <a:gd name="T9" fmla="*/ 163 h 200"/>
                    <a:gd name="T10" fmla="*/ 13 w 150"/>
                    <a:gd name="T11" fmla="*/ 9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200">
                      <a:moveTo>
                        <a:pt x="13" y="92"/>
                      </a:moveTo>
                      <a:cubicBezTo>
                        <a:pt x="13" y="50"/>
                        <a:pt x="0" y="0"/>
                        <a:pt x="45" y="29"/>
                      </a:cubicBezTo>
                      <a:cubicBezTo>
                        <a:pt x="92" y="59"/>
                        <a:pt x="101" y="71"/>
                        <a:pt x="124" y="89"/>
                      </a:cubicBezTo>
                      <a:cubicBezTo>
                        <a:pt x="150" y="104"/>
                        <a:pt x="124" y="134"/>
                        <a:pt x="103" y="168"/>
                      </a:cubicBezTo>
                      <a:cubicBezTo>
                        <a:pt x="82" y="200"/>
                        <a:pt x="40" y="192"/>
                        <a:pt x="37" y="163"/>
                      </a:cubicBezTo>
                      <a:cubicBezTo>
                        <a:pt x="34" y="134"/>
                        <a:pt x="13" y="121"/>
                        <a:pt x="13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0" name="ïṣḷîḋê">
                  <a:extLst>
                    <a:ext uri="{FF2B5EF4-FFF2-40B4-BE49-F238E27FC236}">
                      <a16:creationId xmlns:a16="http://schemas.microsoft.com/office/drawing/2014/main" id="{8C1CFFAA-FC81-99B5-8D32-19115C593635}"/>
                    </a:ext>
                  </a:extLst>
                </p:cNvPr>
                <p:cNvSpPr/>
                <p:nvPr/>
              </p:nvSpPr>
              <p:spPr bwMode="auto">
                <a:xfrm>
                  <a:off x="6004" y="2800"/>
                  <a:ext cx="57" cy="82"/>
                </a:xfrm>
                <a:custGeom>
                  <a:avLst/>
                  <a:gdLst>
                    <a:gd name="T0" fmla="*/ 93 w 146"/>
                    <a:gd name="T1" fmla="*/ 130 h 209"/>
                    <a:gd name="T2" fmla="*/ 125 w 146"/>
                    <a:gd name="T3" fmla="*/ 83 h 209"/>
                    <a:gd name="T4" fmla="*/ 146 w 146"/>
                    <a:gd name="T5" fmla="*/ 37 h 209"/>
                    <a:gd name="T6" fmla="*/ 114 w 146"/>
                    <a:gd name="T7" fmla="*/ 34 h 209"/>
                    <a:gd name="T8" fmla="*/ 72 w 146"/>
                    <a:gd name="T9" fmla="*/ 95 h 209"/>
                    <a:gd name="T10" fmla="*/ 4 w 146"/>
                    <a:gd name="T11" fmla="*/ 175 h 209"/>
                    <a:gd name="T12" fmla="*/ 39 w 146"/>
                    <a:gd name="T13" fmla="*/ 184 h 209"/>
                    <a:gd name="T14" fmla="*/ 93 w 146"/>
                    <a:gd name="T15" fmla="*/ 13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6" h="209">
                      <a:moveTo>
                        <a:pt x="93" y="130"/>
                      </a:moveTo>
                      <a:cubicBezTo>
                        <a:pt x="104" y="108"/>
                        <a:pt x="104" y="91"/>
                        <a:pt x="125" y="83"/>
                      </a:cubicBezTo>
                      <a:cubicBezTo>
                        <a:pt x="146" y="75"/>
                        <a:pt x="146" y="66"/>
                        <a:pt x="146" y="37"/>
                      </a:cubicBezTo>
                      <a:cubicBezTo>
                        <a:pt x="146" y="7"/>
                        <a:pt x="130" y="0"/>
                        <a:pt x="114" y="34"/>
                      </a:cubicBezTo>
                      <a:cubicBezTo>
                        <a:pt x="98" y="66"/>
                        <a:pt x="83" y="58"/>
                        <a:pt x="72" y="95"/>
                      </a:cubicBezTo>
                      <a:cubicBezTo>
                        <a:pt x="58" y="133"/>
                        <a:pt x="9" y="145"/>
                        <a:pt x="4" y="175"/>
                      </a:cubicBezTo>
                      <a:cubicBezTo>
                        <a:pt x="0" y="205"/>
                        <a:pt x="4" y="209"/>
                        <a:pt x="39" y="184"/>
                      </a:cubicBezTo>
                      <a:cubicBezTo>
                        <a:pt x="72" y="158"/>
                        <a:pt x="76" y="163"/>
                        <a:pt x="93" y="13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1" name="îṩļîďe">
                  <a:extLst>
                    <a:ext uri="{FF2B5EF4-FFF2-40B4-BE49-F238E27FC236}">
                      <a16:creationId xmlns:a16="http://schemas.microsoft.com/office/drawing/2014/main" id="{4FD7C1CE-BC0D-61A3-ECD9-1A653132E841}"/>
                    </a:ext>
                  </a:extLst>
                </p:cNvPr>
                <p:cNvSpPr/>
                <p:nvPr/>
              </p:nvSpPr>
              <p:spPr bwMode="auto">
                <a:xfrm>
                  <a:off x="5831" y="2572"/>
                  <a:ext cx="62" cy="57"/>
                </a:xfrm>
                <a:custGeom>
                  <a:avLst/>
                  <a:gdLst>
                    <a:gd name="T0" fmla="*/ 14 w 159"/>
                    <a:gd name="T1" fmla="*/ 109 h 147"/>
                    <a:gd name="T2" fmla="*/ 64 w 159"/>
                    <a:gd name="T3" fmla="*/ 142 h 147"/>
                    <a:gd name="T4" fmla="*/ 130 w 159"/>
                    <a:gd name="T5" fmla="*/ 92 h 147"/>
                    <a:gd name="T6" fmla="*/ 117 w 159"/>
                    <a:gd name="T7" fmla="*/ 5 h 147"/>
                    <a:gd name="T8" fmla="*/ 34 w 159"/>
                    <a:gd name="T9" fmla="*/ 38 h 147"/>
                    <a:gd name="T10" fmla="*/ 14 w 159"/>
                    <a:gd name="T11" fmla="*/ 109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147">
                      <a:moveTo>
                        <a:pt x="14" y="109"/>
                      </a:moveTo>
                      <a:cubicBezTo>
                        <a:pt x="22" y="138"/>
                        <a:pt x="31" y="147"/>
                        <a:pt x="64" y="142"/>
                      </a:cubicBezTo>
                      <a:cubicBezTo>
                        <a:pt x="96" y="138"/>
                        <a:pt x="122" y="122"/>
                        <a:pt x="130" y="92"/>
                      </a:cubicBezTo>
                      <a:cubicBezTo>
                        <a:pt x="138" y="63"/>
                        <a:pt x="159" y="0"/>
                        <a:pt x="117" y="5"/>
                      </a:cubicBezTo>
                      <a:cubicBezTo>
                        <a:pt x="75" y="8"/>
                        <a:pt x="64" y="26"/>
                        <a:pt x="34" y="38"/>
                      </a:cubicBezTo>
                      <a:cubicBezTo>
                        <a:pt x="6" y="50"/>
                        <a:pt x="0" y="67"/>
                        <a:pt x="14" y="10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2" name="íṩlîďê">
                  <a:extLst>
                    <a:ext uri="{FF2B5EF4-FFF2-40B4-BE49-F238E27FC236}">
                      <a16:creationId xmlns:a16="http://schemas.microsoft.com/office/drawing/2014/main" id="{254BA60F-DB07-4184-7682-6F845E183670}"/>
                    </a:ext>
                  </a:extLst>
                </p:cNvPr>
                <p:cNvSpPr/>
                <p:nvPr/>
              </p:nvSpPr>
              <p:spPr bwMode="auto">
                <a:xfrm>
                  <a:off x="6078" y="2424"/>
                  <a:ext cx="42" cy="96"/>
                </a:xfrm>
                <a:custGeom>
                  <a:avLst/>
                  <a:gdLst>
                    <a:gd name="T0" fmla="*/ 5 w 110"/>
                    <a:gd name="T1" fmla="*/ 163 h 247"/>
                    <a:gd name="T2" fmla="*/ 26 w 110"/>
                    <a:gd name="T3" fmla="*/ 67 h 247"/>
                    <a:gd name="T4" fmla="*/ 73 w 110"/>
                    <a:gd name="T5" fmla="*/ 3 h 247"/>
                    <a:gd name="T6" fmla="*/ 96 w 110"/>
                    <a:gd name="T7" fmla="*/ 50 h 247"/>
                    <a:gd name="T8" fmla="*/ 68 w 110"/>
                    <a:gd name="T9" fmla="*/ 171 h 247"/>
                    <a:gd name="T10" fmla="*/ 5 w 110"/>
                    <a:gd name="T11" fmla="*/ 163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0" h="247">
                      <a:moveTo>
                        <a:pt x="5" y="163"/>
                      </a:moveTo>
                      <a:cubicBezTo>
                        <a:pt x="0" y="138"/>
                        <a:pt x="5" y="91"/>
                        <a:pt x="26" y="67"/>
                      </a:cubicBezTo>
                      <a:cubicBezTo>
                        <a:pt x="46" y="42"/>
                        <a:pt x="58" y="8"/>
                        <a:pt x="73" y="3"/>
                      </a:cubicBezTo>
                      <a:cubicBezTo>
                        <a:pt x="85" y="0"/>
                        <a:pt x="110" y="3"/>
                        <a:pt x="96" y="50"/>
                      </a:cubicBezTo>
                      <a:cubicBezTo>
                        <a:pt x="85" y="96"/>
                        <a:pt x="64" y="138"/>
                        <a:pt x="68" y="171"/>
                      </a:cubicBezTo>
                      <a:cubicBezTo>
                        <a:pt x="73" y="205"/>
                        <a:pt x="17" y="247"/>
                        <a:pt x="5" y="1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3" name="íślîdê">
                  <a:extLst>
                    <a:ext uri="{FF2B5EF4-FFF2-40B4-BE49-F238E27FC236}">
                      <a16:creationId xmlns:a16="http://schemas.microsoft.com/office/drawing/2014/main" id="{E59A8A29-7491-032A-9E8F-7AB9547D0662}"/>
                    </a:ext>
                  </a:extLst>
                </p:cNvPr>
                <p:cNvSpPr/>
                <p:nvPr/>
              </p:nvSpPr>
              <p:spPr bwMode="auto">
                <a:xfrm>
                  <a:off x="6259" y="1960"/>
                  <a:ext cx="264" cy="288"/>
                </a:xfrm>
                <a:custGeom>
                  <a:avLst/>
                  <a:gdLst>
                    <a:gd name="T0" fmla="*/ 21 w 679"/>
                    <a:gd name="T1" fmla="*/ 643 h 739"/>
                    <a:gd name="T2" fmla="*/ 47 w 679"/>
                    <a:gd name="T3" fmla="*/ 526 h 739"/>
                    <a:gd name="T4" fmla="*/ 154 w 679"/>
                    <a:gd name="T5" fmla="*/ 459 h 739"/>
                    <a:gd name="T6" fmla="*/ 243 w 679"/>
                    <a:gd name="T7" fmla="*/ 425 h 739"/>
                    <a:gd name="T8" fmla="*/ 343 w 679"/>
                    <a:gd name="T9" fmla="*/ 405 h 739"/>
                    <a:gd name="T10" fmla="*/ 416 w 679"/>
                    <a:gd name="T11" fmla="*/ 317 h 739"/>
                    <a:gd name="T12" fmla="*/ 516 w 679"/>
                    <a:gd name="T13" fmla="*/ 217 h 739"/>
                    <a:gd name="T14" fmla="*/ 566 w 679"/>
                    <a:gd name="T15" fmla="*/ 82 h 739"/>
                    <a:gd name="T16" fmla="*/ 590 w 679"/>
                    <a:gd name="T17" fmla="*/ 3 h 739"/>
                    <a:gd name="T18" fmla="*/ 653 w 679"/>
                    <a:gd name="T19" fmla="*/ 49 h 739"/>
                    <a:gd name="T20" fmla="*/ 645 w 679"/>
                    <a:gd name="T21" fmla="*/ 183 h 739"/>
                    <a:gd name="T22" fmla="*/ 606 w 679"/>
                    <a:gd name="T23" fmla="*/ 254 h 739"/>
                    <a:gd name="T24" fmla="*/ 603 w 679"/>
                    <a:gd name="T25" fmla="*/ 380 h 739"/>
                    <a:gd name="T26" fmla="*/ 495 w 679"/>
                    <a:gd name="T27" fmla="*/ 501 h 739"/>
                    <a:gd name="T28" fmla="*/ 381 w 679"/>
                    <a:gd name="T29" fmla="*/ 497 h 739"/>
                    <a:gd name="T30" fmla="*/ 334 w 679"/>
                    <a:gd name="T31" fmla="*/ 568 h 739"/>
                    <a:gd name="T32" fmla="*/ 290 w 679"/>
                    <a:gd name="T33" fmla="*/ 555 h 739"/>
                    <a:gd name="T34" fmla="*/ 268 w 679"/>
                    <a:gd name="T35" fmla="*/ 526 h 739"/>
                    <a:gd name="T36" fmla="*/ 236 w 679"/>
                    <a:gd name="T37" fmla="*/ 585 h 739"/>
                    <a:gd name="T38" fmla="*/ 168 w 679"/>
                    <a:gd name="T39" fmla="*/ 623 h 739"/>
                    <a:gd name="T40" fmla="*/ 163 w 679"/>
                    <a:gd name="T41" fmla="*/ 555 h 739"/>
                    <a:gd name="T42" fmla="*/ 142 w 679"/>
                    <a:gd name="T43" fmla="*/ 539 h 739"/>
                    <a:gd name="T44" fmla="*/ 100 w 679"/>
                    <a:gd name="T45" fmla="*/ 573 h 739"/>
                    <a:gd name="T46" fmla="*/ 110 w 679"/>
                    <a:gd name="T47" fmla="*/ 669 h 739"/>
                    <a:gd name="T48" fmla="*/ 47 w 679"/>
                    <a:gd name="T49" fmla="*/ 735 h 739"/>
                    <a:gd name="T50" fmla="*/ 26 w 679"/>
                    <a:gd name="T51" fmla="*/ 689 h 739"/>
                    <a:gd name="T52" fmla="*/ 21 w 679"/>
                    <a:gd name="T53" fmla="*/ 643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9" h="739">
                      <a:moveTo>
                        <a:pt x="21" y="643"/>
                      </a:moveTo>
                      <a:cubicBezTo>
                        <a:pt x="11" y="603"/>
                        <a:pt x="0" y="539"/>
                        <a:pt x="47" y="526"/>
                      </a:cubicBezTo>
                      <a:cubicBezTo>
                        <a:pt x="94" y="513"/>
                        <a:pt x="121" y="492"/>
                        <a:pt x="154" y="459"/>
                      </a:cubicBezTo>
                      <a:cubicBezTo>
                        <a:pt x="189" y="425"/>
                        <a:pt x="189" y="430"/>
                        <a:pt x="243" y="425"/>
                      </a:cubicBezTo>
                      <a:cubicBezTo>
                        <a:pt x="297" y="422"/>
                        <a:pt x="326" y="447"/>
                        <a:pt x="343" y="405"/>
                      </a:cubicBezTo>
                      <a:cubicBezTo>
                        <a:pt x="359" y="363"/>
                        <a:pt x="376" y="350"/>
                        <a:pt x="416" y="317"/>
                      </a:cubicBezTo>
                      <a:cubicBezTo>
                        <a:pt x="453" y="284"/>
                        <a:pt x="485" y="259"/>
                        <a:pt x="516" y="217"/>
                      </a:cubicBezTo>
                      <a:cubicBezTo>
                        <a:pt x="544" y="175"/>
                        <a:pt x="566" y="121"/>
                        <a:pt x="566" y="82"/>
                      </a:cubicBezTo>
                      <a:cubicBezTo>
                        <a:pt x="566" y="45"/>
                        <a:pt x="561" y="7"/>
                        <a:pt x="590" y="3"/>
                      </a:cubicBezTo>
                      <a:cubicBezTo>
                        <a:pt x="621" y="0"/>
                        <a:pt x="637" y="7"/>
                        <a:pt x="653" y="49"/>
                      </a:cubicBezTo>
                      <a:cubicBezTo>
                        <a:pt x="669" y="91"/>
                        <a:pt x="679" y="163"/>
                        <a:pt x="645" y="183"/>
                      </a:cubicBezTo>
                      <a:cubicBezTo>
                        <a:pt x="611" y="205"/>
                        <a:pt x="606" y="208"/>
                        <a:pt x="606" y="254"/>
                      </a:cubicBezTo>
                      <a:cubicBezTo>
                        <a:pt x="606" y="301"/>
                        <a:pt x="603" y="359"/>
                        <a:pt x="603" y="380"/>
                      </a:cubicBezTo>
                      <a:cubicBezTo>
                        <a:pt x="603" y="401"/>
                        <a:pt x="569" y="492"/>
                        <a:pt x="495" y="501"/>
                      </a:cubicBezTo>
                      <a:cubicBezTo>
                        <a:pt x="418" y="509"/>
                        <a:pt x="390" y="489"/>
                        <a:pt x="381" y="497"/>
                      </a:cubicBezTo>
                      <a:cubicBezTo>
                        <a:pt x="374" y="506"/>
                        <a:pt x="364" y="546"/>
                        <a:pt x="334" y="568"/>
                      </a:cubicBezTo>
                      <a:cubicBezTo>
                        <a:pt x="305" y="588"/>
                        <a:pt x="292" y="576"/>
                        <a:pt x="290" y="555"/>
                      </a:cubicBezTo>
                      <a:cubicBezTo>
                        <a:pt x="284" y="534"/>
                        <a:pt x="263" y="501"/>
                        <a:pt x="268" y="526"/>
                      </a:cubicBezTo>
                      <a:cubicBezTo>
                        <a:pt x="273" y="551"/>
                        <a:pt x="263" y="568"/>
                        <a:pt x="236" y="585"/>
                      </a:cubicBezTo>
                      <a:cubicBezTo>
                        <a:pt x="205" y="601"/>
                        <a:pt x="180" y="656"/>
                        <a:pt x="168" y="623"/>
                      </a:cubicBezTo>
                      <a:cubicBezTo>
                        <a:pt x="154" y="588"/>
                        <a:pt x="142" y="564"/>
                        <a:pt x="163" y="555"/>
                      </a:cubicBezTo>
                      <a:cubicBezTo>
                        <a:pt x="184" y="546"/>
                        <a:pt x="173" y="531"/>
                        <a:pt x="142" y="539"/>
                      </a:cubicBezTo>
                      <a:cubicBezTo>
                        <a:pt x="115" y="546"/>
                        <a:pt x="84" y="546"/>
                        <a:pt x="100" y="573"/>
                      </a:cubicBezTo>
                      <a:cubicBezTo>
                        <a:pt x="117" y="597"/>
                        <a:pt x="117" y="635"/>
                        <a:pt x="110" y="669"/>
                      </a:cubicBezTo>
                      <a:cubicBezTo>
                        <a:pt x="100" y="702"/>
                        <a:pt x="94" y="739"/>
                        <a:pt x="47" y="735"/>
                      </a:cubicBezTo>
                      <a:cubicBezTo>
                        <a:pt x="0" y="731"/>
                        <a:pt x="19" y="711"/>
                        <a:pt x="26" y="689"/>
                      </a:cubicBezTo>
                      <a:cubicBezTo>
                        <a:pt x="33" y="669"/>
                        <a:pt x="26" y="660"/>
                        <a:pt x="21" y="64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4" name="i$líḓè">
                  <a:extLst>
                    <a:ext uri="{FF2B5EF4-FFF2-40B4-BE49-F238E27FC236}">
                      <a16:creationId xmlns:a16="http://schemas.microsoft.com/office/drawing/2014/main" id="{5F5C65BB-FF97-58B9-E2CB-C980D8AAC91B}"/>
                    </a:ext>
                  </a:extLst>
                </p:cNvPr>
                <p:cNvSpPr/>
                <p:nvPr/>
              </p:nvSpPr>
              <p:spPr bwMode="auto">
                <a:xfrm>
                  <a:off x="6469" y="1816"/>
                  <a:ext cx="130" cy="126"/>
                </a:xfrm>
                <a:custGeom>
                  <a:avLst/>
                  <a:gdLst>
                    <a:gd name="T0" fmla="*/ 66 w 334"/>
                    <a:gd name="T1" fmla="*/ 285 h 322"/>
                    <a:gd name="T2" fmla="*/ 97 w 334"/>
                    <a:gd name="T3" fmla="*/ 264 h 322"/>
                    <a:gd name="T4" fmla="*/ 147 w 334"/>
                    <a:gd name="T5" fmla="*/ 288 h 322"/>
                    <a:gd name="T6" fmla="*/ 209 w 334"/>
                    <a:gd name="T7" fmla="*/ 273 h 322"/>
                    <a:gd name="T8" fmla="*/ 260 w 334"/>
                    <a:gd name="T9" fmla="*/ 231 h 322"/>
                    <a:gd name="T10" fmla="*/ 318 w 334"/>
                    <a:gd name="T11" fmla="*/ 201 h 322"/>
                    <a:gd name="T12" fmla="*/ 260 w 334"/>
                    <a:gd name="T13" fmla="*/ 143 h 322"/>
                    <a:gd name="T14" fmla="*/ 176 w 334"/>
                    <a:gd name="T15" fmla="*/ 117 h 322"/>
                    <a:gd name="T16" fmla="*/ 102 w 334"/>
                    <a:gd name="T17" fmla="*/ 17 h 322"/>
                    <a:gd name="T18" fmla="*/ 102 w 334"/>
                    <a:gd name="T19" fmla="*/ 93 h 322"/>
                    <a:gd name="T20" fmla="*/ 105 w 334"/>
                    <a:gd name="T21" fmla="*/ 185 h 322"/>
                    <a:gd name="T22" fmla="*/ 81 w 334"/>
                    <a:gd name="T23" fmla="*/ 218 h 322"/>
                    <a:gd name="T24" fmla="*/ 29 w 334"/>
                    <a:gd name="T25" fmla="*/ 239 h 322"/>
                    <a:gd name="T26" fmla="*/ 8 w 334"/>
                    <a:gd name="T27" fmla="*/ 293 h 322"/>
                    <a:gd name="T28" fmla="*/ 55 w 334"/>
                    <a:gd name="T29" fmla="*/ 318 h 322"/>
                    <a:gd name="T30" fmla="*/ 66 w 334"/>
                    <a:gd name="T31" fmla="*/ 285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4" h="322">
                      <a:moveTo>
                        <a:pt x="66" y="285"/>
                      </a:moveTo>
                      <a:cubicBezTo>
                        <a:pt x="61" y="278"/>
                        <a:pt x="97" y="264"/>
                        <a:pt x="97" y="264"/>
                      </a:cubicBezTo>
                      <a:cubicBezTo>
                        <a:pt x="97" y="264"/>
                        <a:pt x="120" y="280"/>
                        <a:pt x="147" y="288"/>
                      </a:cubicBezTo>
                      <a:cubicBezTo>
                        <a:pt x="171" y="297"/>
                        <a:pt x="197" y="301"/>
                        <a:pt x="209" y="273"/>
                      </a:cubicBezTo>
                      <a:cubicBezTo>
                        <a:pt x="223" y="243"/>
                        <a:pt x="218" y="231"/>
                        <a:pt x="260" y="231"/>
                      </a:cubicBezTo>
                      <a:cubicBezTo>
                        <a:pt x="302" y="231"/>
                        <a:pt x="334" y="231"/>
                        <a:pt x="318" y="201"/>
                      </a:cubicBezTo>
                      <a:cubicBezTo>
                        <a:pt x="302" y="172"/>
                        <a:pt x="325" y="135"/>
                        <a:pt x="260" y="143"/>
                      </a:cubicBezTo>
                      <a:cubicBezTo>
                        <a:pt x="192" y="150"/>
                        <a:pt x="209" y="164"/>
                        <a:pt x="176" y="117"/>
                      </a:cubicBezTo>
                      <a:cubicBezTo>
                        <a:pt x="142" y="71"/>
                        <a:pt x="125" y="0"/>
                        <a:pt x="102" y="17"/>
                      </a:cubicBezTo>
                      <a:cubicBezTo>
                        <a:pt x="76" y="34"/>
                        <a:pt x="83" y="51"/>
                        <a:pt x="102" y="93"/>
                      </a:cubicBezTo>
                      <a:cubicBezTo>
                        <a:pt x="118" y="135"/>
                        <a:pt x="120" y="167"/>
                        <a:pt x="105" y="185"/>
                      </a:cubicBezTo>
                      <a:cubicBezTo>
                        <a:pt x="87" y="201"/>
                        <a:pt x="105" y="209"/>
                        <a:pt x="81" y="218"/>
                      </a:cubicBezTo>
                      <a:cubicBezTo>
                        <a:pt x="55" y="226"/>
                        <a:pt x="50" y="218"/>
                        <a:pt x="29" y="239"/>
                      </a:cubicBezTo>
                      <a:cubicBezTo>
                        <a:pt x="8" y="259"/>
                        <a:pt x="0" y="280"/>
                        <a:pt x="8" y="293"/>
                      </a:cubicBezTo>
                      <a:cubicBezTo>
                        <a:pt x="18" y="306"/>
                        <a:pt x="34" y="322"/>
                        <a:pt x="55" y="318"/>
                      </a:cubicBezTo>
                      <a:cubicBezTo>
                        <a:pt x="76" y="313"/>
                        <a:pt x="76" y="297"/>
                        <a:pt x="66" y="2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5" name="íśḻiḑè">
                  <a:extLst>
                    <a:ext uri="{FF2B5EF4-FFF2-40B4-BE49-F238E27FC236}">
                      <a16:creationId xmlns:a16="http://schemas.microsoft.com/office/drawing/2014/main" id="{C55A89BA-B69D-74F3-B38D-A1BF24D7CA7F}"/>
                    </a:ext>
                  </a:extLst>
                </p:cNvPr>
                <p:cNvSpPr/>
                <p:nvPr/>
              </p:nvSpPr>
              <p:spPr bwMode="auto">
                <a:xfrm>
                  <a:off x="6513" y="1564"/>
                  <a:ext cx="72" cy="258"/>
                </a:xfrm>
                <a:custGeom>
                  <a:avLst/>
                  <a:gdLst>
                    <a:gd name="T0" fmla="*/ 34 w 184"/>
                    <a:gd name="T1" fmla="*/ 536 h 662"/>
                    <a:gd name="T2" fmla="*/ 34 w 184"/>
                    <a:gd name="T3" fmla="*/ 422 h 662"/>
                    <a:gd name="T4" fmla="*/ 37 w 184"/>
                    <a:gd name="T5" fmla="*/ 264 h 662"/>
                    <a:gd name="T6" fmla="*/ 21 w 184"/>
                    <a:gd name="T7" fmla="*/ 156 h 662"/>
                    <a:gd name="T8" fmla="*/ 47 w 184"/>
                    <a:gd name="T9" fmla="*/ 84 h 662"/>
                    <a:gd name="T10" fmla="*/ 84 w 184"/>
                    <a:gd name="T11" fmla="*/ 5 h 662"/>
                    <a:gd name="T12" fmla="*/ 113 w 184"/>
                    <a:gd name="T13" fmla="*/ 122 h 662"/>
                    <a:gd name="T14" fmla="*/ 110 w 184"/>
                    <a:gd name="T15" fmla="*/ 259 h 662"/>
                    <a:gd name="T16" fmla="*/ 131 w 184"/>
                    <a:gd name="T17" fmla="*/ 364 h 662"/>
                    <a:gd name="T18" fmla="*/ 71 w 184"/>
                    <a:gd name="T19" fmla="*/ 485 h 662"/>
                    <a:gd name="T20" fmla="*/ 89 w 184"/>
                    <a:gd name="T21" fmla="*/ 598 h 662"/>
                    <a:gd name="T22" fmla="*/ 63 w 184"/>
                    <a:gd name="T23" fmla="*/ 611 h 662"/>
                    <a:gd name="T24" fmla="*/ 21 w 184"/>
                    <a:gd name="T25" fmla="*/ 606 h 662"/>
                    <a:gd name="T26" fmla="*/ 34 w 184"/>
                    <a:gd name="T27" fmla="*/ 536 h 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4" h="662">
                      <a:moveTo>
                        <a:pt x="34" y="536"/>
                      </a:moveTo>
                      <a:cubicBezTo>
                        <a:pt x="34" y="506"/>
                        <a:pt x="34" y="472"/>
                        <a:pt x="34" y="422"/>
                      </a:cubicBezTo>
                      <a:cubicBezTo>
                        <a:pt x="34" y="373"/>
                        <a:pt x="49" y="306"/>
                        <a:pt x="37" y="264"/>
                      </a:cubicBezTo>
                      <a:cubicBezTo>
                        <a:pt x="26" y="222"/>
                        <a:pt x="5" y="205"/>
                        <a:pt x="21" y="156"/>
                      </a:cubicBezTo>
                      <a:cubicBezTo>
                        <a:pt x="37" y="105"/>
                        <a:pt x="37" y="114"/>
                        <a:pt x="47" y="84"/>
                      </a:cubicBezTo>
                      <a:cubicBezTo>
                        <a:pt x="54" y="55"/>
                        <a:pt x="63" y="8"/>
                        <a:pt x="84" y="5"/>
                      </a:cubicBezTo>
                      <a:cubicBezTo>
                        <a:pt x="105" y="0"/>
                        <a:pt x="105" y="92"/>
                        <a:pt x="113" y="122"/>
                      </a:cubicBezTo>
                      <a:cubicBezTo>
                        <a:pt x="121" y="151"/>
                        <a:pt x="89" y="210"/>
                        <a:pt x="110" y="259"/>
                      </a:cubicBezTo>
                      <a:cubicBezTo>
                        <a:pt x="131" y="310"/>
                        <a:pt x="184" y="347"/>
                        <a:pt x="131" y="364"/>
                      </a:cubicBezTo>
                      <a:cubicBezTo>
                        <a:pt x="76" y="380"/>
                        <a:pt x="76" y="435"/>
                        <a:pt x="71" y="485"/>
                      </a:cubicBezTo>
                      <a:cubicBezTo>
                        <a:pt x="68" y="536"/>
                        <a:pt x="76" y="573"/>
                        <a:pt x="89" y="598"/>
                      </a:cubicBezTo>
                      <a:cubicBezTo>
                        <a:pt x="100" y="623"/>
                        <a:pt x="71" y="628"/>
                        <a:pt x="63" y="611"/>
                      </a:cubicBezTo>
                      <a:cubicBezTo>
                        <a:pt x="54" y="593"/>
                        <a:pt x="0" y="662"/>
                        <a:pt x="21" y="606"/>
                      </a:cubicBezTo>
                      <a:cubicBezTo>
                        <a:pt x="42" y="553"/>
                        <a:pt x="34" y="560"/>
                        <a:pt x="34" y="53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6" name="íšḻïḋè">
                  <a:extLst>
                    <a:ext uri="{FF2B5EF4-FFF2-40B4-BE49-F238E27FC236}">
                      <a16:creationId xmlns:a16="http://schemas.microsoft.com/office/drawing/2014/main" id="{C19267E5-1905-21D9-1930-BD56121F9AC1}"/>
                    </a:ext>
                  </a:extLst>
                </p:cNvPr>
                <p:cNvSpPr/>
                <p:nvPr/>
              </p:nvSpPr>
              <p:spPr bwMode="auto">
                <a:xfrm>
                  <a:off x="3131" y="1108"/>
                  <a:ext cx="241" cy="134"/>
                </a:xfrm>
                <a:custGeom>
                  <a:avLst/>
                  <a:gdLst>
                    <a:gd name="T0" fmla="*/ 395 w 617"/>
                    <a:gd name="T1" fmla="*/ 298 h 343"/>
                    <a:gd name="T2" fmla="*/ 546 w 617"/>
                    <a:gd name="T3" fmla="*/ 215 h 343"/>
                    <a:gd name="T4" fmla="*/ 578 w 617"/>
                    <a:gd name="T5" fmla="*/ 121 h 343"/>
                    <a:gd name="T6" fmla="*/ 462 w 617"/>
                    <a:gd name="T7" fmla="*/ 39 h 343"/>
                    <a:gd name="T8" fmla="*/ 358 w 617"/>
                    <a:gd name="T9" fmla="*/ 72 h 343"/>
                    <a:gd name="T10" fmla="*/ 222 w 617"/>
                    <a:gd name="T11" fmla="*/ 69 h 343"/>
                    <a:gd name="T12" fmla="*/ 176 w 617"/>
                    <a:gd name="T13" fmla="*/ 76 h 343"/>
                    <a:gd name="T14" fmla="*/ 109 w 617"/>
                    <a:gd name="T15" fmla="*/ 46 h 343"/>
                    <a:gd name="T16" fmla="*/ 45 w 617"/>
                    <a:gd name="T17" fmla="*/ 133 h 343"/>
                    <a:gd name="T18" fmla="*/ 72 w 617"/>
                    <a:gd name="T19" fmla="*/ 185 h 343"/>
                    <a:gd name="T20" fmla="*/ 124 w 617"/>
                    <a:gd name="T21" fmla="*/ 230 h 343"/>
                    <a:gd name="T22" fmla="*/ 180 w 617"/>
                    <a:gd name="T23" fmla="*/ 324 h 343"/>
                    <a:gd name="T24" fmla="*/ 395 w 617"/>
                    <a:gd name="T25" fmla="*/ 298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7" h="343">
                      <a:moveTo>
                        <a:pt x="395" y="298"/>
                      </a:moveTo>
                      <a:cubicBezTo>
                        <a:pt x="450" y="259"/>
                        <a:pt x="507" y="230"/>
                        <a:pt x="546" y="215"/>
                      </a:cubicBezTo>
                      <a:cubicBezTo>
                        <a:pt x="583" y="200"/>
                        <a:pt x="617" y="148"/>
                        <a:pt x="578" y="121"/>
                      </a:cubicBezTo>
                      <a:cubicBezTo>
                        <a:pt x="541" y="96"/>
                        <a:pt x="496" y="15"/>
                        <a:pt x="462" y="39"/>
                      </a:cubicBezTo>
                      <a:cubicBezTo>
                        <a:pt x="428" y="61"/>
                        <a:pt x="411" y="87"/>
                        <a:pt x="358" y="72"/>
                      </a:cubicBezTo>
                      <a:cubicBezTo>
                        <a:pt x="304" y="57"/>
                        <a:pt x="237" y="27"/>
                        <a:pt x="222" y="69"/>
                      </a:cubicBezTo>
                      <a:cubicBezTo>
                        <a:pt x="208" y="110"/>
                        <a:pt x="184" y="121"/>
                        <a:pt x="176" y="76"/>
                      </a:cubicBezTo>
                      <a:cubicBezTo>
                        <a:pt x="169" y="31"/>
                        <a:pt x="151" y="0"/>
                        <a:pt x="109" y="46"/>
                      </a:cubicBezTo>
                      <a:cubicBezTo>
                        <a:pt x="68" y="92"/>
                        <a:pt x="0" y="114"/>
                        <a:pt x="45" y="133"/>
                      </a:cubicBezTo>
                      <a:cubicBezTo>
                        <a:pt x="90" y="151"/>
                        <a:pt x="101" y="185"/>
                        <a:pt x="72" y="185"/>
                      </a:cubicBezTo>
                      <a:cubicBezTo>
                        <a:pt x="42" y="185"/>
                        <a:pt x="105" y="215"/>
                        <a:pt x="124" y="230"/>
                      </a:cubicBezTo>
                      <a:cubicBezTo>
                        <a:pt x="143" y="245"/>
                        <a:pt x="101" y="313"/>
                        <a:pt x="180" y="324"/>
                      </a:cubicBezTo>
                      <a:cubicBezTo>
                        <a:pt x="259" y="336"/>
                        <a:pt x="332" y="343"/>
                        <a:pt x="395" y="2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7" name="îsļïḋe">
                  <a:extLst>
                    <a:ext uri="{FF2B5EF4-FFF2-40B4-BE49-F238E27FC236}">
                      <a16:creationId xmlns:a16="http://schemas.microsoft.com/office/drawing/2014/main" id="{F4DE93C2-F6E6-8699-9F82-75FD14E47717}"/>
                    </a:ext>
                  </a:extLst>
                </p:cNvPr>
                <p:cNvSpPr/>
                <p:nvPr/>
              </p:nvSpPr>
              <p:spPr bwMode="auto">
                <a:xfrm>
                  <a:off x="3858" y="452"/>
                  <a:ext cx="263" cy="301"/>
                </a:xfrm>
                <a:custGeom>
                  <a:avLst/>
                  <a:gdLst>
                    <a:gd name="T0" fmla="*/ 227 w 675"/>
                    <a:gd name="T1" fmla="*/ 766 h 772"/>
                    <a:gd name="T2" fmla="*/ 283 w 675"/>
                    <a:gd name="T3" fmla="*/ 675 h 772"/>
                    <a:gd name="T4" fmla="*/ 358 w 675"/>
                    <a:gd name="T5" fmla="*/ 473 h 772"/>
                    <a:gd name="T6" fmla="*/ 394 w 675"/>
                    <a:gd name="T7" fmla="*/ 532 h 772"/>
                    <a:gd name="T8" fmla="*/ 477 w 675"/>
                    <a:gd name="T9" fmla="*/ 636 h 772"/>
                    <a:gd name="T10" fmla="*/ 512 w 675"/>
                    <a:gd name="T11" fmla="*/ 512 h 772"/>
                    <a:gd name="T12" fmla="*/ 426 w 675"/>
                    <a:gd name="T13" fmla="*/ 333 h 772"/>
                    <a:gd name="T14" fmla="*/ 432 w 675"/>
                    <a:gd name="T15" fmla="*/ 234 h 772"/>
                    <a:gd name="T16" fmla="*/ 532 w 675"/>
                    <a:gd name="T17" fmla="*/ 270 h 772"/>
                    <a:gd name="T18" fmla="*/ 603 w 675"/>
                    <a:gd name="T19" fmla="*/ 91 h 772"/>
                    <a:gd name="T20" fmla="*/ 385 w 675"/>
                    <a:gd name="T21" fmla="*/ 31 h 772"/>
                    <a:gd name="T22" fmla="*/ 233 w 675"/>
                    <a:gd name="T23" fmla="*/ 115 h 772"/>
                    <a:gd name="T24" fmla="*/ 84 w 675"/>
                    <a:gd name="T25" fmla="*/ 98 h 772"/>
                    <a:gd name="T26" fmla="*/ 36 w 675"/>
                    <a:gd name="T27" fmla="*/ 337 h 772"/>
                    <a:gd name="T28" fmla="*/ 134 w 675"/>
                    <a:gd name="T29" fmla="*/ 480 h 772"/>
                    <a:gd name="T30" fmla="*/ 147 w 675"/>
                    <a:gd name="T31" fmla="*/ 639 h 772"/>
                    <a:gd name="T32" fmla="*/ 227 w 675"/>
                    <a:gd name="T33" fmla="*/ 766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5" h="772">
                      <a:moveTo>
                        <a:pt x="227" y="766"/>
                      </a:moveTo>
                      <a:cubicBezTo>
                        <a:pt x="237" y="772"/>
                        <a:pt x="269" y="730"/>
                        <a:pt x="283" y="675"/>
                      </a:cubicBezTo>
                      <a:cubicBezTo>
                        <a:pt x="292" y="619"/>
                        <a:pt x="337" y="496"/>
                        <a:pt x="358" y="473"/>
                      </a:cubicBezTo>
                      <a:cubicBezTo>
                        <a:pt x="378" y="449"/>
                        <a:pt x="401" y="449"/>
                        <a:pt x="394" y="532"/>
                      </a:cubicBezTo>
                      <a:cubicBezTo>
                        <a:pt x="385" y="616"/>
                        <a:pt x="426" y="639"/>
                        <a:pt x="477" y="636"/>
                      </a:cubicBezTo>
                      <a:cubicBezTo>
                        <a:pt x="528" y="631"/>
                        <a:pt x="548" y="576"/>
                        <a:pt x="512" y="512"/>
                      </a:cubicBezTo>
                      <a:cubicBezTo>
                        <a:pt x="477" y="449"/>
                        <a:pt x="448" y="381"/>
                        <a:pt x="426" y="333"/>
                      </a:cubicBezTo>
                      <a:cubicBezTo>
                        <a:pt x="401" y="286"/>
                        <a:pt x="401" y="242"/>
                        <a:pt x="432" y="234"/>
                      </a:cubicBezTo>
                      <a:cubicBezTo>
                        <a:pt x="464" y="226"/>
                        <a:pt x="464" y="349"/>
                        <a:pt x="532" y="270"/>
                      </a:cubicBezTo>
                      <a:cubicBezTo>
                        <a:pt x="600" y="190"/>
                        <a:pt x="675" y="130"/>
                        <a:pt x="603" y="91"/>
                      </a:cubicBezTo>
                      <a:cubicBezTo>
                        <a:pt x="532" y="51"/>
                        <a:pt x="458" y="0"/>
                        <a:pt x="385" y="31"/>
                      </a:cubicBezTo>
                      <a:cubicBezTo>
                        <a:pt x="315" y="63"/>
                        <a:pt x="315" y="127"/>
                        <a:pt x="233" y="115"/>
                      </a:cubicBezTo>
                      <a:cubicBezTo>
                        <a:pt x="154" y="102"/>
                        <a:pt x="122" y="4"/>
                        <a:pt x="84" y="98"/>
                      </a:cubicBezTo>
                      <a:cubicBezTo>
                        <a:pt x="43" y="194"/>
                        <a:pt x="0" y="286"/>
                        <a:pt x="36" y="337"/>
                      </a:cubicBezTo>
                      <a:cubicBezTo>
                        <a:pt x="70" y="389"/>
                        <a:pt x="147" y="417"/>
                        <a:pt x="134" y="480"/>
                      </a:cubicBezTo>
                      <a:cubicBezTo>
                        <a:pt x="122" y="544"/>
                        <a:pt x="116" y="576"/>
                        <a:pt x="147" y="639"/>
                      </a:cubicBezTo>
                      <a:cubicBezTo>
                        <a:pt x="179" y="703"/>
                        <a:pt x="201" y="755"/>
                        <a:pt x="227" y="7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8" name="ïṧḷîḋé">
                  <a:extLst>
                    <a:ext uri="{FF2B5EF4-FFF2-40B4-BE49-F238E27FC236}">
                      <a16:creationId xmlns:a16="http://schemas.microsoft.com/office/drawing/2014/main" id="{1622C5AD-DA37-09DF-129B-B484D1C8E79E}"/>
                    </a:ext>
                  </a:extLst>
                </p:cNvPr>
                <p:cNvSpPr/>
                <p:nvPr/>
              </p:nvSpPr>
              <p:spPr bwMode="auto">
                <a:xfrm>
                  <a:off x="4674" y="671"/>
                  <a:ext cx="377" cy="289"/>
                </a:xfrm>
                <a:custGeom>
                  <a:avLst/>
                  <a:gdLst>
                    <a:gd name="T0" fmla="*/ 298 w 967"/>
                    <a:gd name="T1" fmla="*/ 663 h 741"/>
                    <a:gd name="T2" fmla="*/ 256 w 967"/>
                    <a:gd name="T3" fmla="*/ 545 h 741"/>
                    <a:gd name="T4" fmla="*/ 367 w 967"/>
                    <a:gd name="T5" fmla="*/ 417 h 741"/>
                    <a:gd name="T6" fmla="*/ 467 w 967"/>
                    <a:gd name="T7" fmla="*/ 315 h 741"/>
                    <a:gd name="T8" fmla="*/ 733 w 967"/>
                    <a:gd name="T9" fmla="*/ 192 h 741"/>
                    <a:gd name="T10" fmla="*/ 940 w 967"/>
                    <a:gd name="T11" fmla="*/ 109 h 741"/>
                    <a:gd name="T12" fmla="*/ 866 w 967"/>
                    <a:gd name="T13" fmla="*/ 13 h 741"/>
                    <a:gd name="T14" fmla="*/ 751 w 967"/>
                    <a:gd name="T15" fmla="*/ 92 h 741"/>
                    <a:gd name="T16" fmla="*/ 535 w 967"/>
                    <a:gd name="T17" fmla="*/ 128 h 741"/>
                    <a:gd name="T18" fmla="*/ 343 w 967"/>
                    <a:gd name="T19" fmla="*/ 215 h 741"/>
                    <a:gd name="T20" fmla="*/ 219 w 967"/>
                    <a:gd name="T21" fmla="*/ 380 h 741"/>
                    <a:gd name="T22" fmla="*/ 114 w 967"/>
                    <a:gd name="T23" fmla="*/ 489 h 741"/>
                    <a:gd name="T24" fmla="*/ 59 w 967"/>
                    <a:gd name="T25" fmla="*/ 627 h 741"/>
                    <a:gd name="T26" fmla="*/ 224 w 967"/>
                    <a:gd name="T27" fmla="*/ 709 h 741"/>
                    <a:gd name="T28" fmla="*/ 372 w 967"/>
                    <a:gd name="T29" fmla="*/ 723 h 741"/>
                    <a:gd name="T30" fmla="*/ 298 w 967"/>
                    <a:gd name="T31" fmla="*/ 663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7" h="741">
                      <a:moveTo>
                        <a:pt x="298" y="663"/>
                      </a:moveTo>
                      <a:cubicBezTo>
                        <a:pt x="277" y="652"/>
                        <a:pt x="212" y="617"/>
                        <a:pt x="256" y="545"/>
                      </a:cubicBezTo>
                      <a:cubicBezTo>
                        <a:pt x="303" y="471"/>
                        <a:pt x="310" y="467"/>
                        <a:pt x="367" y="417"/>
                      </a:cubicBezTo>
                      <a:cubicBezTo>
                        <a:pt x="420" y="366"/>
                        <a:pt x="361" y="375"/>
                        <a:pt x="467" y="315"/>
                      </a:cubicBezTo>
                      <a:cubicBezTo>
                        <a:pt x="572" y="256"/>
                        <a:pt x="631" y="224"/>
                        <a:pt x="733" y="192"/>
                      </a:cubicBezTo>
                      <a:cubicBezTo>
                        <a:pt x="834" y="160"/>
                        <a:pt x="910" y="183"/>
                        <a:pt x="940" y="109"/>
                      </a:cubicBezTo>
                      <a:cubicBezTo>
                        <a:pt x="967" y="37"/>
                        <a:pt x="930" y="0"/>
                        <a:pt x="866" y="13"/>
                      </a:cubicBezTo>
                      <a:cubicBezTo>
                        <a:pt x="802" y="27"/>
                        <a:pt x="851" y="82"/>
                        <a:pt x="751" y="92"/>
                      </a:cubicBezTo>
                      <a:cubicBezTo>
                        <a:pt x="651" y="101"/>
                        <a:pt x="572" y="124"/>
                        <a:pt x="535" y="128"/>
                      </a:cubicBezTo>
                      <a:cubicBezTo>
                        <a:pt x="499" y="133"/>
                        <a:pt x="407" y="183"/>
                        <a:pt x="343" y="215"/>
                      </a:cubicBezTo>
                      <a:cubicBezTo>
                        <a:pt x="278" y="247"/>
                        <a:pt x="256" y="343"/>
                        <a:pt x="219" y="380"/>
                      </a:cubicBezTo>
                      <a:cubicBezTo>
                        <a:pt x="183" y="417"/>
                        <a:pt x="166" y="471"/>
                        <a:pt x="114" y="489"/>
                      </a:cubicBezTo>
                      <a:cubicBezTo>
                        <a:pt x="64" y="508"/>
                        <a:pt x="0" y="599"/>
                        <a:pt x="59" y="627"/>
                      </a:cubicBezTo>
                      <a:cubicBezTo>
                        <a:pt x="119" y="654"/>
                        <a:pt x="141" y="686"/>
                        <a:pt x="224" y="709"/>
                      </a:cubicBezTo>
                      <a:cubicBezTo>
                        <a:pt x="308" y="732"/>
                        <a:pt x="367" y="741"/>
                        <a:pt x="372" y="723"/>
                      </a:cubicBezTo>
                      <a:cubicBezTo>
                        <a:pt x="375" y="705"/>
                        <a:pt x="330" y="681"/>
                        <a:pt x="298" y="6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9" name="î$ļîḑe">
                  <a:extLst>
                    <a:ext uri="{FF2B5EF4-FFF2-40B4-BE49-F238E27FC236}">
                      <a16:creationId xmlns:a16="http://schemas.microsoft.com/office/drawing/2014/main" id="{5E1C139E-F7E7-0AF4-76B3-7BBAAE133D45}"/>
                    </a:ext>
                  </a:extLst>
                </p:cNvPr>
                <p:cNvSpPr/>
                <p:nvPr/>
              </p:nvSpPr>
              <p:spPr bwMode="auto">
                <a:xfrm>
                  <a:off x="4472" y="446"/>
                  <a:ext cx="218" cy="116"/>
                </a:xfrm>
                <a:custGeom>
                  <a:avLst/>
                  <a:gdLst>
                    <a:gd name="T0" fmla="*/ 395 w 559"/>
                    <a:gd name="T1" fmla="*/ 247 h 298"/>
                    <a:gd name="T2" fmla="*/ 500 w 559"/>
                    <a:gd name="T3" fmla="*/ 201 h 298"/>
                    <a:gd name="T4" fmla="*/ 545 w 559"/>
                    <a:gd name="T5" fmla="*/ 115 h 298"/>
                    <a:gd name="T6" fmla="*/ 505 w 559"/>
                    <a:gd name="T7" fmla="*/ 46 h 298"/>
                    <a:gd name="T8" fmla="*/ 400 w 559"/>
                    <a:gd name="T9" fmla="*/ 110 h 298"/>
                    <a:gd name="T10" fmla="*/ 212 w 559"/>
                    <a:gd name="T11" fmla="*/ 64 h 298"/>
                    <a:gd name="T12" fmla="*/ 60 w 559"/>
                    <a:gd name="T13" fmla="*/ 155 h 298"/>
                    <a:gd name="T14" fmla="*/ 197 w 559"/>
                    <a:gd name="T15" fmla="*/ 196 h 298"/>
                    <a:gd name="T16" fmla="*/ 244 w 559"/>
                    <a:gd name="T17" fmla="*/ 160 h 298"/>
                    <a:gd name="T18" fmla="*/ 316 w 559"/>
                    <a:gd name="T19" fmla="*/ 164 h 298"/>
                    <a:gd name="T20" fmla="*/ 395 w 559"/>
                    <a:gd name="T21" fmla="*/ 24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9" h="298">
                      <a:moveTo>
                        <a:pt x="395" y="247"/>
                      </a:moveTo>
                      <a:cubicBezTo>
                        <a:pt x="446" y="221"/>
                        <a:pt x="446" y="224"/>
                        <a:pt x="500" y="201"/>
                      </a:cubicBezTo>
                      <a:cubicBezTo>
                        <a:pt x="555" y="179"/>
                        <a:pt x="550" y="160"/>
                        <a:pt x="545" y="115"/>
                      </a:cubicBezTo>
                      <a:cubicBezTo>
                        <a:pt x="542" y="68"/>
                        <a:pt x="559" y="0"/>
                        <a:pt x="505" y="46"/>
                      </a:cubicBezTo>
                      <a:cubicBezTo>
                        <a:pt x="451" y="91"/>
                        <a:pt x="446" y="137"/>
                        <a:pt x="400" y="110"/>
                      </a:cubicBezTo>
                      <a:cubicBezTo>
                        <a:pt x="353" y="83"/>
                        <a:pt x="293" y="32"/>
                        <a:pt x="212" y="64"/>
                      </a:cubicBezTo>
                      <a:cubicBezTo>
                        <a:pt x="130" y="96"/>
                        <a:pt x="0" y="128"/>
                        <a:pt x="60" y="155"/>
                      </a:cubicBezTo>
                      <a:cubicBezTo>
                        <a:pt x="121" y="182"/>
                        <a:pt x="170" y="187"/>
                        <a:pt x="197" y="196"/>
                      </a:cubicBezTo>
                      <a:cubicBezTo>
                        <a:pt x="226" y="206"/>
                        <a:pt x="207" y="187"/>
                        <a:pt x="244" y="160"/>
                      </a:cubicBezTo>
                      <a:cubicBezTo>
                        <a:pt x="279" y="132"/>
                        <a:pt x="326" y="132"/>
                        <a:pt x="316" y="164"/>
                      </a:cubicBezTo>
                      <a:cubicBezTo>
                        <a:pt x="307" y="196"/>
                        <a:pt x="298" y="298"/>
                        <a:pt x="395" y="2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0" name="îṡḷidé">
                  <a:extLst>
                    <a:ext uri="{FF2B5EF4-FFF2-40B4-BE49-F238E27FC236}">
                      <a16:creationId xmlns:a16="http://schemas.microsoft.com/office/drawing/2014/main" id="{F6529F48-4375-27CC-CA6D-F475D1B12941}"/>
                    </a:ext>
                  </a:extLst>
                </p:cNvPr>
                <p:cNvSpPr/>
                <p:nvPr/>
              </p:nvSpPr>
              <p:spPr bwMode="auto">
                <a:xfrm>
                  <a:off x="4660" y="548"/>
                  <a:ext cx="29" cy="26"/>
                </a:xfrm>
                <a:custGeom>
                  <a:avLst/>
                  <a:gdLst>
                    <a:gd name="T0" fmla="*/ 39 w 75"/>
                    <a:gd name="T1" fmla="*/ 55 h 66"/>
                    <a:gd name="T2" fmla="*/ 49 w 75"/>
                    <a:gd name="T3" fmla="*/ 0 h 66"/>
                    <a:gd name="T4" fmla="*/ 0 w 75"/>
                    <a:gd name="T5" fmla="*/ 28 h 66"/>
                    <a:gd name="T6" fmla="*/ 39 w 75"/>
                    <a:gd name="T7" fmla="*/ 5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66">
                      <a:moveTo>
                        <a:pt x="39" y="55"/>
                      </a:moveTo>
                      <a:cubicBezTo>
                        <a:pt x="75" y="66"/>
                        <a:pt x="67" y="0"/>
                        <a:pt x="49" y="0"/>
                      </a:cubicBezTo>
                      <a:cubicBezTo>
                        <a:pt x="32" y="0"/>
                        <a:pt x="0" y="0"/>
                        <a:pt x="0" y="28"/>
                      </a:cubicBezTo>
                      <a:cubicBezTo>
                        <a:pt x="0" y="55"/>
                        <a:pt x="27" y="50"/>
                        <a:pt x="39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1" name="í$ḻïḍe">
                  <a:extLst>
                    <a:ext uri="{FF2B5EF4-FFF2-40B4-BE49-F238E27FC236}">
                      <a16:creationId xmlns:a16="http://schemas.microsoft.com/office/drawing/2014/main" id="{25CA2174-5682-2EEB-8BBA-3D0263623D28}"/>
                    </a:ext>
                  </a:extLst>
                </p:cNvPr>
                <p:cNvSpPr/>
                <p:nvPr/>
              </p:nvSpPr>
              <p:spPr bwMode="auto">
                <a:xfrm>
                  <a:off x="4704" y="514"/>
                  <a:ext cx="31" cy="37"/>
                </a:xfrm>
                <a:custGeom>
                  <a:avLst/>
                  <a:gdLst>
                    <a:gd name="T0" fmla="*/ 24 w 79"/>
                    <a:gd name="T1" fmla="*/ 83 h 94"/>
                    <a:gd name="T2" fmla="*/ 74 w 79"/>
                    <a:gd name="T3" fmla="*/ 45 h 94"/>
                    <a:gd name="T4" fmla="*/ 32 w 79"/>
                    <a:gd name="T5" fmla="*/ 5 h 94"/>
                    <a:gd name="T6" fmla="*/ 24 w 79"/>
                    <a:gd name="T7" fmla="*/ 83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" h="94">
                      <a:moveTo>
                        <a:pt x="24" y="83"/>
                      </a:moveTo>
                      <a:cubicBezTo>
                        <a:pt x="43" y="94"/>
                        <a:pt x="69" y="73"/>
                        <a:pt x="74" y="45"/>
                      </a:cubicBezTo>
                      <a:cubicBezTo>
                        <a:pt x="79" y="18"/>
                        <a:pt x="59" y="0"/>
                        <a:pt x="32" y="5"/>
                      </a:cubicBezTo>
                      <a:cubicBezTo>
                        <a:pt x="5" y="8"/>
                        <a:pt x="0" y="69"/>
                        <a:pt x="24" y="8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2" name="ïṡḻïdê">
                  <a:extLst>
                    <a:ext uri="{FF2B5EF4-FFF2-40B4-BE49-F238E27FC236}">
                      <a16:creationId xmlns:a16="http://schemas.microsoft.com/office/drawing/2014/main" id="{DCD93916-0913-7E13-8956-82EEB638CC6E}"/>
                    </a:ext>
                  </a:extLst>
                </p:cNvPr>
                <p:cNvSpPr/>
                <p:nvPr/>
              </p:nvSpPr>
              <p:spPr bwMode="auto">
                <a:xfrm>
                  <a:off x="4852" y="432"/>
                  <a:ext cx="65" cy="91"/>
                </a:xfrm>
                <a:custGeom>
                  <a:avLst/>
                  <a:gdLst>
                    <a:gd name="T0" fmla="*/ 78 w 167"/>
                    <a:gd name="T1" fmla="*/ 233 h 233"/>
                    <a:gd name="T2" fmla="*/ 147 w 167"/>
                    <a:gd name="T3" fmla="*/ 184 h 233"/>
                    <a:gd name="T4" fmla="*/ 147 w 167"/>
                    <a:gd name="T5" fmla="*/ 88 h 233"/>
                    <a:gd name="T6" fmla="*/ 103 w 167"/>
                    <a:gd name="T7" fmla="*/ 0 h 233"/>
                    <a:gd name="T8" fmla="*/ 57 w 167"/>
                    <a:gd name="T9" fmla="*/ 88 h 233"/>
                    <a:gd name="T10" fmla="*/ 10 w 167"/>
                    <a:gd name="T11" fmla="*/ 174 h 233"/>
                    <a:gd name="T12" fmla="*/ 78 w 167"/>
                    <a:gd name="T13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233">
                      <a:moveTo>
                        <a:pt x="78" y="233"/>
                      </a:moveTo>
                      <a:cubicBezTo>
                        <a:pt x="130" y="233"/>
                        <a:pt x="167" y="233"/>
                        <a:pt x="147" y="184"/>
                      </a:cubicBezTo>
                      <a:cubicBezTo>
                        <a:pt x="130" y="133"/>
                        <a:pt x="147" y="105"/>
                        <a:pt x="147" y="88"/>
                      </a:cubicBezTo>
                      <a:cubicBezTo>
                        <a:pt x="147" y="69"/>
                        <a:pt x="147" y="0"/>
                        <a:pt x="103" y="0"/>
                      </a:cubicBezTo>
                      <a:cubicBezTo>
                        <a:pt x="57" y="0"/>
                        <a:pt x="83" y="64"/>
                        <a:pt x="57" y="88"/>
                      </a:cubicBezTo>
                      <a:cubicBezTo>
                        <a:pt x="29" y="110"/>
                        <a:pt x="20" y="115"/>
                        <a:pt x="10" y="174"/>
                      </a:cubicBezTo>
                      <a:cubicBezTo>
                        <a:pt x="0" y="233"/>
                        <a:pt x="29" y="233"/>
                        <a:pt x="78" y="2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3" name="ísḻiḑê">
                  <a:extLst>
                    <a:ext uri="{FF2B5EF4-FFF2-40B4-BE49-F238E27FC236}">
                      <a16:creationId xmlns:a16="http://schemas.microsoft.com/office/drawing/2014/main" id="{32C90396-F082-2F2C-97C8-63291228927C}"/>
                    </a:ext>
                  </a:extLst>
                </p:cNvPr>
                <p:cNvSpPr/>
                <p:nvPr/>
              </p:nvSpPr>
              <p:spPr bwMode="auto">
                <a:xfrm>
                  <a:off x="4917" y="394"/>
                  <a:ext cx="62" cy="91"/>
                </a:xfrm>
                <a:custGeom>
                  <a:avLst/>
                  <a:gdLst>
                    <a:gd name="T0" fmla="*/ 34 w 159"/>
                    <a:gd name="T1" fmla="*/ 201 h 232"/>
                    <a:gd name="T2" fmla="*/ 109 w 159"/>
                    <a:gd name="T3" fmla="*/ 197 h 232"/>
                    <a:gd name="T4" fmla="*/ 132 w 159"/>
                    <a:gd name="T5" fmla="*/ 133 h 232"/>
                    <a:gd name="T6" fmla="*/ 96 w 159"/>
                    <a:gd name="T7" fmla="*/ 5 h 232"/>
                    <a:gd name="T8" fmla="*/ 27 w 159"/>
                    <a:gd name="T9" fmla="*/ 64 h 232"/>
                    <a:gd name="T10" fmla="*/ 34 w 159"/>
                    <a:gd name="T11" fmla="*/ 20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232">
                      <a:moveTo>
                        <a:pt x="34" y="201"/>
                      </a:moveTo>
                      <a:cubicBezTo>
                        <a:pt x="48" y="232"/>
                        <a:pt x="59" y="216"/>
                        <a:pt x="109" y="197"/>
                      </a:cubicBezTo>
                      <a:cubicBezTo>
                        <a:pt x="159" y="179"/>
                        <a:pt x="137" y="211"/>
                        <a:pt x="132" y="133"/>
                      </a:cubicBezTo>
                      <a:cubicBezTo>
                        <a:pt x="127" y="56"/>
                        <a:pt x="137" y="0"/>
                        <a:pt x="96" y="5"/>
                      </a:cubicBezTo>
                      <a:cubicBezTo>
                        <a:pt x="53" y="9"/>
                        <a:pt x="53" y="32"/>
                        <a:pt x="27" y="64"/>
                      </a:cubicBezTo>
                      <a:cubicBezTo>
                        <a:pt x="0" y="96"/>
                        <a:pt x="17" y="155"/>
                        <a:pt x="34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4" name="ïš1íḑè">
                  <a:extLst>
                    <a:ext uri="{FF2B5EF4-FFF2-40B4-BE49-F238E27FC236}">
                      <a16:creationId xmlns:a16="http://schemas.microsoft.com/office/drawing/2014/main" id="{C892D06C-07D0-739D-B87D-65255D213933}"/>
                    </a:ext>
                  </a:extLst>
                </p:cNvPr>
                <p:cNvSpPr/>
                <p:nvPr/>
              </p:nvSpPr>
              <p:spPr bwMode="auto">
                <a:xfrm>
                  <a:off x="4841" y="548"/>
                  <a:ext cx="33" cy="21"/>
                </a:xfrm>
                <a:custGeom>
                  <a:avLst/>
                  <a:gdLst>
                    <a:gd name="T0" fmla="*/ 66 w 84"/>
                    <a:gd name="T1" fmla="*/ 0 h 55"/>
                    <a:gd name="T2" fmla="*/ 5 w 84"/>
                    <a:gd name="T3" fmla="*/ 18 h 55"/>
                    <a:gd name="T4" fmla="*/ 52 w 84"/>
                    <a:gd name="T5" fmla="*/ 55 h 55"/>
                    <a:gd name="T6" fmla="*/ 66 w 84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55">
                      <a:moveTo>
                        <a:pt x="66" y="0"/>
                      </a:moveTo>
                      <a:cubicBezTo>
                        <a:pt x="37" y="0"/>
                        <a:pt x="10" y="0"/>
                        <a:pt x="5" y="18"/>
                      </a:cubicBezTo>
                      <a:cubicBezTo>
                        <a:pt x="0" y="37"/>
                        <a:pt x="24" y="55"/>
                        <a:pt x="52" y="55"/>
                      </a:cubicBezTo>
                      <a:cubicBezTo>
                        <a:pt x="79" y="55"/>
                        <a:pt x="84" y="0"/>
                        <a:pt x="66" y="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5" name="ïṥľîḋê">
                  <a:extLst>
                    <a:ext uri="{FF2B5EF4-FFF2-40B4-BE49-F238E27FC236}">
                      <a16:creationId xmlns:a16="http://schemas.microsoft.com/office/drawing/2014/main" id="{13DC2EA6-9ED0-BE4D-5870-B0111843F25A}"/>
                    </a:ext>
                  </a:extLst>
                </p:cNvPr>
                <p:cNvSpPr/>
                <p:nvPr/>
              </p:nvSpPr>
              <p:spPr bwMode="auto">
                <a:xfrm>
                  <a:off x="4806" y="494"/>
                  <a:ext cx="45" cy="49"/>
                </a:xfrm>
                <a:custGeom>
                  <a:avLst/>
                  <a:gdLst>
                    <a:gd name="T0" fmla="*/ 72 w 114"/>
                    <a:gd name="T1" fmla="*/ 101 h 124"/>
                    <a:gd name="T2" fmla="*/ 72 w 114"/>
                    <a:gd name="T3" fmla="*/ 19 h 124"/>
                    <a:gd name="T4" fmla="*/ 0 w 114"/>
                    <a:gd name="T5" fmla="*/ 46 h 124"/>
                    <a:gd name="T6" fmla="*/ 12 w 114"/>
                    <a:gd name="T7" fmla="*/ 115 h 124"/>
                    <a:gd name="T8" fmla="*/ 72 w 114"/>
                    <a:gd name="T9" fmla="*/ 10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24">
                      <a:moveTo>
                        <a:pt x="72" y="101"/>
                      </a:moveTo>
                      <a:cubicBezTo>
                        <a:pt x="114" y="101"/>
                        <a:pt x="85" y="27"/>
                        <a:pt x="72" y="19"/>
                      </a:cubicBezTo>
                      <a:cubicBezTo>
                        <a:pt x="58" y="9"/>
                        <a:pt x="0" y="0"/>
                        <a:pt x="0" y="46"/>
                      </a:cubicBezTo>
                      <a:cubicBezTo>
                        <a:pt x="0" y="92"/>
                        <a:pt x="0" y="106"/>
                        <a:pt x="12" y="115"/>
                      </a:cubicBezTo>
                      <a:cubicBezTo>
                        <a:pt x="27" y="124"/>
                        <a:pt x="58" y="101"/>
                        <a:pt x="72" y="1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6" name="îṩ1ïḑe">
                  <a:extLst>
                    <a:ext uri="{FF2B5EF4-FFF2-40B4-BE49-F238E27FC236}">
                      <a16:creationId xmlns:a16="http://schemas.microsoft.com/office/drawing/2014/main" id="{24AD680A-FF4B-6731-72D4-7ADBA7A3B50D}"/>
                    </a:ext>
                  </a:extLst>
                </p:cNvPr>
                <p:cNvSpPr/>
                <p:nvPr/>
              </p:nvSpPr>
              <p:spPr bwMode="auto">
                <a:xfrm>
                  <a:off x="4726" y="396"/>
                  <a:ext cx="125" cy="154"/>
                </a:xfrm>
                <a:custGeom>
                  <a:avLst/>
                  <a:gdLst>
                    <a:gd name="T0" fmla="*/ 123 w 321"/>
                    <a:gd name="T1" fmla="*/ 352 h 394"/>
                    <a:gd name="T2" fmla="*/ 160 w 321"/>
                    <a:gd name="T3" fmla="*/ 394 h 394"/>
                    <a:gd name="T4" fmla="*/ 165 w 321"/>
                    <a:gd name="T5" fmla="*/ 329 h 394"/>
                    <a:gd name="T6" fmla="*/ 170 w 321"/>
                    <a:gd name="T7" fmla="*/ 233 h 394"/>
                    <a:gd name="T8" fmla="*/ 182 w 321"/>
                    <a:gd name="T9" fmla="*/ 182 h 394"/>
                    <a:gd name="T10" fmla="*/ 256 w 321"/>
                    <a:gd name="T11" fmla="*/ 110 h 394"/>
                    <a:gd name="T12" fmla="*/ 247 w 321"/>
                    <a:gd name="T13" fmla="*/ 18 h 394"/>
                    <a:gd name="T14" fmla="*/ 118 w 321"/>
                    <a:gd name="T15" fmla="*/ 110 h 394"/>
                    <a:gd name="T16" fmla="*/ 41 w 321"/>
                    <a:gd name="T17" fmla="*/ 155 h 394"/>
                    <a:gd name="T18" fmla="*/ 55 w 321"/>
                    <a:gd name="T19" fmla="*/ 214 h 394"/>
                    <a:gd name="T20" fmla="*/ 106 w 321"/>
                    <a:gd name="T21" fmla="*/ 288 h 394"/>
                    <a:gd name="T22" fmla="*/ 123 w 321"/>
                    <a:gd name="T23" fmla="*/ 352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1" h="394">
                      <a:moveTo>
                        <a:pt x="123" y="352"/>
                      </a:moveTo>
                      <a:cubicBezTo>
                        <a:pt x="136" y="376"/>
                        <a:pt x="143" y="394"/>
                        <a:pt x="160" y="394"/>
                      </a:cubicBezTo>
                      <a:cubicBezTo>
                        <a:pt x="177" y="394"/>
                        <a:pt x="177" y="389"/>
                        <a:pt x="165" y="329"/>
                      </a:cubicBezTo>
                      <a:cubicBezTo>
                        <a:pt x="150" y="270"/>
                        <a:pt x="128" y="251"/>
                        <a:pt x="170" y="233"/>
                      </a:cubicBezTo>
                      <a:cubicBezTo>
                        <a:pt x="210" y="214"/>
                        <a:pt x="170" y="224"/>
                        <a:pt x="182" y="182"/>
                      </a:cubicBezTo>
                      <a:cubicBezTo>
                        <a:pt x="197" y="142"/>
                        <a:pt x="192" y="137"/>
                        <a:pt x="256" y="110"/>
                      </a:cubicBezTo>
                      <a:cubicBezTo>
                        <a:pt x="321" y="83"/>
                        <a:pt x="297" y="0"/>
                        <a:pt x="247" y="18"/>
                      </a:cubicBezTo>
                      <a:cubicBezTo>
                        <a:pt x="197" y="37"/>
                        <a:pt x="150" y="91"/>
                        <a:pt x="118" y="110"/>
                      </a:cubicBezTo>
                      <a:cubicBezTo>
                        <a:pt x="86" y="128"/>
                        <a:pt x="47" y="123"/>
                        <a:pt x="41" y="155"/>
                      </a:cubicBezTo>
                      <a:cubicBezTo>
                        <a:pt x="37" y="187"/>
                        <a:pt x="0" y="196"/>
                        <a:pt x="55" y="214"/>
                      </a:cubicBezTo>
                      <a:cubicBezTo>
                        <a:pt x="111" y="233"/>
                        <a:pt x="101" y="251"/>
                        <a:pt x="106" y="288"/>
                      </a:cubicBezTo>
                      <a:cubicBezTo>
                        <a:pt x="111" y="324"/>
                        <a:pt x="116" y="334"/>
                        <a:pt x="123" y="3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7" name="işlîḑê">
                  <a:extLst>
                    <a:ext uri="{FF2B5EF4-FFF2-40B4-BE49-F238E27FC236}">
                      <a16:creationId xmlns:a16="http://schemas.microsoft.com/office/drawing/2014/main" id="{CDDF4C21-1442-06BB-1CDE-F605E23F8C71}"/>
                    </a:ext>
                  </a:extLst>
                </p:cNvPr>
                <p:cNvSpPr/>
                <p:nvPr/>
              </p:nvSpPr>
              <p:spPr bwMode="auto">
                <a:xfrm>
                  <a:off x="4615" y="994"/>
                  <a:ext cx="52" cy="44"/>
                </a:xfrm>
                <a:custGeom>
                  <a:avLst/>
                  <a:gdLst>
                    <a:gd name="T0" fmla="*/ 22 w 132"/>
                    <a:gd name="T1" fmla="*/ 50 h 114"/>
                    <a:gd name="T2" fmla="*/ 41 w 132"/>
                    <a:gd name="T3" fmla="*/ 96 h 114"/>
                    <a:gd name="T4" fmla="*/ 115 w 132"/>
                    <a:gd name="T5" fmla="*/ 82 h 114"/>
                    <a:gd name="T6" fmla="*/ 90 w 132"/>
                    <a:gd name="T7" fmla="*/ 0 h 114"/>
                    <a:gd name="T8" fmla="*/ 22 w 132"/>
                    <a:gd name="T9" fmla="*/ 5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14">
                      <a:moveTo>
                        <a:pt x="22" y="50"/>
                      </a:moveTo>
                      <a:cubicBezTo>
                        <a:pt x="15" y="61"/>
                        <a:pt x="0" y="91"/>
                        <a:pt x="41" y="96"/>
                      </a:cubicBezTo>
                      <a:cubicBezTo>
                        <a:pt x="83" y="99"/>
                        <a:pt x="95" y="114"/>
                        <a:pt x="115" y="82"/>
                      </a:cubicBezTo>
                      <a:cubicBezTo>
                        <a:pt x="132" y="50"/>
                        <a:pt x="122" y="0"/>
                        <a:pt x="90" y="0"/>
                      </a:cubicBezTo>
                      <a:cubicBezTo>
                        <a:pt x="58" y="0"/>
                        <a:pt x="41" y="22"/>
                        <a:pt x="22" y="5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8" name="îŝ1îḍè">
                  <a:extLst>
                    <a:ext uri="{FF2B5EF4-FFF2-40B4-BE49-F238E27FC236}">
                      <a16:creationId xmlns:a16="http://schemas.microsoft.com/office/drawing/2014/main" id="{E707EB60-7573-52A3-60EF-D7B5B1B0B26E}"/>
                    </a:ext>
                  </a:extLst>
                </p:cNvPr>
                <p:cNvSpPr/>
                <p:nvPr/>
              </p:nvSpPr>
              <p:spPr bwMode="auto">
                <a:xfrm>
                  <a:off x="5663" y="546"/>
                  <a:ext cx="113" cy="116"/>
                </a:xfrm>
                <a:custGeom>
                  <a:avLst/>
                  <a:gdLst>
                    <a:gd name="T0" fmla="*/ 104 w 288"/>
                    <a:gd name="T1" fmla="*/ 260 h 297"/>
                    <a:gd name="T2" fmla="*/ 224 w 288"/>
                    <a:gd name="T3" fmla="*/ 251 h 297"/>
                    <a:gd name="T4" fmla="*/ 278 w 288"/>
                    <a:gd name="T5" fmla="*/ 177 h 297"/>
                    <a:gd name="T6" fmla="*/ 192 w 288"/>
                    <a:gd name="T7" fmla="*/ 81 h 297"/>
                    <a:gd name="T8" fmla="*/ 114 w 288"/>
                    <a:gd name="T9" fmla="*/ 59 h 297"/>
                    <a:gd name="T10" fmla="*/ 59 w 288"/>
                    <a:gd name="T11" fmla="*/ 201 h 297"/>
                    <a:gd name="T12" fmla="*/ 27 w 288"/>
                    <a:gd name="T13" fmla="*/ 292 h 297"/>
                    <a:gd name="T14" fmla="*/ 104 w 288"/>
                    <a:gd name="T15" fmla="*/ 26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8" h="297">
                      <a:moveTo>
                        <a:pt x="104" y="260"/>
                      </a:moveTo>
                      <a:cubicBezTo>
                        <a:pt x="160" y="260"/>
                        <a:pt x="172" y="251"/>
                        <a:pt x="224" y="251"/>
                      </a:cubicBezTo>
                      <a:cubicBezTo>
                        <a:pt x="274" y="251"/>
                        <a:pt x="288" y="236"/>
                        <a:pt x="278" y="177"/>
                      </a:cubicBezTo>
                      <a:cubicBezTo>
                        <a:pt x="269" y="118"/>
                        <a:pt x="251" y="86"/>
                        <a:pt x="192" y="81"/>
                      </a:cubicBezTo>
                      <a:cubicBezTo>
                        <a:pt x="132" y="78"/>
                        <a:pt x="141" y="0"/>
                        <a:pt x="114" y="59"/>
                      </a:cubicBezTo>
                      <a:cubicBezTo>
                        <a:pt x="86" y="118"/>
                        <a:pt x="100" y="132"/>
                        <a:pt x="59" y="201"/>
                      </a:cubicBezTo>
                      <a:cubicBezTo>
                        <a:pt x="17" y="270"/>
                        <a:pt x="0" y="287"/>
                        <a:pt x="27" y="292"/>
                      </a:cubicBezTo>
                      <a:cubicBezTo>
                        <a:pt x="54" y="297"/>
                        <a:pt x="79" y="260"/>
                        <a:pt x="104" y="26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9" name="iṣḻïḍe">
                  <a:extLst>
                    <a:ext uri="{FF2B5EF4-FFF2-40B4-BE49-F238E27FC236}">
                      <a16:creationId xmlns:a16="http://schemas.microsoft.com/office/drawing/2014/main" id="{431D8639-12E8-5818-D66C-6CF3B62FCC80}"/>
                    </a:ext>
                  </a:extLst>
                </p:cNvPr>
                <p:cNvSpPr/>
                <p:nvPr/>
              </p:nvSpPr>
              <p:spPr bwMode="auto">
                <a:xfrm>
                  <a:off x="5524" y="514"/>
                  <a:ext cx="165" cy="139"/>
                </a:xfrm>
                <a:custGeom>
                  <a:avLst/>
                  <a:gdLst>
                    <a:gd name="T0" fmla="*/ 385 w 425"/>
                    <a:gd name="T1" fmla="*/ 215 h 356"/>
                    <a:gd name="T2" fmla="*/ 400 w 425"/>
                    <a:gd name="T3" fmla="*/ 142 h 356"/>
                    <a:gd name="T4" fmla="*/ 340 w 425"/>
                    <a:gd name="T5" fmla="*/ 64 h 356"/>
                    <a:gd name="T6" fmla="*/ 161 w 425"/>
                    <a:gd name="T7" fmla="*/ 64 h 356"/>
                    <a:gd name="T8" fmla="*/ 47 w 425"/>
                    <a:gd name="T9" fmla="*/ 164 h 356"/>
                    <a:gd name="T10" fmla="*/ 179 w 425"/>
                    <a:gd name="T11" fmla="*/ 260 h 356"/>
                    <a:gd name="T12" fmla="*/ 308 w 425"/>
                    <a:gd name="T13" fmla="*/ 316 h 356"/>
                    <a:gd name="T14" fmla="*/ 385 w 425"/>
                    <a:gd name="T15" fmla="*/ 21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5" h="356">
                      <a:moveTo>
                        <a:pt x="385" y="215"/>
                      </a:moveTo>
                      <a:cubicBezTo>
                        <a:pt x="375" y="180"/>
                        <a:pt x="372" y="183"/>
                        <a:pt x="400" y="142"/>
                      </a:cubicBezTo>
                      <a:cubicBezTo>
                        <a:pt x="425" y="100"/>
                        <a:pt x="407" y="69"/>
                        <a:pt x="340" y="64"/>
                      </a:cubicBezTo>
                      <a:cubicBezTo>
                        <a:pt x="271" y="59"/>
                        <a:pt x="244" y="0"/>
                        <a:pt x="161" y="64"/>
                      </a:cubicBezTo>
                      <a:cubicBezTo>
                        <a:pt x="77" y="129"/>
                        <a:pt x="0" y="115"/>
                        <a:pt x="47" y="164"/>
                      </a:cubicBezTo>
                      <a:cubicBezTo>
                        <a:pt x="91" y="215"/>
                        <a:pt x="114" y="201"/>
                        <a:pt x="179" y="260"/>
                      </a:cubicBezTo>
                      <a:cubicBezTo>
                        <a:pt x="244" y="319"/>
                        <a:pt x="247" y="356"/>
                        <a:pt x="308" y="316"/>
                      </a:cubicBezTo>
                      <a:cubicBezTo>
                        <a:pt x="367" y="274"/>
                        <a:pt x="393" y="247"/>
                        <a:pt x="385" y="2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0" name="íšļîďê">
                  <a:extLst>
                    <a:ext uri="{FF2B5EF4-FFF2-40B4-BE49-F238E27FC236}">
                      <a16:creationId xmlns:a16="http://schemas.microsoft.com/office/drawing/2014/main" id="{86136A4D-374B-7BC8-D38C-E9BD194EA0DF}"/>
                    </a:ext>
                  </a:extLst>
                </p:cNvPr>
                <p:cNvSpPr/>
                <p:nvPr/>
              </p:nvSpPr>
              <p:spPr bwMode="auto">
                <a:xfrm>
                  <a:off x="5489" y="439"/>
                  <a:ext cx="123" cy="104"/>
                </a:xfrm>
                <a:custGeom>
                  <a:avLst/>
                  <a:gdLst>
                    <a:gd name="T0" fmla="*/ 288 w 316"/>
                    <a:gd name="T1" fmla="*/ 182 h 265"/>
                    <a:gd name="T2" fmla="*/ 288 w 316"/>
                    <a:gd name="T3" fmla="*/ 118 h 265"/>
                    <a:gd name="T4" fmla="*/ 204 w 316"/>
                    <a:gd name="T5" fmla="*/ 18 h 265"/>
                    <a:gd name="T6" fmla="*/ 58 w 316"/>
                    <a:gd name="T7" fmla="*/ 101 h 265"/>
                    <a:gd name="T8" fmla="*/ 37 w 316"/>
                    <a:gd name="T9" fmla="*/ 210 h 265"/>
                    <a:gd name="T10" fmla="*/ 142 w 316"/>
                    <a:gd name="T11" fmla="*/ 261 h 265"/>
                    <a:gd name="T12" fmla="*/ 288 w 316"/>
                    <a:gd name="T13" fmla="*/ 18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6" h="265">
                      <a:moveTo>
                        <a:pt x="288" y="182"/>
                      </a:moveTo>
                      <a:cubicBezTo>
                        <a:pt x="316" y="160"/>
                        <a:pt x="311" y="150"/>
                        <a:pt x="288" y="118"/>
                      </a:cubicBezTo>
                      <a:cubicBezTo>
                        <a:pt x="264" y="86"/>
                        <a:pt x="251" y="0"/>
                        <a:pt x="204" y="18"/>
                      </a:cubicBezTo>
                      <a:cubicBezTo>
                        <a:pt x="159" y="37"/>
                        <a:pt x="95" y="40"/>
                        <a:pt x="58" y="101"/>
                      </a:cubicBezTo>
                      <a:cubicBezTo>
                        <a:pt x="21" y="160"/>
                        <a:pt x="0" y="187"/>
                        <a:pt x="37" y="210"/>
                      </a:cubicBezTo>
                      <a:cubicBezTo>
                        <a:pt x="72" y="233"/>
                        <a:pt x="82" y="256"/>
                        <a:pt x="142" y="261"/>
                      </a:cubicBezTo>
                      <a:cubicBezTo>
                        <a:pt x="200" y="265"/>
                        <a:pt x="264" y="200"/>
                        <a:pt x="288" y="18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1" name="î$1iḋé">
                  <a:extLst>
                    <a:ext uri="{FF2B5EF4-FFF2-40B4-BE49-F238E27FC236}">
                      <a16:creationId xmlns:a16="http://schemas.microsoft.com/office/drawing/2014/main" id="{CBE74BD5-A669-A329-2BB4-71A5DFEBC5FE}"/>
                    </a:ext>
                  </a:extLst>
                </p:cNvPr>
                <p:cNvSpPr/>
                <p:nvPr/>
              </p:nvSpPr>
              <p:spPr bwMode="auto">
                <a:xfrm>
                  <a:off x="5484" y="548"/>
                  <a:ext cx="47" cy="27"/>
                </a:xfrm>
                <a:custGeom>
                  <a:avLst/>
                  <a:gdLst>
                    <a:gd name="T0" fmla="*/ 56 w 120"/>
                    <a:gd name="T1" fmla="*/ 0 h 69"/>
                    <a:gd name="T2" fmla="*/ 16 w 120"/>
                    <a:gd name="T3" fmla="*/ 47 h 69"/>
                    <a:gd name="T4" fmla="*/ 74 w 120"/>
                    <a:gd name="T5" fmla="*/ 69 h 69"/>
                    <a:gd name="T6" fmla="*/ 106 w 120"/>
                    <a:gd name="T7" fmla="*/ 37 h 69"/>
                    <a:gd name="T8" fmla="*/ 56 w 120"/>
                    <a:gd name="T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69">
                      <a:moveTo>
                        <a:pt x="56" y="0"/>
                      </a:moveTo>
                      <a:cubicBezTo>
                        <a:pt x="24" y="0"/>
                        <a:pt x="0" y="23"/>
                        <a:pt x="16" y="47"/>
                      </a:cubicBezTo>
                      <a:cubicBezTo>
                        <a:pt x="29" y="69"/>
                        <a:pt x="56" y="69"/>
                        <a:pt x="74" y="69"/>
                      </a:cubicBezTo>
                      <a:cubicBezTo>
                        <a:pt x="93" y="69"/>
                        <a:pt x="120" y="64"/>
                        <a:pt x="106" y="37"/>
                      </a:cubicBezTo>
                      <a:cubicBezTo>
                        <a:pt x="93" y="9"/>
                        <a:pt x="64" y="0"/>
                        <a:pt x="56" y="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2" name="ïṡļïďé">
                  <a:extLst>
                    <a:ext uri="{FF2B5EF4-FFF2-40B4-BE49-F238E27FC236}">
                      <a16:creationId xmlns:a16="http://schemas.microsoft.com/office/drawing/2014/main" id="{C280ABFF-DB0F-7BEB-D07C-A977D988A13A}"/>
                    </a:ext>
                  </a:extLst>
                </p:cNvPr>
                <p:cNvSpPr/>
                <p:nvPr/>
              </p:nvSpPr>
              <p:spPr bwMode="auto">
                <a:xfrm>
                  <a:off x="6424" y="703"/>
                  <a:ext cx="157" cy="87"/>
                </a:xfrm>
                <a:custGeom>
                  <a:avLst/>
                  <a:gdLst>
                    <a:gd name="T0" fmla="*/ 98 w 404"/>
                    <a:gd name="T1" fmla="*/ 216 h 224"/>
                    <a:gd name="T2" fmla="*/ 240 w 404"/>
                    <a:gd name="T3" fmla="*/ 216 h 224"/>
                    <a:gd name="T4" fmla="*/ 340 w 404"/>
                    <a:gd name="T5" fmla="*/ 182 h 224"/>
                    <a:gd name="T6" fmla="*/ 394 w 404"/>
                    <a:gd name="T7" fmla="*/ 142 h 224"/>
                    <a:gd name="T8" fmla="*/ 311 w 404"/>
                    <a:gd name="T9" fmla="*/ 69 h 224"/>
                    <a:gd name="T10" fmla="*/ 208 w 404"/>
                    <a:gd name="T11" fmla="*/ 51 h 224"/>
                    <a:gd name="T12" fmla="*/ 148 w 404"/>
                    <a:gd name="T13" fmla="*/ 69 h 224"/>
                    <a:gd name="T14" fmla="*/ 37 w 404"/>
                    <a:gd name="T15" fmla="*/ 91 h 224"/>
                    <a:gd name="T16" fmla="*/ 98 w 404"/>
                    <a:gd name="T17" fmla="*/ 216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4" h="224">
                      <a:moveTo>
                        <a:pt x="98" y="216"/>
                      </a:moveTo>
                      <a:cubicBezTo>
                        <a:pt x="138" y="221"/>
                        <a:pt x="180" y="224"/>
                        <a:pt x="240" y="216"/>
                      </a:cubicBezTo>
                      <a:cubicBezTo>
                        <a:pt x="298" y="206"/>
                        <a:pt x="304" y="179"/>
                        <a:pt x="340" y="182"/>
                      </a:cubicBezTo>
                      <a:cubicBezTo>
                        <a:pt x="377" y="187"/>
                        <a:pt x="385" y="182"/>
                        <a:pt x="394" y="142"/>
                      </a:cubicBezTo>
                      <a:cubicBezTo>
                        <a:pt x="404" y="101"/>
                        <a:pt x="362" y="64"/>
                        <a:pt x="311" y="69"/>
                      </a:cubicBezTo>
                      <a:cubicBezTo>
                        <a:pt x="262" y="74"/>
                        <a:pt x="220" y="0"/>
                        <a:pt x="208" y="51"/>
                      </a:cubicBezTo>
                      <a:cubicBezTo>
                        <a:pt x="193" y="101"/>
                        <a:pt x="188" y="91"/>
                        <a:pt x="148" y="69"/>
                      </a:cubicBezTo>
                      <a:cubicBezTo>
                        <a:pt x="106" y="46"/>
                        <a:pt x="73" y="59"/>
                        <a:pt x="37" y="91"/>
                      </a:cubicBezTo>
                      <a:cubicBezTo>
                        <a:pt x="0" y="123"/>
                        <a:pt x="37" y="206"/>
                        <a:pt x="98" y="2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3" name="îslíďê">
                  <a:extLst>
                    <a:ext uri="{FF2B5EF4-FFF2-40B4-BE49-F238E27FC236}">
                      <a16:creationId xmlns:a16="http://schemas.microsoft.com/office/drawing/2014/main" id="{ABC163BC-4A12-ECDA-D34B-3CECE1AF37A9}"/>
                    </a:ext>
                  </a:extLst>
                </p:cNvPr>
                <p:cNvSpPr/>
                <p:nvPr/>
              </p:nvSpPr>
              <p:spPr bwMode="auto">
                <a:xfrm>
                  <a:off x="6575" y="740"/>
                  <a:ext cx="127" cy="48"/>
                </a:xfrm>
                <a:custGeom>
                  <a:avLst/>
                  <a:gdLst>
                    <a:gd name="T0" fmla="*/ 125 w 326"/>
                    <a:gd name="T1" fmla="*/ 91 h 123"/>
                    <a:gd name="T2" fmla="*/ 88 w 326"/>
                    <a:gd name="T3" fmla="*/ 5 h 123"/>
                    <a:gd name="T4" fmla="*/ 243 w 326"/>
                    <a:gd name="T5" fmla="*/ 24 h 123"/>
                    <a:gd name="T6" fmla="*/ 326 w 326"/>
                    <a:gd name="T7" fmla="*/ 73 h 123"/>
                    <a:gd name="T8" fmla="*/ 257 w 326"/>
                    <a:gd name="T9" fmla="*/ 123 h 123"/>
                    <a:gd name="T10" fmla="*/ 125 w 326"/>
                    <a:gd name="T11" fmla="*/ 91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6" h="123">
                      <a:moveTo>
                        <a:pt x="125" y="91"/>
                      </a:moveTo>
                      <a:cubicBezTo>
                        <a:pt x="94" y="76"/>
                        <a:pt x="0" y="9"/>
                        <a:pt x="88" y="5"/>
                      </a:cubicBezTo>
                      <a:cubicBezTo>
                        <a:pt x="174" y="0"/>
                        <a:pt x="204" y="19"/>
                        <a:pt x="243" y="24"/>
                      </a:cubicBezTo>
                      <a:cubicBezTo>
                        <a:pt x="284" y="27"/>
                        <a:pt x="326" y="32"/>
                        <a:pt x="326" y="73"/>
                      </a:cubicBezTo>
                      <a:cubicBezTo>
                        <a:pt x="326" y="115"/>
                        <a:pt x="326" y="123"/>
                        <a:pt x="257" y="123"/>
                      </a:cubicBezTo>
                      <a:cubicBezTo>
                        <a:pt x="189" y="123"/>
                        <a:pt x="152" y="105"/>
                        <a:pt x="125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4" name="iṡlïḍé">
                  <a:extLst>
                    <a:ext uri="{FF2B5EF4-FFF2-40B4-BE49-F238E27FC236}">
                      <a16:creationId xmlns:a16="http://schemas.microsoft.com/office/drawing/2014/main" id="{E1DDEFE2-7D08-83F2-27E9-40D6F7A4472F}"/>
                    </a:ext>
                  </a:extLst>
                </p:cNvPr>
                <p:cNvSpPr/>
                <p:nvPr/>
              </p:nvSpPr>
              <p:spPr bwMode="auto">
                <a:xfrm>
                  <a:off x="7275" y="906"/>
                  <a:ext cx="95" cy="41"/>
                </a:xfrm>
                <a:custGeom>
                  <a:avLst/>
                  <a:gdLst>
                    <a:gd name="T0" fmla="*/ 106 w 243"/>
                    <a:gd name="T1" fmla="*/ 101 h 105"/>
                    <a:gd name="T2" fmla="*/ 211 w 243"/>
                    <a:gd name="T3" fmla="*/ 87 h 105"/>
                    <a:gd name="T4" fmla="*/ 172 w 243"/>
                    <a:gd name="T5" fmla="*/ 27 h 105"/>
                    <a:gd name="T6" fmla="*/ 32 w 243"/>
                    <a:gd name="T7" fmla="*/ 40 h 105"/>
                    <a:gd name="T8" fmla="*/ 106 w 243"/>
                    <a:gd name="T9" fmla="*/ 10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" h="105">
                      <a:moveTo>
                        <a:pt x="106" y="101"/>
                      </a:moveTo>
                      <a:cubicBezTo>
                        <a:pt x="158" y="104"/>
                        <a:pt x="206" y="105"/>
                        <a:pt x="211" y="87"/>
                      </a:cubicBezTo>
                      <a:cubicBezTo>
                        <a:pt x="216" y="69"/>
                        <a:pt x="243" y="27"/>
                        <a:pt x="172" y="27"/>
                      </a:cubicBezTo>
                      <a:cubicBezTo>
                        <a:pt x="98" y="27"/>
                        <a:pt x="64" y="0"/>
                        <a:pt x="32" y="40"/>
                      </a:cubicBezTo>
                      <a:cubicBezTo>
                        <a:pt x="0" y="82"/>
                        <a:pt x="24" y="96"/>
                        <a:pt x="106" y="1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5" name="iṧ1ïḍê">
                  <a:extLst>
                    <a:ext uri="{FF2B5EF4-FFF2-40B4-BE49-F238E27FC236}">
                      <a16:creationId xmlns:a16="http://schemas.microsoft.com/office/drawing/2014/main" id="{8DF85B07-46F7-C7CC-E40D-A55F6568BA7C}"/>
                    </a:ext>
                  </a:extLst>
                </p:cNvPr>
                <p:cNvSpPr/>
                <p:nvPr/>
              </p:nvSpPr>
              <p:spPr bwMode="auto">
                <a:xfrm>
                  <a:off x="6599" y="1848"/>
                  <a:ext cx="18" cy="20"/>
                </a:xfrm>
                <a:custGeom>
                  <a:avLst/>
                  <a:gdLst>
                    <a:gd name="T0" fmla="*/ 15 w 47"/>
                    <a:gd name="T1" fmla="*/ 46 h 51"/>
                    <a:gd name="T2" fmla="*/ 23 w 47"/>
                    <a:gd name="T3" fmla="*/ 0 h 51"/>
                    <a:gd name="T4" fmla="*/ 47 w 47"/>
                    <a:gd name="T5" fmla="*/ 32 h 51"/>
                    <a:gd name="T6" fmla="*/ 15 w 47"/>
                    <a:gd name="T7" fmla="*/ 4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51">
                      <a:moveTo>
                        <a:pt x="15" y="46"/>
                      </a:moveTo>
                      <a:cubicBezTo>
                        <a:pt x="0" y="51"/>
                        <a:pt x="23" y="0"/>
                        <a:pt x="23" y="0"/>
                      </a:cubicBezTo>
                      <a:cubicBezTo>
                        <a:pt x="23" y="0"/>
                        <a:pt x="47" y="19"/>
                        <a:pt x="47" y="32"/>
                      </a:cubicBezTo>
                      <a:cubicBezTo>
                        <a:pt x="47" y="46"/>
                        <a:pt x="28" y="41"/>
                        <a:pt x="15" y="4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6" name="îŝ1íďè">
                  <a:extLst>
                    <a:ext uri="{FF2B5EF4-FFF2-40B4-BE49-F238E27FC236}">
                      <a16:creationId xmlns:a16="http://schemas.microsoft.com/office/drawing/2014/main" id="{D5D23EFD-347A-A918-63F9-59FF2A6E65FD}"/>
                    </a:ext>
                  </a:extLst>
                </p:cNvPr>
                <p:cNvSpPr/>
                <p:nvPr/>
              </p:nvSpPr>
              <p:spPr bwMode="auto">
                <a:xfrm>
                  <a:off x="6624" y="1795"/>
                  <a:ext cx="42" cy="50"/>
                </a:xfrm>
                <a:custGeom>
                  <a:avLst/>
                  <a:gdLst>
                    <a:gd name="T0" fmla="*/ 21 w 107"/>
                    <a:gd name="T1" fmla="*/ 109 h 128"/>
                    <a:gd name="T2" fmla="*/ 45 w 107"/>
                    <a:gd name="T3" fmla="*/ 72 h 128"/>
                    <a:gd name="T4" fmla="*/ 90 w 107"/>
                    <a:gd name="T5" fmla="*/ 45 h 128"/>
                    <a:gd name="T6" fmla="*/ 68 w 107"/>
                    <a:gd name="T7" fmla="*/ 113 h 128"/>
                    <a:gd name="T8" fmla="*/ 21 w 107"/>
                    <a:gd name="T9" fmla="*/ 109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128">
                      <a:moveTo>
                        <a:pt x="21" y="109"/>
                      </a:moveTo>
                      <a:cubicBezTo>
                        <a:pt x="0" y="123"/>
                        <a:pt x="21" y="91"/>
                        <a:pt x="45" y="72"/>
                      </a:cubicBezTo>
                      <a:cubicBezTo>
                        <a:pt x="68" y="54"/>
                        <a:pt x="85" y="0"/>
                        <a:pt x="90" y="45"/>
                      </a:cubicBezTo>
                      <a:cubicBezTo>
                        <a:pt x="94" y="91"/>
                        <a:pt x="107" y="99"/>
                        <a:pt x="68" y="113"/>
                      </a:cubicBezTo>
                      <a:cubicBezTo>
                        <a:pt x="26" y="128"/>
                        <a:pt x="36" y="99"/>
                        <a:pt x="21" y="10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7" name="îṩļîḓê">
                  <a:extLst>
                    <a:ext uri="{FF2B5EF4-FFF2-40B4-BE49-F238E27FC236}">
                      <a16:creationId xmlns:a16="http://schemas.microsoft.com/office/drawing/2014/main" id="{C2032664-7C98-E359-FE41-2B7CF550F455}"/>
                    </a:ext>
                  </a:extLst>
                </p:cNvPr>
                <p:cNvSpPr/>
                <p:nvPr/>
              </p:nvSpPr>
              <p:spPr bwMode="auto">
                <a:xfrm>
                  <a:off x="6778" y="1649"/>
                  <a:ext cx="44" cy="34"/>
                </a:xfrm>
                <a:custGeom>
                  <a:avLst/>
                  <a:gdLst>
                    <a:gd name="T0" fmla="*/ 30 w 114"/>
                    <a:gd name="T1" fmla="*/ 12 h 87"/>
                    <a:gd name="T2" fmla="*/ 12 w 114"/>
                    <a:gd name="T3" fmla="*/ 61 h 87"/>
                    <a:gd name="T4" fmla="*/ 55 w 114"/>
                    <a:gd name="T5" fmla="*/ 78 h 87"/>
                    <a:gd name="T6" fmla="*/ 97 w 114"/>
                    <a:gd name="T7" fmla="*/ 31 h 87"/>
                    <a:gd name="T8" fmla="*/ 30 w 114"/>
                    <a:gd name="T9" fmla="*/ 1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7">
                      <a:moveTo>
                        <a:pt x="30" y="12"/>
                      </a:moveTo>
                      <a:cubicBezTo>
                        <a:pt x="8" y="27"/>
                        <a:pt x="0" y="40"/>
                        <a:pt x="12" y="61"/>
                      </a:cubicBezTo>
                      <a:cubicBezTo>
                        <a:pt x="23" y="81"/>
                        <a:pt x="33" y="87"/>
                        <a:pt x="55" y="78"/>
                      </a:cubicBezTo>
                      <a:cubicBezTo>
                        <a:pt x="77" y="69"/>
                        <a:pt x="114" y="54"/>
                        <a:pt x="97" y="31"/>
                      </a:cubicBezTo>
                      <a:cubicBezTo>
                        <a:pt x="79" y="9"/>
                        <a:pt x="45" y="0"/>
                        <a:pt x="30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8" name="ïṩḷíḋè">
                  <a:extLst>
                    <a:ext uri="{FF2B5EF4-FFF2-40B4-BE49-F238E27FC236}">
                      <a16:creationId xmlns:a16="http://schemas.microsoft.com/office/drawing/2014/main" id="{9A3CF92D-1197-3921-6FC5-80DA86B70910}"/>
                    </a:ext>
                  </a:extLst>
                </p:cNvPr>
                <p:cNvSpPr/>
                <p:nvPr/>
              </p:nvSpPr>
              <p:spPr bwMode="auto">
                <a:xfrm>
                  <a:off x="6673" y="1785"/>
                  <a:ext cx="29" cy="33"/>
                </a:xfrm>
                <a:custGeom>
                  <a:avLst/>
                  <a:gdLst>
                    <a:gd name="T0" fmla="*/ 0 w 76"/>
                    <a:gd name="T1" fmla="*/ 61 h 84"/>
                    <a:gd name="T2" fmla="*/ 44 w 76"/>
                    <a:gd name="T3" fmla="*/ 64 h 84"/>
                    <a:gd name="T4" fmla="*/ 70 w 76"/>
                    <a:gd name="T5" fmla="*/ 4 h 84"/>
                    <a:gd name="T6" fmla="*/ 13 w 76"/>
                    <a:gd name="T7" fmla="*/ 24 h 84"/>
                    <a:gd name="T8" fmla="*/ 0 w 76"/>
                    <a:gd name="T9" fmla="*/ 6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84">
                      <a:moveTo>
                        <a:pt x="0" y="61"/>
                      </a:moveTo>
                      <a:cubicBezTo>
                        <a:pt x="0" y="74"/>
                        <a:pt x="12" y="84"/>
                        <a:pt x="44" y="64"/>
                      </a:cubicBezTo>
                      <a:cubicBezTo>
                        <a:pt x="74" y="44"/>
                        <a:pt x="76" y="9"/>
                        <a:pt x="70" y="4"/>
                      </a:cubicBezTo>
                      <a:cubicBezTo>
                        <a:pt x="62" y="0"/>
                        <a:pt x="23" y="14"/>
                        <a:pt x="13" y="24"/>
                      </a:cubicBezTo>
                      <a:cubicBezTo>
                        <a:pt x="5" y="36"/>
                        <a:pt x="0" y="58"/>
                        <a:pt x="0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9" name="ïs1îḋè">
                  <a:extLst>
                    <a:ext uri="{FF2B5EF4-FFF2-40B4-BE49-F238E27FC236}">
                      <a16:creationId xmlns:a16="http://schemas.microsoft.com/office/drawing/2014/main" id="{8D517DD2-FFAA-3186-78C9-A4C30F411EF9}"/>
                    </a:ext>
                  </a:extLst>
                </p:cNvPr>
                <p:cNvSpPr/>
                <p:nvPr/>
              </p:nvSpPr>
              <p:spPr bwMode="auto">
                <a:xfrm>
                  <a:off x="6713" y="1710"/>
                  <a:ext cx="63" cy="68"/>
                </a:xfrm>
                <a:custGeom>
                  <a:avLst/>
                  <a:gdLst>
                    <a:gd name="T0" fmla="*/ 2 w 162"/>
                    <a:gd name="T1" fmla="*/ 171 h 176"/>
                    <a:gd name="T2" fmla="*/ 26 w 162"/>
                    <a:gd name="T3" fmla="*/ 144 h 176"/>
                    <a:gd name="T4" fmla="*/ 79 w 162"/>
                    <a:gd name="T5" fmla="*/ 87 h 176"/>
                    <a:gd name="T6" fmla="*/ 116 w 162"/>
                    <a:gd name="T7" fmla="*/ 23 h 176"/>
                    <a:gd name="T8" fmla="*/ 142 w 162"/>
                    <a:gd name="T9" fmla="*/ 31 h 176"/>
                    <a:gd name="T10" fmla="*/ 95 w 162"/>
                    <a:gd name="T11" fmla="*/ 89 h 176"/>
                    <a:gd name="T12" fmla="*/ 49 w 162"/>
                    <a:gd name="T13" fmla="*/ 151 h 176"/>
                    <a:gd name="T14" fmla="*/ 2 w 162"/>
                    <a:gd name="T15" fmla="*/ 171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2" h="176">
                      <a:moveTo>
                        <a:pt x="2" y="171"/>
                      </a:moveTo>
                      <a:cubicBezTo>
                        <a:pt x="0" y="163"/>
                        <a:pt x="2" y="169"/>
                        <a:pt x="26" y="144"/>
                      </a:cubicBezTo>
                      <a:cubicBezTo>
                        <a:pt x="46" y="120"/>
                        <a:pt x="72" y="117"/>
                        <a:pt x="79" y="87"/>
                      </a:cubicBezTo>
                      <a:cubicBezTo>
                        <a:pt x="85" y="55"/>
                        <a:pt x="100" y="33"/>
                        <a:pt x="116" y="23"/>
                      </a:cubicBezTo>
                      <a:cubicBezTo>
                        <a:pt x="135" y="11"/>
                        <a:pt x="162" y="0"/>
                        <a:pt x="142" y="31"/>
                      </a:cubicBezTo>
                      <a:cubicBezTo>
                        <a:pt x="121" y="62"/>
                        <a:pt x="100" y="73"/>
                        <a:pt x="95" y="89"/>
                      </a:cubicBezTo>
                      <a:cubicBezTo>
                        <a:pt x="90" y="105"/>
                        <a:pt x="72" y="134"/>
                        <a:pt x="49" y="151"/>
                      </a:cubicBezTo>
                      <a:cubicBezTo>
                        <a:pt x="27" y="169"/>
                        <a:pt x="5" y="176"/>
                        <a:pt x="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0" name="îŝḷíďè">
                  <a:extLst>
                    <a:ext uri="{FF2B5EF4-FFF2-40B4-BE49-F238E27FC236}">
                      <a16:creationId xmlns:a16="http://schemas.microsoft.com/office/drawing/2014/main" id="{5C23FDF3-5DC7-60AE-42AF-4A41B8EF58F8}"/>
                    </a:ext>
                  </a:extLst>
                </p:cNvPr>
                <p:cNvSpPr/>
                <p:nvPr/>
              </p:nvSpPr>
              <p:spPr bwMode="auto">
                <a:xfrm>
                  <a:off x="5255" y="2838"/>
                  <a:ext cx="74" cy="117"/>
                </a:xfrm>
                <a:custGeom>
                  <a:avLst/>
                  <a:gdLst>
                    <a:gd name="T0" fmla="*/ 37 w 190"/>
                    <a:gd name="T1" fmla="*/ 49 h 300"/>
                    <a:gd name="T2" fmla="*/ 0 w 190"/>
                    <a:gd name="T3" fmla="*/ 156 h 300"/>
                    <a:gd name="T4" fmla="*/ 56 w 190"/>
                    <a:gd name="T5" fmla="*/ 284 h 300"/>
                    <a:gd name="T6" fmla="*/ 131 w 190"/>
                    <a:gd name="T7" fmla="*/ 239 h 300"/>
                    <a:gd name="T8" fmla="*/ 147 w 190"/>
                    <a:gd name="T9" fmla="*/ 137 h 300"/>
                    <a:gd name="T10" fmla="*/ 37 w 190"/>
                    <a:gd name="T11" fmla="*/ 49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0" h="300">
                      <a:moveTo>
                        <a:pt x="37" y="49"/>
                      </a:moveTo>
                      <a:cubicBezTo>
                        <a:pt x="20" y="84"/>
                        <a:pt x="0" y="118"/>
                        <a:pt x="0" y="156"/>
                      </a:cubicBezTo>
                      <a:cubicBezTo>
                        <a:pt x="0" y="193"/>
                        <a:pt x="42" y="268"/>
                        <a:pt x="56" y="284"/>
                      </a:cubicBezTo>
                      <a:cubicBezTo>
                        <a:pt x="69" y="300"/>
                        <a:pt x="94" y="273"/>
                        <a:pt x="131" y="239"/>
                      </a:cubicBezTo>
                      <a:cubicBezTo>
                        <a:pt x="168" y="204"/>
                        <a:pt x="190" y="207"/>
                        <a:pt x="147" y="137"/>
                      </a:cubicBezTo>
                      <a:cubicBezTo>
                        <a:pt x="104" y="67"/>
                        <a:pt x="62" y="0"/>
                        <a:pt x="37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1" name="íşḻïḋe">
                  <a:extLst>
                    <a:ext uri="{FF2B5EF4-FFF2-40B4-BE49-F238E27FC236}">
                      <a16:creationId xmlns:a16="http://schemas.microsoft.com/office/drawing/2014/main" id="{58D3BF8D-04B1-CDE1-C590-6BE4B6601707}"/>
                    </a:ext>
                  </a:extLst>
                </p:cNvPr>
                <p:cNvSpPr/>
                <p:nvPr/>
              </p:nvSpPr>
              <p:spPr bwMode="auto">
                <a:xfrm>
                  <a:off x="7497" y="3654"/>
                  <a:ext cx="49" cy="65"/>
                </a:xfrm>
                <a:custGeom>
                  <a:avLst/>
                  <a:gdLst>
                    <a:gd name="T0" fmla="*/ 60 w 127"/>
                    <a:gd name="T1" fmla="*/ 27 h 167"/>
                    <a:gd name="T2" fmla="*/ 21 w 127"/>
                    <a:gd name="T3" fmla="*/ 65 h 167"/>
                    <a:gd name="T4" fmla="*/ 28 w 127"/>
                    <a:gd name="T5" fmla="*/ 133 h 167"/>
                    <a:gd name="T6" fmla="*/ 110 w 127"/>
                    <a:gd name="T7" fmla="*/ 133 h 167"/>
                    <a:gd name="T8" fmla="*/ 105 w 127"/>
                    <a:gd name="T9" fmla="*/ 22 h 167"/>
                    <a:gd name="T10" fmla="*/ 60 w 127"/>
                    <a:gd name="T11" fmla="*/ 27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7" h="167">
                      <a:moveTo>
                        <a:pt x="60" y="27"/>
                      </a:moveTo>
                      <a:cubicBezTo>
                        <a:pt x="64" y="55"/>
                        <a:pt x="43" y="49"/>
                        <a:pt x="21" y="65"/>
                      </a:cubicBezTo>
                      <a:cubicBezTo>
                        <a:pt x="0" y="82"/>
                        <a:pt x="6" y="108"/>
                        <a:pt x="28" y="133"/>
                      </a:cubicBezTo>
                      <a:cubicBezTo>
                        <a:pt x="50" y="156"/>
                        <a:pt x="90" y="167"/>
                        <a:pt x="110" y="133"/>
                      </a:cubicBezTo>
                      <a:cubicBezTo>
                        <a:pt x="127" y="98"/>
                        <a:pt x="115" y="44"/>
                        <a:pt x="105" y="22"/>
                      </a:cubicBezTo>
                      <a:cubicBezTo>
                        <a:pt x="92" y="0"/>
                        <a:pt x="59" y="0"/>
                        <a:pt x="60" y="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2" name="í$lïḑè">
                  <a:extLst>
                    <a:ext uri="{FF2B5EF4-FFF2-40B4-BE49-F238E27FC236}">
                      <a16:creationId xmlns:a16="http://schemas.microsoft.com/office/drawing/2014/main" id="{E6B668C2-693A-DAE0-1A33-EBBCA34B351C}"/>
                    </a:ext>
                  </a:extLst>
                </p:cNvPr>
                <p:cNvSpPr/>
                <p:nvPr/>
              </p:nvSpPr>
              <p:spPr bwMode="auto">
                <a:xfrm>
                  <a:off x="7332" y="3471"/>
                  <a:ext cx="52" cy="53"/>
                </a:xfrm>
                <a:custGeom>
                  <a:avLst/>
                  <a:gdLst>
                    <a:gd name="T0" fmla="*/ 50 w 134"/>
                    <a:gd name="T1" fmla="*/ 103 h 136"/>
                    <a:gd name="T2" fmla="*/ 134 w 134"/>
                    <a:gd name="T3" fmla="*/ 119 h 136"/>
                    <a:gd name="T4" fmla="*/ 82 w 134"/>
                    <a:gd name="T5" fmla="*/ 37 h 136"/>
                    <a:gd name="T6" fmla="*/ 3 w 134"/>
                    <a:gd name="T7" fmla="*/ 39 h 136"/>
                    <a:gd name="T8" fmla="*/ 50 w 134"/>
                    <a:gd name="T9" fmla="*/ 10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36">
                      <a:moveTo>
                        <a:pt x="50" y="103"/>
                      </a:moveTo>
                      <a:cubicBezTo>
                        <a:pt x="78" y="136"/>
                        <a:pt x="134" y="119"/>
                        <a:pt x="134" y="119"/>
                      </a:cubicBezTo>
                      <a:cubicBezTo>
                        <a:pt x="134" y="119"/>
                        <a:pt x="130" y="71"/>
                        <a:pt x="82" y="37"/>
                      </a:cubicBezTo>
                      <a:cubicBezTo>
                        <a:pt x="34" y="0"/>
                        <a:pt x="9" y="12"/>
                        <a:pt x="3" y="39"/>
                      </a:cubicBezTo>
                      <a:cubicBezTo>
                        <a:pt x="0" y="66"/>
                        <a:pt x="27" y="77"/>
                        <a:pt x="50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3" name="íṣḷide">
                  <a:extLst>
                    <a:ext uri="{FF2B5EF4-FFF2-40B4-BE49-F238E27FC236}">
                      <a16:creationId xmlns:a16="http://schemas.microsoft.com/office/drawing/2014/main" id="{34DE3C64-5041-EE92-D58B-6B1B4605B9FA}"/>
                    </a:ext>
                  </a:extLst>
                </p:cNvPr>
                <p:cNvSpPr/>
                <p:nvPr/>
              </p:nvSpPr>
              <p:spPr bwMode="auto">
                <a:xfrm>
                  <a:off x="4286" y="2122"/>
                  <a:ext cx="80" cy="47"/>
                </a:xfrm>
                <a:custGeom>
                  <a:avLst/>
                  <a:gdLst>
                    <a:gd name="T0" fmla="*/ 25 w 207"/>
                    <a:gd name="T1" fmla="*/ 116 h 121"/>
                    <a:gd name="T2" fmla="*/ 67 w 207"/>
                    <a:gd name="T3" fmla="*/ 43 h 121"/>
                    <a:gd name="T4" fmla="*/ 163 w 207"/>
                    <a:gd name="T5" fmla="*/ 48 h 121"/>
                    <a:gd name="T6" fmla="*/ 25 w 207"/>
                    <a:gd name="T7" fmla="*/ 11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7" h="121">
                      <a:moveTo>
                        <a:pt x="25" y="116"/>
                      </a:moveTo>
                      <a:cubicBezTo>
                        <a:pt x="0" y="111"/>
                        <a:pt x="32" y="43"/>
                        <a:pt x="67" y="43"/>
                      </a:cubicBezTo>
                      <a:cubicBezTo>
                        <a:pt x="101" y="43"/>
                        <a:pt x="207" y="0"/>
                        <a:pt x="163" y="48"/>
                      </a:cubicBezTo>
                      <a:cubicBezTo>
                        <a:pt x="120" y="96"/>
                        <a:pt x="47" y="121"/>
                        <a:pt x="25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4" name="ïṧļïďè">
                  <a:extLst>
                    <a:ext uri="{FF2B5EF4-FFF2-40B4-BE49-F238E27FC236}">
                      <a16:creationId xmlns:a16="http://schemas.microsoft.com/office/drawing/2014/main" id="{2AA7CA92-F231-A912-DD65-B4833D7A8D5A}"/>
                    </a:ext>
                  </a:extLst>
                </p:cNvPr>
                <p:cNvSpPr/>
                <p:nvPr/>
              </p:nvSpPr>
              <p:spPr bwMode="auto">
                <a:xfrm>
                  <a:off x="4111" y="2126"/>
                  <a:ext cx="82" cy="38"/>
                </a:xfrm>
                <a:custGeom>
                  <a:avLst/>
                  <a:gdLst>
                    <a:gd name="T0" fmla="*/ 88 w 211"/>
                    <a:gd name="T1" fmla="*/ 86 h 96"/>
                    <a:gd name="T2" fmla="*/ 20 w 211"/>
                    <a:gd name="T3" fmla="*/ 33 h 96"/>
                    <a:gd name="T4" fmla="*/ 98 w 211"/>
                    <a:gd name="T5" fmla="*/ 23 h 96"/>
                    <a:gd name="T6" fmla="*/ 183 w 211"/>
                    <a:gd name="T7" fmla="*/ 72 h 96"/>
                    <a:gd name="T8" fmla="*/ 88 w 211"/>
                    <a:gd name="T9" fmla="*/ 8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96">
                      <a:moveTo>
                        <a:pt x="88" y="86"/>
                      </a:moveTo>
                      <a:cubicBezTo>
                        <a:pt x="38" y="86"/>
                        <a:pt x="0" y="53"/>
                        <a:pt x="20" y="33"/>
                      </a:cubicBezTo>
                      <a:cubicBezTo>
                        <a:pt x="38" y="15"/>
                        <a:pt x="48" y="0"/>
                        <a:pt x="98" y="23"/>
                      </a:cubicBezTo>
                      <a:cubicBezTo>
                        <a:pt x="146" y="48"/>
                        <a:pt x="211" y="48"/>
                        <a:pt x="183" y="72"/>
                      </a:cubicBezTo>
                      <a:cubicBezTo>
                        <a:pt x="154" y="96"/>
                        <a:pt x="125" y="86"/>
                        <a:pt x="88" y="8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5" name="îṧľîḓe">
                  <a:extLst>
                    <a:ext uri="{FF2B5EF4-FFF2-40B4-BE49-F238E27FC236}">
                      <a16:creationId xmlns:a16="http://schemas.microsoft.com/office/drawing/2014/main" id="{6B767E2C-F0A9-341B-73EE-4115CDB376D6}"/>
                    </a:ext>
                  </a:extLst>
                </p:cNvPr>
                <p:cNvSpPr/>
                <p:nvPr/>
              </p:nvSpPr>
              <p:spPr bwMode="auto">
                <a:xfrm>
                  <a:off x="3871" y="2063"/>
                  <a:ext cx="84" cy="42"/>
                </a:xfrm>
                <a:custGeom>
                  <a:avLst/>
                  <a:gdLst>
                    <a:gd name="T0" fmla="*/ 204 w 217"/>
                    <a:gd name="T1" fmla="*/ 86 h 109"/>
                    <a:gd name="T2" fmla="*/ 161 w 217"/>
                    <a:gd name="T3" fmla="*/ 3 h 109"/>
                    <a:gd name="T4" fmla="*/ 50 w 217"/>
                    <a:gd name="T5" fmla="*/ 52 h 109"/>
                    <a:gd name="T6" fmla="*/ 151 w 217"/>
                    <a:gd name="T7" fmla="*/ 91 h 109"/>
                    <a:gd name="T8" fmla="*/ 204 w 217"/>
                    <a:gd name="T9" fmla="*/ 86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109">
                      <a:moveTo>
                        <a:pt x="204" y="86"/>
                      </a:moveTo>
                      <a:cubicBezTo>
                        <a:pt x="178" y="53"/>
                        <a:pt x="204" y="0"/>
                        <a:pt x="161" y="3"/>
                      </a:cubicBezTo>
                      <a:cubicBezTo>
                        <a:pt x="116" y="8"/>
                        <a:pt x="0" y="13"/>
                        <a:pt x="50" y="52"/>
                      </a:cubicBezTo>
                      <a:cubicBezTo>
                        <a:pt x="97" y="91"/>
                        <a:pt x="125" y="72"/>
                        <a:pt x="151" y="91"/>
                      </a:cubicBezTo>
                      <a:cubicBezTo>
                        <a:pt x="173" y="109"/>
                        <a:pt x="217" y="105"/>
                        <a:pt x="204" y="8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6" name="ï$ļidé">
                  <a:extLst>
                    <a:ext uri="{FF2B5EF4-FFF2-40B4-BE49-F238E27FC236}">
                      <a16:creationId xmlns:a16="http://schemas.microsoft.com/office/drawing/2014/main" id="{CEF88B73-606D-76ED-7EFD-0F7B538F8076}"/>
                    </a:ext>
                  </a:extLst>
                </p:cNvPr>
                <p:cNvSpPr/>
                <p:nvPr/>
              </p:nvSpPr>
              <p:spPr bwMode="auto">
                <a:xfrm>
                  <a:off x="3796" y="1963"/>
                  <a:ext cx="49" cy="79"/>
                </a:xfrm>
                <a:custGeom>
                  <a:avLst/>
                  <a:gdLst>
                    <a:gd name="T0" fmla="*/ 116 w 126"/>
                    <a:gd name="T1" fmla="*/ 116 h 203"/>
                    <a:gd name="T2" fmla="*/ 83 w 126"/>
                    <a:gd name="T3" fmla="*/ 44 h 203"/>
                    <a:gd name="T4" fmla="*/ 28 w 126"/>
                    <a:gd name="T5" fmla="*/ 49 h 203"/>
                    <a:gd name="T6" fmla="*/ 37 w 126"/>
                    <a:gd name="T7" fmla="*/ 178 h 203"/>
                    <a:gd name="T8" fmla="*/ 116 w 126"/>
                    <a:gd name="T9" fmla="*/ 116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203">
                      <a:moveTo>
                        <a:pt x="116" y="116"/>
                      </a:moveTo>
                      <a:cubicBezTo>
                        <a:pt x="111" y="88"/>
                        <a:pt x="90" y="44"/>
                        <a:pt x="83" y="44"/>
                      </a:cubicBezTo>
                      <a:cubicBezTo>
                        <a:pt x="73" y="44"/>
                        <a:pt x="33" y="0"/>
                        <a:pt x="28" y="49"/>
                      </a:cubicBezTo>
                      <a:cubicBezTo>
                        <a:pt x="23" y="96"/>
                        <a:pt x="0" y="155"/>
                        <a:pt x="37" y="178"/>
                      </a:cubicBezTo>
                      <a:cubicBezTo>
                        <a:pt x="78" y="203"/>
                        <a:pt x="126" y="170"/>
                        <a:pt x="116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7" name="islíďe">
                  <a:extLst>
                    <a:ext uri="{FF2B5EF4-FFF2-40B4-BE49-F238E27FC236}">
                      <a16:creationId xmlns:a16="http://schemas.microsoft.com/office/drawing/2014/main" id="{620F1556-A7FD-D749-8EA1-7E047FB0E752}"/>
                    </a:ext>
                  </a:extLst>
                </p:cNvPr>
                <p:cNvSpPr/>
                <p:nvPr/>
              </p:nvSpPr>
              <p:spPr bwMode="auto">
                <a:xfrm>
                  <a:off x="3689" y="2004"/>
                  <a:ext cx="31" cy="26"/>
                </a:xfrm>
                <a:custGeom>
                  <a:avLst/>
                  <a:gdLst>
                    <a:gd name="T0" fmla="*/ 53 w 79"/>
                    <a:gd name="T1" fmla="*/ 67 h 67"/>
                    <a:gd name="T2" fmla="*/ 48 w 79"/>
                    <a:gd name="T3" fmla="*/ 0 h 67"/>
                    <a:gd name="T4" fmla="*/ 5 w 79"/>
                    <a:gd name="T5" fmla="*/ 44 h 67"/>
                    <a:gd name="T6" fmla="*/ 53 w 79"/>
                    <a:gd name="T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" h="67">
                      <a:moveTo>
                        <a:pt x="53" y="67"/>
                      </a:moveTo>
                      <a:cubicBezTo>
                        <a:pt x="79" y="67"/>
                        <a:pt x="68" y="0"/>
                        <a:pt x="48" y="0"/>
                      </a:cubicBezTo>
                      <a:cubicBezTo>
                        <a:pt x="27" y="0"/>
                        <a:pt x="0" y="24"/>
                        <a:pt x="5" y="44"/>
                      </a:cubicBezTo>
                      <a:cubicBezTo>
                        <a:pt x="9" y="64"/>
                        <a:pt x="32" y="67"/>
                        <a:pt x="53" y="6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8" name="i$ļîḍé">
                  <a:extLst>
                    <a:ext uri="{FF2B5EF4-FFF2-40B4-BE49-F238E27FC236}">
                      <a16:creationId xmlns:a16="http://schemas.microsoft.com/office/drawing/2014/main" id="{F6E80C61-34B9-5F6F-DF97-B22C1B89E210}"/>
                    </a:ext>
                  </a:extLst>
                </p:cNvPr>
                <p:cNvSpPr/>
                <p:nvPr/>
              </p:nvSpPr>
              <p:spPr bwMode="auto">
                <a:xfrm>
                  <a:off x="3850" y="1477"/>
                  <a:ext cx="42" cy="67"/>
                </a:xfrm>
                <a:custGeom>
                  <a:avLst/>
                  <a:gdLst>
                    <a:gd name="T0" fmla="*/ 34 w 108"/>
                    <a:gd name="T1" fmla="*/ 153 h 172"/>
                    <a:gd name="T2" fmla="*/ 25 w 108"/>
                    <a:gd name="T3" fmla="*/ 67 h 172"/>
                    <a:gd name="T4" fmla="*/ 88 w 108"/>
                    <a:gd name="T5" fmla="*/ 57 h 172"/>
                    <a:gd name="T6" fmla="*/ 68 w 108"/>
                    <a:gd name="T7" fmla="*/ 153 h 172"/>
                    <a:gd name="T8" fmla="*/ 34 w 108"/>
                    <a:gd name="T9" fmla="*/ 153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172">
                      <a:moveTo>
                        <a:pt x="34" y="153"/>
                      </a:moveTo>
                      <a:cubicBezTo>
                        <a:pt x="25" y="131"/>
                        <a:pt x="0" y="101"/>
                        <a:pt x="25" y="67"/>
                      </a:cubicBezTo>
                      <a:cubicBezTo>
                        <a:pt x="48" y="33"/>
                        <a:pt x="68" y="0"/>
                        <a:pt x="88" y="57"/>
                      </a:cubicBezTo>
                      <a:cubicBezTo>
                        <a:pt x="108" y="116"/>
                        <a:pt x="88" y="134"/>
                        <a:pt x="68" y="153"/>
                      </a:cubicBezTo>
                      <a:cubicBezTo>
                        <a:pt x="48" y="172"/>
                        <a:pt x="38" y="163"/>
                        <a:pt x="34" y="15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9" name="ïṩļîḑe">
                  <a:extLst>
                    <a:ext uri="{FF2B5EF4-FFF2-40B4-BE49-F238E27FC236}">
                      <a16:creationId xmlns:a16="http://schemas.microsoft.com/office/drawing/2014/main" id="{195CA843-A37B-F337-95D4-DA45A5B53082}"/>
                    </a:ext>
                  </a:extLst>
                </p:cNvPr>
                <p:cNvSpPr/>
                <p:nvPr/>
              </p:nvSpPr>
              <p:spPr bwMode="auto">
                <a:xfrm>
                  <a:off x="3995" y="1403"/>
                  <a:ext cx="45" cy="54"/>
                </a:xfrm>
                <a:custGeom>
                  <a:avLst/>
                  <a:gdLst>
                    <a:gd name="T0" fmla="*/ 17 w 115"/>
                    <a:gd name="T1" fmla="*/ 121 h 139"/>
                    <a:gd name="T2" fmla="*/ 55 w 115"/>
                    <a:gd name="T3" fmla="*/ 53 h 139"/>
                    <a:gd name="T4" fmla="*/ 105 w 115"/>
                    <a:gd name="T5" fmla="*/ 48 h 139"/>
                    <a:gd name="T6" fmla="*/ 17 w 115"/>
                    <a:gd name="T7" fmla="*/ 121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5" h="139">
                      <a:moveTo>
                        <a:pt x="17" y="121"/>
                      </a:moveTo>
                      <a:cubicBezTo>
                        <a:pt x="0" y="111"/>
                        <a:pt x="32" y="63"/>
                        <a:pt x="55" y="53"/>
                      </a:cubicBezTo>
                      <a:cubicBezTo>
                        <a:pt x="79" y="43"/>
                        <a:pt x="115" y="0"/>
                        <a:pt x="105" y="48"/>
                      </a:cubicBezTo>
                      <a:cubicBezTo>
                        <a:pt x="95" y="96"/>
                        <a:pt x="52" y="139"/>
                        <a:pt x="17" y="1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0" name="ïŝ1îdè">
                  <a:extLst>
                    <a:ext uri="{FF2B5EF4-FFF2-40B4-BE49-F238E27FC236}">
                      <a16:creationId xmlns:a16="http://schemas.microsoft.com/office/drawing/2014/main" id="{9EF38E6C-7244-9930-D97D-707F024429DA}"/>
                    </a:ext>
                  </a:extLst>
                </p:cNvPr>
                <p:cNvSpPr/>
                <p:nvPr/>
              </p:nvSpPr>
              <p:spPr bwMode="auto">
                <a:xfrm>
                  <a:off x="4519" y="3389"/>
                  <a:ext cx="166" cy="395"/>
                </a:xfrm>
                <a:custGeom>
                  <a:avLst/>
                  <a:gdLst>
                    <a:gd name="T0" fmla="*/ 290 w 426"/>
                    <a:gd name="T1" fmla="*/ 193 h 1014"/>
                    <a:gd name="T2" fmla="*/ 135 w 426"/>
                    <a:gd name="T3" fmla="*/ 326 h 1014"/>
                    <a:gd name="T4" fmla="*/ 49 w 426"/>
                    <a:gd name="T5" fmla="*/ 456 h 1014"/>
                    <a:gd name="T6" fmla="*/ 76 w 426"/>
                    <a:gd name="T7" fmla="*/ 646 h 1014"/>
                    <a:gd name="T8" fmla="*/ 21 w 426"/>
                    <a:gd name="T9" fmla="*/ 810 h 1014"/>
                    <a:gd name="T10" fmla="*/ 91 w 426"/>
                    <a:gd name="T11" fmla="*/ 982 h 1014"/>
                    <a:gd name="T12" fmla="*/ 204 w 426"/>
                    <a:gd name="T13" fmla="*/ 963 h 1014"/>
                    <a:gd name="T14" fmla="*/ 279 w 426"/>
                    <a:gd name="T15" fmla="*/ 778 h 1014"/>
                    <a:gd name="T16" fmla="*/ 303 w 426"/>
                    <a:gd name="T17" fmla="*/ 597 h 1014"/>
                    <a:gd name="T18" fmla="*/ 353 w 426"/>
                    <a:gd name="T19" fmla="*/ 439 h 1014"/>
                    <a:gd name="T20" fmla="*/ 401 w 426"/>
                    <a:gd name="T21" fmla="*/ 294 h 1014"/>
                    <a:gd name="T22" fmla="*/ 389 w 426"/>
                    <a:gd name="T23" fmla="*/ 171 h 1014"/>
                    <a:gd name="T24" fmla="*/ 290 w 426"/>
                    <a:gd name="T25" fmla="*/ 193 h 1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6" h="1014">
                      <a:moveTo>
                        <a:pt x="290" y="193"/>
                      </a:moveTo>
                      <a:cubicBezTo>
                        <a:pt x="268" y="255"/>
                        <a:pt x="184" y="317"/>
                        <a:pt x="135" y="326"/>
                      </a:cubicBezTo>
                      <a:cubicBezTo>
                        <a:pt x="84" y="334"/>
                        <a:pt x="49" y="434"/>
                        <a:pt x="49" y="456"/>
                      </a:cubicBezTo>
                      <a:cubicBezTo>
                        <a:pt x="49" y="479"/>
                        <a:pt x="135" y="580"/>
                        <a:pt x="76" y="646"/>
                      </a:cubicBezTo>
                      <a:cubicBezTo>
                        <a:pt x="16" y="716"/>
                        <a:pt x="0" y="716"/>
                        <a:pt x="21" y="810"/>
                      </a:cubicBezTo>
                      <a:cubicBezTo>
                        <a:pt x="44" y="906"/>
                        <a:pt x="53" y="951"/>
                        <a:pt x="91" y="982"/>
                      </a:cubicBezTo>
                      <a:cubicBezTo>
                        <a:pt x="126" y="1014"/>
                        <a:pt x="163" y="1009"/>
                        <a:pt x="204" y="963"/>
                      </a:cubicBezTo>
                      <a:cubicBezTo>
                        <a:pt x="243" y="919"/>
                        <a:pt x="276" y="892"/>
                        <a:pt x="279" y="778"/>
                      </a:cubicBezTo>
                      <a:cubicBezTo>
                        <a:pt x="284" y="665"/>
                        <a:pt x="258" y="646"/>
                        <a:pt x="303" y="597"/>
                      </a:cubicBezTo>
                      <a:cubicBezTo>
                        <a:pt x="348" y="548"/>
                        <a:pt x="343" y="507"/>
                        <a:pt x="353" y="439"/>
                      </a:cubicBezTo>
                      <a:cubicBezTo>
                        <a:pt x="362" y="371"/>
                        <a:pt x="379" y="326"/>
                        <a:pt x="401" y="294"/>
                      </a:cubicBezTo>
                      <a:cubicBezTo>
                        <a:pt x="426" y="262"/>
                        <a:pt x="399" y="235"/>
                        <a:pt x="389" y="171"/>
                      </a:cubicBezTo>
                      <a:cubicBezTo>
                        <a:pt x="379" y="108"/>
                        <a:pt x="358" y="0"/>
                        <a:pt x="290" y="19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1" name="ïṧľïďè">
                  <a:extLst>
                    <a:ext uri="{FF2B5EF4-FFF2-40B4-BE49-F238E27FC236}">
                      <a16:creationId xmlns:a16="http://schemas.microsoft.com/office/drawing/2014/main" id="{A0D671B8-0ACC-6970-CA62-14D67120D5A0}"/>
                    </a:ext>
                  </a:extLst>
                </p:cNvPr>
                <p:cNvSpPr/>
                <p:nvPr/>
              </p:nvSpPr>
              <p:spPr bwMode="auto">
                <a:xfrm>
                  <a:off x="2533" y="942"/>
                  <a:ext cx="97" cy="102"/>
                </a:xfrm>
                <a:custGeom>
                  <a:avLst/>
                  <a:gdLst>
                    <a:gd name="T0" fmla="*/ 43 w 248"/>
                    <a:gd name="T1" fmla="*/ 215 h 263"/>
                    <a:gd name="T2" fmla="*/ 43 w 248"/>
                    <a:gd name="T3" fmla="*/ 100 h 263"/>
                    <a:gd name="T4" fmla="*/ 127 w 248"/>
                    <a:gd name="T5" fmla="*/ 48 h 263"/>
                    <a:gd name="T6" fmla="*/ 172 w 248"/>
                    <a:gd name="T7" fmla="*/ 186 h 263"/>
                    <a:gd name="T8" fmla="*/ 43 w 248"/>
                    <a:gd name="T9" fmla="*/ 215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263">
                      <a:moveTo>
                        <a:pt x="43" y="215"/>
                      </a:moveTo>
                      <a:cubicBezTo>
                        <a:pt x="19" y="186"/>
                        <a:pt x="0" y="159"/>
                        <a:pt x="43" y="100"/>
                      </a:cubicBezTo>
                      <a:cubicBezTo>
                        <a:pt x="89" y="40"/>
                        <a:pt x="63" y="0"/>
                        <a:pt x="127" y="48"/>
                      </a:cubicBezTo>
                      <a:cubicBezTo>
                        <a:pt x="190" y="97"/>
                        <a:pt x="248" y="134"/>
                        <a:pt x="172" y="186"/>
                      </a:cubicBezTo>
                      <a:cubicBezTo>
                        <a:pt x="93" y="237"/>
                        <a:pt x="85" y="263"/>
                        <a:pt x="43" y="2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2" name="ï$ľïḋe">
                  <a:extLst>
                    <a:ext uri="{FF2B5EF4-FFF2-40B4-BE49-F238E27FC236}">
                      <a16:creationId xmlns:a16="http://schemas.microsoft.com/office/drawing/2014/main" id="{9FB137FC-FE20-FF2F-0E33-4E41AED77F65}"/>
                    </a:ext>
                  </a:extLst>
                </p:cNvPr>
                <p:cNvSpPr/>
                <p:nvPr/>
              </p:nvSpPr>
              <p:spPr bwMode="auto">
                <a:xfrm>
                  <a:off x="848" y="1437"/>
                  <a:ext cx="140" cy="233"/>
                </a:xfrm>
                <a:custGeom>
                  <a:avLst/>
                  <a:gdLst>
                    <a:gd name="T0" fmla="*/ 72 w 360"/>
                    <a:gd name="T1" fmla="*/ 110 h 598"/>
                    <a:gd name="T2" fmla="*/ 52 w 360"/>
                    <a:gd name="T3" fmla="*/ 9 h 598"/>
                    <a:gd name="T4" fmla="*/ 158 w 360"/>
                    <a:gd name="T5" fmla="*/ 77 h 598"/>
                    <a:gd name="T6" fmla="*/ 244 w 360"/>
                    <a:gd name="T7" fmla="*/ 248 h 598"/>
                    <a:gd name="T8" fmla="*/ 249 w 360"/>
                    <a:gd name="T9" fmla="*/ 378 h 598"/>
                    <a:gd name="T10" fmla="*/ 297 w 360"/>
                    <a:gd name="T11" fmla="*/ 541 h 598"/>
                    <a:gd name="T12" fmla="*/ 183 w 360"/>
                    <a:gd name="T13" fmla="*/ 330 h 598"/>
                    <a:gd name="T14" fmla="*/ 125 w 360"/>
                    <a:gd name="T15" fmla="*/ 162 h 598"/>
                    <a:gd name="T16" fmla="*/ 72 w 360"/>
                    <a:gd name="T17" fmla="*/ 110 h 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0" h="598">
                      <a:moveTo>
                        <a:pt x="72" y="110"/>
                      </a:moveTo>
                      <a:cubicBezTo>
                        <a:pt x="41" y="61"/>
                        <a:pt x="0" y="0"/>
                        <a:pt x="52" y="9"/>
                      </a:cubicBezTo>
                      <a:cubicBezTo>
                        <a:pt x="106" y="19"/>
                        <a:pt x="101" y="4"/>
                        <a:pt x="158" y="77"/>
                      </a:cubicBezTo>
                      <a:cubicBezTo>
                        <a:pt x="215" y="149"/>
                        <a:pt x="244" y="235"/>
                        <a:pt x="244" y="248"/>
                      </a:cubicBezTo>
                      <a:cubicBezTo>
                        <a:pt x="244" y="263"/>
                        <a:pt x="215" y="282"/>
                        <a:pt x="249" y="378"/>
                      </a:cubicBezTo>
                      <a:cubicBezTo>
                        <a:pt x="283" y="474"/>
                        <a:pt x="360" y="598"/>
                        <a:pt x="297" y="541"/>
                      </a:cubicBezTo>
                      <a:cubicBezTo>
                        <a:pt x="234" y="483"/>
                        <a:pt x="176" y="421"/>
                        <a:pt x="183" y="330"/>
                      </a:cubicBezTo>
                      <a:cubicBezTo>
                        <a:pt x="188" y="238"/>
                        <a:pt x="158" y="205"/>
                        <a:pt x="125" y="162"/>
                      </a:cubicBezTo>
                      <a:cubicBezTo>
                        <a:pt x="91" y="120"/>
                        <a:pt x="96" y="149"/>
                        <a:pt x="72" y="11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3" name="ïṩḻîḑé">
                  <a:extLst>
                    <a:ext uri="{FF2B5EF4-FFF2-40B4-BE49-F238E27FC236}">
                      <a16:creationId xmlns:a16="http://schemas.microsoft.com/office/drawing/2014/main" id="{80A4ECA5-4737-6623-EF76-44E629F2E328}"/>
                    </a:ext>
                  </a:extLst>
                </p:cNvPr>
                <p:cNvSpPr/>
                <p:nvPr/>
              </p:nvSpPr>
              <p:spPr bwMode="auto">
                <a:xfrm>
                  <a:off x="1609" y="562"/>
                  <a:ext cx="35" cy="38"/>
                </a:xfrm>
                <a:custGeom>
                  <a:avLst/>
                  <a:gdLst>
                    <a:gd name="T0" fmla="*/ 0 w 88"/>
                    <a:gd name="T1" fmla="*/ 37 h 97"/>
                    <a:gd name="T2" fmla="*/ 68 w 88"/>
                    <a:gd name="T3" fmla="*/ 71 h 97"/>
                    <a:gd name="T4" fmla="*/ 45 w 88"/>
                    <a:gd name="T5" fmla="*/ 5 h 97"/>
                    <a:gd name="T6" fmla="*/ 0 w 88"/>
                    <a:gd name="T7" fmla="*/ 3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97">
                      <a:moveTo>
                        <a:pt x="0" y="37"/>
                      </a:moveTo>
                      <a:cubicBezTo>
                        <a:pt x="0" y="97"/>
                        <a:pt x="49" y="71"/>
                        <a:pt x="68" y="71"/>
                      </a:cubicBezTo>
                      <a:cubicBezTo>
                        <a:pt x="88" y="71"/>
                        <a:pt x="68" y="10"/>
                        <a:pt x="45" y="5"/>
                      </a:cubicBezTo>
                      <a:cubicBezTo>
                        <a:pt x="20" y="0"/>
                        <a:pt x="0" y="10"/>
                        <a:pt x="0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4" name="ïSľîḓe">
                  <a:extLst>
                    <a:ext uri="{FF2B5EF4-FFF2-40B4-BE49-F238E27FC236}">
                      <a16:creationId xmlns:a16="http://schemas.microsoft.com/office/drawing/2014/main" id="{79A10A59-BB25-D425-FE08-925D42349140}"/>
                    </a:ext>
                  </a:extLst>
                </p:cNvPr>
                <p:cNvSpPr/>
                <p:nvPr/>
              </p:nvSpPr>
              <p:spPr bwMode="auto">
                <a:xfrm>
                  <a:off x="1529" y="667"/>
                  <a:ext cx="40" cy="33"/>
                </a:xfrm>
                <a:custGeom>
                  <a:avLst/>
                  <a:gdLst>
                    <a:gd name="T0" fmla="*/ 53 w 101"/>
                    <a:gd name="T1" fmla="*/ 8 h 84"/>
                    <a:gd name="T2" fmla="*/ 88 w 101"/>
                    <a:gd name="T3" fmla="*/ 79 h 84"/>
                    <a:gd name="T4" fmla="*/ 16 w 101"/>
                    <a:gd name="T5" fmla="*/ 66 h 84"/>
                    <a:gd name="T6" fmla="*/ 53 w 101"/>
                    <a:gd name="T7" fmla="*/ 8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84">
                      <a:moveTo>
                        <a:pt x="53" y="8"/>
                      </a:moveTo>
                      <a:cubicBezTo>
                        <a:pt x="83" y="19"/>
                        <a:pt x="101" y="76"/>
                        <a:pt x="88" y="79"/>
                      </a:cubicBezTo>
                      <a:cubicBezTo>
                        <a:pt x="73" y="84"/>
                        <a:pt x="31" y="84"/>
                        <a:pt x="16" y="66"/>
                      </a:cubicBezTo>
                      <a:cubicBezTo>
                        <a:pt x="0" y="47"/>
                        <a:pt x="31" y="0"/>
                        <a:pt x="53" y="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5" name="îsļíḍè">
                  <a:extLst>
                    <a:ext uri="{FF2B5EF4-FFF2-40B4-BE49-F238E27FC236}">
                      <a16:creationId xmlns:a16="http://schemas.microsoft.com/office/drawing/2014/main" id="{4DE4B6C1-9BDC-3830-93AB-98A3AEC6A418}"/>
                    </a:ext>
                  </a:extLst>
                </p:cNvPr>
                <p:cNvSpPr/>
                <p:nvPr/>
              </p:nvSpPr>
              <p:spPr bwMode="auto">
                <a:xfrm>
                  <a:off x="1459" y="638"/>
                  <a:ext cx="39" cy="60"/>
                </a:xfrm>
                <a:custGeom>
                  <a:avLst/>
                  <a:gdLst>
                    <a:gd name="T0" fmla="*/ 75 w 101"/>
                    <a:gd name="T1" fmla="*/ 44 h 153"/>
                    <a:gd name="T2" fmla="*/ 60 w 101"/>
                    <a:gd name="T3" fmla="*/ 140 h 153"/>
                    <a:gd name="T4" fmla="*/ 8 w 101"/>
                    <a:gd name="T5" fmla="*/ 92 h 153"/>
                    <a:gd name="T6" fmla="*/ 75 w 101"/>
                    <a:gd name="T7" fmla="*/ 44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53">
                      <a:moveTo>
                        <a:pt x="75" y="44"/>
                      </a:moveTo>
                      <a:cubicBezTo>
                        <a:pt x="95" y="86"/>
                        <a:pt x="101" y="125"/>
                        <a:pt x="60" y="140"/>
                      </a:cubicBezTo>
                      <a:cubicBezTo>
                        <a:pt x="22" y="153"/>
                        <a:pt x="17" y="116"/>
                        <a:pt x="8" y="92"/>
                      </a:cubicBezTo>
                      <a:cubicBezTo>
                        <a:pt x="0" y="69"/>
                        <a:pt x="58" y="0"/>
                        <a:pt x="75" y="4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6" name="îṡ1ïḑe">
                  <a:extLst>
                    <a:ext uri="{FF2B5EF4-FFF2-40B4-BE49-F238E27FC236}">
                      <a16:creationId xmlns:a16="http://schemas.microsoft.com/office/drawing/2014/main" id="{2E4355F9-7974-21EB-8F5A-3B921F54CC52}"/>
                    </a:ext>
                  </a:extLst>
                </p:cNvPr>
                <p:cNvSpPr/>
                <p:nvPr/>
              </p:nvSpPr>
              <p:spPr bwMode="auto">
                <a:xfrm>
                  <a:off x="1467" y="842"/>
                  <a:ext cx="44" cy="44"/>
                </a:xfrm>
                <a:custGeom>
                  <a:avLst/>
                  <a:gdLst>
                    <a:gd name="T0" fmla="*/ 88 w 111"/>
                    <a:gd name="T1" fmla="*/ 15 h 114"/>
                    <a:gd name="T2" fmla="*/ 98 w 111"/>
                    <a:gd name="T3" fmla="*/ 81 h 114"/>
                    <a:gd name="T4" fmla="*/ 31 w 111"/>
                    <a:gd name="T5" fmla="*/ 57 h 114"/>
                    <a:gd name="T6" fmla="*/ 88 w 111"/>
                    <a:gd name="T7" fmla="*/ 1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1" h="114">
                      <a:moveTo>
                        <a:pt x="88" y="15"/>
                      </a:moveTo>
                      <a:cubicBezTo>
                        <a:pt x="111" y="23"/>
                        <a:pt x="106" y="48"/>
                        <a:pt x="98" y="81"/>
                      </a:cubicBezTo>
                      <a:cubicBezTo>
                        <a:pt x="88" y="114"/>
                        <a:pt x="58" y="96"/>
                        <a:pt x="31" y="57"/>
                      </a:cubicBezTo>
                      <a:cubicBezTo>
                        <a:pt x="0" y="20"/>
                        <a:pt x="43" y="0"/>
                        <a:pt x="88" y="1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7" name="îsliďe">
                  <a:extLst>
                    <a:ext uri="{FF2B5EF4-FFF2-40B4-BE49-F238E27FC236}">
                      <a16:creationId xmlns:a16="http://schemas.microsoft.com/office/drawing/2014/main" id="{363BDD3F-8528-159D-02C8-556825E024B9}"/>
                    </a:ext>
                  </a:extLst>
                </p:cNvPr>
                <p:cNvSpPr/>
                <p:nvPr/>
              </p:nvSpPr>
              <p:spPr bwMode="auto">
                <a:xfrm>
                  <a:off x="1496" y="763"/>
                  <a:ext cx="28" cy="47"/>
                </a:xfrm>
                <a:custGeom>
                  <a:avLst/>
                  <a:gdLst>
                    <a:gd name="T0" fmla="*/ 53 w 71"/>
                    <a:gd name="T1" fmla="*/ 92 h 119"/>
                    <a:gd name="T2" fmla="*/ 6 w 71"/>
                    <a:gd name="T3" fmla="*/ 39 h 119"/>
                    <a:gd name="T4" fmla="*/ 48 w 71"/>
                    <a:gd name="T5" fmla="*/ 39 h 119"/>
                    <a:gd name="T6" fmla="*/ 53 w 71"/>
                    <a:gd name="T7" fmla="*/ 9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119">
                      <a:moveTo>
                        <a:pt x="53" y="92"/>
                      </a:moveTo>
                      <a:cubicBezTo>
                        <a:pt x="25" y="119"/>
                        <a:pt x="0" y="49"/>
                        <a:pt x="6" y="39"/>
                      </a:cubicBezTo>
                      <a:cubicBezTo>
                        <a:pt x="10" y="30"/>
                        <a:pt x="25" y="0"/>
                        <a:pt x="48" y="39"/>
                      </a:cubicBezTo>
                      <a:cubicBezTo>
                        <a:pt x="71" y="77"/>
                        <a:pt x="66" y="77"/>
                        <a:pt x="53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8" name="íṧlîďe">
                  <a:extLst>
                    <a:ext uri="{FF2B5EF4-FFF2-40B4-BE49-F238E27FC236}">
                      <a16:creationId xmlns:a16="http://schemas.microsoft.com/office/drawing/2014/main" id="{EEEA3851-C688-20D2-FA31-09868064039F}"/>
                    </a:ext>
                  </a:extLst>
                </p:cNvPr>
                <p:cNvSpPr/>
                <p:nvPr/>
              </p:nvSpPr>
              <p:spPr bwMode="auto">
                <a:xfrm>
                  <a:off x="2006" y="1268"/>
                  <a:ext cx="25" cy="39"/>
                </a:xfrm>
                <a:custGeom>
                  <a:avLst/>
                  <a:gdLst>
                    <a:gd name="T0" fmla="*/ 58 w 64"/>
                    <a:gd name="T1" fmla="*/ 53 h 100"/>
                    <a:gd name="T2" fmla="*/ 31 w 64"/>
                    <a:gd name="T3" fmla="*/ 8 h 100"/>
                    <a:gd name="T4" fmla="*/ 6 w 64"/>
                    <a:gd name="T5" fmla="*/ 68 h 100"/>
                    <a:gd name="T6" fmla="*/ 47 w 64"/>
                    <a:gd name="T7" fmla="*/ 97 h 100"/>
                    <a:gd name="T8" fmla="*/ 58 w 64"/>
                    <a:gd name="T9" fmla="*/ 5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0">
                      <a:moveTo>
                        <a:pt x="58" y="53"/>
                      </a:moveTo>
                      <a:cubicBezTo>
                        <a:pt x="63" y="26"/>
                        <a:pt x="60" y="0"/>
                        <a:pt x="31" y="8"/>
                      </a:cubicBezTo>
                      <a:cubicBezTo>
                        <a:pt x="0" y="15"/>
                        <a:pt x="5" y="47"/>
                        <a:pt x="6" y="68"/>
                      </a:cubicBezTo>
                      <a:cubicBezTo>
                        <a:pt x="10" y="87"/>
                        <a:pt x="27" y="100"/>
                        <a:pt x="47" y="97"/>
                      </a:cubicBezTo>
                      <a:cubicBezTo>
                        <a:pt x="64" y="95"/>
                        <a:pt x="56" y="65"/>
                        <a:pt x="58" y="5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9" name="ís1íḓê">
                  <a:extLst>
                    <a:ext uri="{FF2B5EF4-FFF2-40B4-BE49-F238E27FC236}">
                      <a16:creationId xmlns:a16="http://schemas.microsoft.com/office/drawing/2014/main" id="{9AA6556D-5099-FEC0-2968-A5CDF15AD823}"/>
                    </a:ext>
                  </a:extLst>
                </p:cNvPr>
                <p:cNvSpPr/>
                <p:nvPr/>
              </p:nvSpPr>
              <p:spPr bwMode="auto">
                <a:xfrm>
                  <a:off x="2039" y="1217"/>
                  <a:ext cx="61" cy="43"/>
                </a:xfrm>
                <a:custGeom>
                  <a:avLst/>
                  <a:gdLst>
                    <a:gd name="T0" fmla="*/ 37 w 157"/>
                    <a:gd name="T1" fmla="*/ 104 h 111"/>
                    <a:gd name="T2" fmla="*/ 18 w 157"/>
                    <a:gd name="T3" fmla="*/ 50 h 111"/>
                    <a:gd name="T4" fmla="*/ 67 w 157"/>
                    <a:gd name="T5" fmla="*/ 42 h 111"/>
                    <a:gd name="T6" fmla="*/ 102 w 157"/>
                    <a:gd name="T7" fmla="*/ 27 h 111"/>
                    <a:gd name="T8" fmla="*/ 151 w 157"/>
                    <a:gd name="T9" fmla="*/ 42 h 111"/>
                    <a:gd name="T10" fmla="*/ 109 w 157"/>
                    <a:gd name="T11" fmla="*/ 78 h 111"/>
                    <a:gd name="T12" fmla="*/ 70 w 157"/>
                    <a:gd name="T13" fmla="*/ 78 h 111"/>
                    <a:gd name="T14" fmla="*/ 37 w 157"/>
                    <a:gd name="T15" fmla="*/ 10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7" h="111">
                      <a:moveTo>
                        <a:pt x="37" y="104"/>
                      </a:moveTo>
                      <a:cubicBezTo>
                        <a:pt x="18" y="94"/>
                        <a:pt x="0" y="67"/>
                        <a:pt x="18" y="50"/>
                      </a:cubicBezTo>
                      <a:cubicBezTo>
                        <a:pt x="37" y="35"/>
                        <a:pt x="53" y="32"/>
                        <a:pt x="67" y="42"/>
                      </a:cubicBezTo>
                      <a:cubicBezTo>
                        <a:pt x="83" y="50"/>
                        <a:pt x="82" y="40"/>
                        <a:pt x="102" y="27"/>
                      </a:cubicBezTo>
                      <a:cubicBezTo>
                        <a:pt x="124" y="16"/>
                        <a:pt x="145" y="0"/>
                        <a:pt x="151" y="42"/>
                      </a:cubicBezTo>
                      <a:cubicBezTo>
                        <a:pt x="157" y="83"/>
                        <a:pt x="116" y="90"/>
                        <a:pt x="109" y="78"/>
                      </a:cubicBezTo>
                      <a:cubicBezTo>
                        <a:pt x="102" y="67"/>
                        <a:pt x="82" y="60"/>
                        <a:pt x="70" y="78"/>
                      </a:cubicBezTo>
                      <a:cubicBezTo>
                        <a:pt x="59" y="97"/>
                        <a:pt x="46" y="111"/>
                        <a:pt x="37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0" name="iś1íḍê">
                  <a:extLst>
                    <a:ext uri="{FF2B5EF4-FFF2-40B4-BE49-F238E27FC236}">
                      <a16:creationId xmlns:a16="http://schemas.microsoft.com/office/drawing/2014/main" id="{84A38979-5F83-7AEF-C3B2-905DE41FAF31}"/>
                    </a:ext>
                  </a:extLst>
                </p:cNvPr>
                <p:cNvSpPr/>
                <p:nvPr/>
              </p:nvSpPr>
              <p:spPr bwMode="auto">
                <a:xfrm>
                  <a:off x="1979" y="2779"/>
                  <a:ext cx="953" cy="1893"/>
                </a:xfrm>
                <a:custGeom>
                  <a:avLst/>
                  <a:gdLst>
                    <a:gd name="T0" fmla="*/ 226 w 2442"/>
                    <a:gd name="T1" fmla="*/ 523 h 4858"/>
                    <a:gd name="T2" fmla="*/ 155 w 2442"/>
                    <a:gd name="T3" fmla="*/ 696 h 4858"/>
                    <a:gd name="T4" fmla="*/ 32 w 2442"/>
                    <a:gd name="T5" fmla="*/ 856 h 4858"/>
                    <a:gd name="T6" fmla="*/ 58 w 2442"/>
                    <a:gd name="T7" fmla="*/ 1062 h 4858"/>
                    <a:gd name="T8" fmla="*/ 96 w 2442"/>
                    <a:gd name="T9" fmla="*/ 1293 h 4858"/>
                    <a:gd name="T10" fmla="*/ 269 w 2442"/>
                    <a:gd name="T11" fmla="*/ 1736 h 4858"/>
                    <a:gd name="T12" fmla="*/ 488 w 2442"/>
                    <a:gd name="T13" fmla="*/ 1974 h 4858"/>
                    <a:gd name="T14" fmla="*/ 565 w 2442"/>
                    <a:gd name="T15" fmla="*/ 2654 h 4858"/>
                    <a:gd name="T16" fmla="*/ 514 w 2442"/>
                    <a:gd name="T17" fmla="*/ 2904 h 4858"/>
                    <a:gd name="T18" fmla="*/ 437 w 2442"/>
                    <a:gd name="T19" fmla="*/ 3573 h 4858"/>
                    <a:gd name="T20" fmla="*/ 449 w 2442"/>
                    <a:gd name="T21" fmla="*/ 3820 h 4858"/>
                    <a:gd name="T22" fmla="*/ 439 w 2442"/>
                    <a:gd name="T23" fmla="*/ 4069 h 4858"/>
                    <a:gd name="T24" fmla="*/ 384 w 2442"/>
                    <a:gd name="T25" fmla="*/ 4353 h 4858"/>
                    <a:gd name="T26" fmla="*/ 466 w 2442"/>
                    <a:gd name="T27" fmla="*/ 4753 h 4858"/>
                    <a:gd name="T28" fmla="*/ 720 w 2442"/>
                    <a:gd name="T29" fmla="*/ 4837 h 4858"/>
                    <a:gd name="T30" fmla="*/ 815 w 2442"/>
                    <a:gd name="T31" fmla="*/ 4775 h 4858"/>
                    <a:gd name="T32" fmla="*/ 661 w 2442"/>
                    <a:gd name="T33" fmla="*/ 4580 h 4858"/>
                    <a:gd name="T34" fmla="*/ 815 w 2442"/>
                    <a:gd name="T35" fmla="*/ 4231 h 4858"/>
                    <a:gd name="T36" fmla="*/ 804 w 2442"/>
                    <a:gd name="T37" fmla="*/ 4031 h 4858"/>
                    <a:gd name="T38" fmla="*/ 854 w 2442"/>
                    <a:gd name="T39" fmla="*/ 3698 h 4858"/>
                    <a:gd name="T40" fmla="*/ 1009 w 2442"/>
                    <a:gd name="T41" fmla="*/ 3548 h 4858"/>
                    <a:gd name="T42" fmla="*/ 1215 w 2442"/>
                    <a:gd name="T43" fmla="*/ 3254 h 4858"/>
                    <a:gd name="T44" fmla="*/ 1283 w 2442"/>
                    <a:gd name="T45" fmla="*/ 3220 h 4858"/>
                    <a:gd name="T46" fmla="*/ 1510 w 2442"/>
                    <a:gd name="T47" fmla="*/ 3081 h 4858"/>
                    <a:gd name="T48" fmla="*/ 1631 w 2442"/>
                    <a:gd name="T49" fmla="*/ 2887 h 4858"/>
                    <a:gd name="T50" fmla="*/ 1764 w 2442"/>
                    <a:gd name="T51" fmla="*/ 2527 h 4858"/>
                    <a:gd name="T52" fmla="*/ 1920 w 2442"/>
                    <a:gd name="T53" fmla="*/ 2410 h 4858"/>
                    <a:gd name="T54" fmla="*/ 2105 w 2442"/>
                    <a:gd name="T55" fmla="*/ 2304 h 4858"/>
                    <a:gd name="T56" fmla="*/ 2215 w 2442"/>
                    <a:gd name="T57" fmla="*/ 1883 h 4858"/>
                    <a:gd name="T58" fmla="*/ 2353 w 2442"/>
                    <a:gd name="T59" fmla="*/ 1539 h 4858"/>
                    <a:gd name="T60" fmla="*/ 2359 w 2442"/>
                    <a:gd name="T61" fmla="*/ 1172 h 4858"/>
                    <a:gd name="T62" fmla="*/ 2153 w 2442"/>
                    <a:gd name="T63" fmla="*/ 1016 h 4858"/>
                    <a:gd name="T64" fmla="*/ 1964 w 2442"/>
                    <a:gd name="T65" fmla="*/ 1006 h 4858"/>
                    <a:gd name="T66" fmla="*/ 1842 w 2442"/>
                    <a:gd name="T67" fmla="*/ 888 h 4858"/>
                    <a:gd name="T68" fmla="*/ 1620 w 2442"/>
                    <a:gd name="T69" fmla="*/ 850 h 4858"/>
                    <a:gd name="T70" fmla="*/ 1653 w 2442"/>
                    <a:gd name="T71" fmla="*/ 695 h 4858"/>
                    <a:gd name="T72" fmla="*/ 1388 w 2442"/>
                    <a:gd name="T73" fmla="*/ 433 h 4858"/>
                    <a:gd name="T74" fmla="*/ 1094 w 2442"/>
                    <a:gd name="T75" fmla="*/ 250 h 4858"/>
                    <a:gd name="T76" fmla="*/ 777 w 2442"/>
                    <a:gd name="T77" fmla="*/ 122 h 4858"/>
                    <a:gd name="T78" fmla="*/ 555 w 2442"/>
                    <a:gd name="T79" fmla="*/ 95 h 4858"/>
                    <a:gd name="T80" fmla="*/ 493 w 2442"/>
                    <a:gd name="T81" fmla="*/ 111 h 4858"/>
                    <a:gd name="T82" fmla="*/ 421 w 2442"/>
                    <a:gd name="T83" fmla="*/ 78 h 4858"/>
                    <a:gd name="T84" fmla="*/ 210 w 2442"/>
                    <a:gd name="T85" fmla="*/ 300 h 4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42" h="4858">
                      <a:moveTo>
                        <a:pt x="245" y="433"/>
                      </a:moveTo>
                      <a:cubicBezTo>
                        <a:pt x="234" y="459"/>
                        <a:pt x="205" y="491"/>
                        <a:pt x="226" y="523"/>
                      </a:cubicBezTo>
                      <a:cubicBezTo>
                        <a:pt x="245" y="555"/>
                        <a:pt x="194" y="619"/>
                        <a:pt x="180" y="631"/>
                      </a:cubicBezTo>
                      <a:cubicBezTo>
                        <a:pt x="168" y="645"/>
                        <a:pt x="148" y="663"/>
                        <a:pt x="155" y="696"/>
                      </a:cubicBezTo>
                      <a:cubicBezTo>
                        <a:pt x="161" y="728"/>
                        <a:pt x="110" y="747"/>
                        <a:pt x="96" y="760"/>
                      </a:cubicBezTo>
                      <a:cubicBezTo>
                        <a:pt x="84" y="774"/>
                        <a:pt x="52" y="838"/>
                        <a:pt x="32" y="856"/>
                      </a:cubicBezTo>
                      <a:cubicBezTo>
                        <a:pt x="12" y="876"/>
                        <a:pt x="7" y="934"/>
                        <a:pt x="45" y="952"/>
                      </a:cubicBezTo>
                      <a:cubicBezTo>
                        <a:pt x="84" y="972"/>
                        <a:pt x="110" y="1043"/>
                        <a:pt x="58" y="1062"/>
                      </a:cubicBezTo>
                      <a:cubicBezTo>
                        <a:pt x="7" y="1082"/>
                        <a:pt x="0" y="1139"/>
                        <a:pt x="20" y="1164"/>
                      </a:cubicBezTo>
                      <a:cubicBezTo>
                        <a:pt x="39" y="1191"/>
                        <a:pt x="71" y="1275"/>
                        <a:pt x="96" y="1293"/>
                      </a:cubicBezTo>
                      <a:cubicBezTo>
                        <a:pt x="123" y="1312"/>
                        <a:pt x="168" y="1461"/>
                        <a:pt x="187" y="1499"/>
                      </a:cubicBezTo>
                      <a:cubicBezTo>
                        <a:pt x="205" y="1537"/>
                        <a:pt x="277" y="1678"/>
                        <a:pt x="269" y="1736"/>
                      </a:cubicBezTo>
                      <a:cubicBezTo>
                        <a:pt x="263" y="1794"/>
                        <a:pt x="335" y="1852"/>
                        <a:pt x="353" y="1864"/>
                      </a:cubicBezTo>
                      <a:cubicBezTo>
                        <a:pt x="372" y="1878"/>
                        <a:pt x="456" y="1954"/>
                        <a:pt x="488" y="1974"/>
                      </a:cubicBezTo>
                      <a:cubicBezTo>
                        <a:pt x="521" y="1994"/>
                        <a:pt x="604" y="2018"/>
                        <a:pt x="592" y="2166"/>
                      </a:cubicBezTo>
                      <a:cubicBezTo>
                        <a:pt x="577" y="2314"/>
                        <a:pt x="565" y="2597"/>
                        <a:pt x="565" y="2654"/>
                      </a:cubicBezTo>
                      <a:cubicBezTo>
                        <a:pt x="565" y="2712"/>
                        <a:pt x="540" y="2764"/>
                        <a:pt x="525" y="2776"/>
                      </a:cubicBezTo>
                      <a:cubicBezTo>
                        <a:pt x="514" y="2790"/>
                        <a:pt x="508" y="2866"/>
                        <a:pt x="514" y="2904"/>
                      </a:cubicBezTo>
                      <a:cubicBezTo>
                        <a:pt x="521" y="2944"/>
                        <a:pt x="525" y="3091"/>
                        <a:pt x="476" y="3265"/>
                      </a:cubicBezTo>
                      <a:cubicBezTo>
                        <a:pt x="424" y="3437"/>
                        <a:pt x="437" y="3548"/>
                        <a:pt x="437" y="3573"/>
                      </a:cubicBezTo>
                      <a:cubicBezTo>
                        <a:pt x="437" y="3598"/>
                        <a:pt x="405" y="3669"/>
                        <a:pt x="398" y="3694"/>
                      </a:cubicBezTo>
                      <a:cubicBezTo>
                        <a:pt x="392" y="3720"/>
                        <a:pt x="421" y="3780"/>
                        <a:pt x="449" y="3820"/>
                      </a:cubicBezTo>
                      <a:cubicBezTo>
                        <a:pt x="477" y="3859"/>
                        <a:pt x="455" y="3931"/>
                        <a:pt x="444" y="3980"/>
                      </a:cubicBezTo>
                      <a:cubicBezTo>
                        <a:pt x="432" y="4031"/>
                        <a:pt x="432" y="4036"/>
                        <a:pt x="439" y="4069"/>
                      </a:cubicBezTo>
                      <a:cubicBezTo>
                        <a:pt x="444" y="4103"/>
                        <a:pt x="416" y="4136"/>
                        <a:pt x="398" y="4153"/>
                      </a:cubicBezTo>
                      <a:cubicBezTo>
                        <a:pt x="384" y="4170"/>
                        <a:pt x="372" y="4271"/>
                        <a:pt x="384" y="4353"/>
                      </a:cubicBezTo>
                      <a:cubicBezTo>
                        <a:pt x="393" y="4436"/>
                        <a:pt x="427" y="4580"/>
                        <a:pt x="427" y="4592"/>
                      </a:cubicBezTo>
                      <a:cubicBezTo>
                        <a:pt x="427" y="4602"/>
                        <a:pt x="432" y="4735"/>
                        <a:pt x="466" y="4753"/>
                      </a:cubicBezTo>
                      <a:cubicBezTo>
                        <a:pt x="498" y="4769"/>
                        <a:pt x="484" y="4824"/>
                        <a:pt x="616" y="4819"/>
                      </a:cubicBezTo>
                      <a:cubicBezTo>
                        <a:pt x="654" y="4814"/>
                        <a:pt x="699" y="4814"/>
                        <a:pt x="720" y="4837"/>
                      </a:cubicBezTo>
                      <a:cubicBezTo>
                        <a:pt x="743" y="4858"/>
                        <a:pt x="799" y="4837"/>
                        <a:pt x="843" y="4824"/>
                      </a:cubicBezTo>
                      <a:cubicBezTo>
                        <a:pt x="888" y="4814"/>
                        <a:pt x="872" y="4786"/>
                        <a:pt x="815" y="4775"/>
                      </a:cubicBezTo>
                      <a:cubicBezTo>
                        <a:pt x="760" y="4764"/>
                        <a:pt x="715" y="4731"/>
                        <a:pt x="693" y="4691"/>
                      </a:cubicBezTo>
                      <a:cubicBezTo>
                        <a:pt x="672" y="4653"/>
                        <a:pt x="677" y="4609"/>
                        <a:pt x="661" y="4580"/>
                      </a:cubicBezTo>
                      <a:cubicBezTo>
                        <a:pt x="644" y="4553"/>
                        <a:pt x="588" y="4498"/>
                        <a:pt x="666" y="4442"/>
                      </a:cubicBezTo>
                      <a:cubicBezTo>
                        <a:pt x="743" y="4387"/>
                        <a:pt x="809" y="4271"/>
                        <a:pt x="815" y="4231"/>
                      </a:cubicBezTo>
                      <a:cubicBezTo>
                        <a:pt x="820" y="4192"/>
                        <a:pt x="804" y="4180"/>
                        <a:pt x="777" y="4180"/>
                      </a:cubicBezTo>
                      <a:cubicBezTo>
                        <a:pt x="750" y="4180"/>
                        <a:pt x="693" y="4076"/>
                        <a:pt x="804" y="4031"/>
                      </a:cubicBezTo>
                      <a:cubicBezTo>
                        <a:pt x="915" y="3987"/>
                        <a:pt x="883" y="3836"/>
                        <a:pt x="861" y="3803"/>
                      </a:cubicBezTo>
                      <a:cubicBezTo>
                        <a:pt x="839" y="3770"/>
                        <a:pt x="827" y="3731"/>
                        <a:pt x="854" y="3698"/>
                      </a:cubicBezTo>
                      <a:cubicBezTo>
                        <a:pt x="883" y="3664"/>
                        <a:pt x="931" y="3758"/>
                        <a:pt x="988" y="3703"/>
                      </a:cubicBezTo>
                      <a:cubicBezTo>
                        <a:pt x="1042" y="3647"/>
                        <a:pt x="988" y="3570"/>
                        <a:pt x="1009" y="3548"/>
                      </a:cubicBezTo>
                      <a:cubicBezTo>
                        <a:pt x="1031" y="3526"/>
                        <a:pt x="1172" y="3647"/>
                        <a:pt x="1272" y="3465"/>
                      </a:cubicBezTo>
                      <a:cubicBezTo>
                        <a:pt x="1326" y="3353"/>
                        <a:pt x="1231" y="3287"/>
                        <a:pt x="1215" y="3254"/>
                      </a:cubicBezTo>
                      <a:cubicBezTo>
                        <a:pt x="1199" y="3220"/>
                        <a:pt x="1126" y="3154"/>
                        <a:pt x="1150" y="3138"/>
                      </a:cubicBezTo>
                      <a:cubicBezTo>
                        <a:pt x="1172" y="3121"/>
                        <a:pt x="1244" y="3192"/>
                        <a:pt x="1283" y="3220"/>
                      </a:cubicBezTo>
                      <a:cubicBezTo>
                        <a:pt x="1320" y="3247"/>
                        <a:pt x="1388" y="3287"/>
                        <a:pt x="1431" y="3214"/>
                      </a:cubicBezTo>
                      <a:cubicBezTo>
                        <a:pt x="1476" y="3143"/>
                        <a:pt x="1510" y="3138"/>
                        <a:pt x="1510" y="3081"/>
                      </a:cubicBezTo>
                      <a:cubicBezTo>
                        <a:pt x="1510" y="3025"/>
                        <a:pt x="1537" y="2998"/>
                        <a:pt x="1553" y="3003"/>
                      </a:cubicBezTo>
                      <a:cubicBezTo>
                        <a:pt x="1572" y="3010"/>
                        <a:pt x="1604" y="2965"/>
                        <a:pt x="1631" y="2887"/>
                      </a:cubicBezTo>
                      <a:cubicBezTo>
                        <a:pt x="1661" y="2810"/>
                        <a:pt x="1737" y="2760"/>
                        <a:pt x="1710" y="2694"/>
                      </a:cubicBezTo>
                      <a:cubicBezTo>
                        <a:pt x="1683" y="2625"/>
                        <a:pt x="1688" y="2560"/>
                        <a:pt x="1764" y="2527"/>
                      </a:cubicBezTo>
                      <a:cubicBezTo>
                        <a:pt x="1842" y="2494"/>
                        <a:pt x="1815" y="2449"/>
                        <a:pt x="1842" y="2443"/>
                      </a:cubicBezTo>
                      <a:cubicBezTo>
                        <a:pt x="1870" y="2437"/>
                        <a:pt x="1899" y="2449"/>
                        <a:pt x="1920" y="2410"/>
                      </a:cubicBezTo>
                      <a:cubicBezTo>
                        <a:pt x="1942" y="2371"/>
                        <a:pt x="1999" y="2388"/>
                        <a:pt x="2010" y="2388"/>
                      </a:cubicBezTo>
                      <a:cubicBezTo>
                        <a:pt x="2021" y="2388"/>
                        <a:pt x="2099" y="2371"/>
                        <a:pt x="2105" y="2304"/>
                      </a:cubicBezTo>
                      <a:cubicBezTo>
                        <a:pt x="2110" y="2237"/>
                        <a:pt x="2137" y="2176"/>
                        <a:pt x="2176" y="2126"/>
                      </a:cubicBezTo>
                      <a:cubicBezTo>
                        <a:pt x="2215" y="2077"/>
                        <a:pt x="2215" y="1954"/>
                        <a:pt x="2215" y="1883"/>
                      </a:cubicBezTo>
                      <a:cubicBezTo>
                        <a:pt x="2215" y="1810"/>
                        <a:pt x="2186" y="1749"/>
                        <a:pt x="2248" y="1688"/>
                      </a:cubicBezTo>
                      <a:cubicBezTo>
                        <a:pt x="2310" y="1628"/>
                        <a:pt x="2321" y="1605"/>
                        <a:pt x="2353" y="1539"/>
                      </a:cubicBezTo>
                      <a:cubicBezTo>
                        <a:pt x="2386" y="1472"/>
                        <a:pt x="2431" y="1494"/>
                        <a:pt x="2437" y="1350"/>
                      </a:cubicBezTo>
                      <a:cubicBezTo>
                        <a:pt x="2442" y="1206"/>
                        <a:pt x="2405" y="1144"/>
                        <a:pt x="2359" y="1172"/>
                      </a:cubicBezTo>
                      <a:cubicBezTo>
                        <a:pt x="2315" y="1199"/>
                        <a:pt x="2283" y="1166"/>
                        <a:pt x="2248" y="1117"/>
                      </a:cubicBezTo>
                      <a:cubicBezTo>
                        <a:pt x="2215" y="1066"/>
                        <a:pt x="2181" y="1016"/>
                        <a:pt x="2153" y="1016"/>
                      </a:cubicBezTo>
                      <a:cubicBezTo>
                        <a:pt x="2126" y="1016"/>
                        <a:pt x="2061" y="1072"/>
                        <a:pt x="2037" y="1021"/>
                      </a:cubicBezTo>
                      <a:cubicBezTo>
                        <a:pt x="2015" y="972"/>
                        <a:pt x="1977" y="994"/>
                        <a:pt x="1964" y="1006"/>
                      </a:cubicBezTo>
                      <a:cubicBezTo>
                        <a:pt x="1953" y="1016"/>
                        <a:pt x="1926" y="1028"/>
                        <a:pt x="1926" y="955"/>
                      </a:cubicBezTo>
                      <a:cubicBezTo>
                        <a:pt x="1926" y="883"/>
                        <a:pt x="1866" y="888"/>
                        <a:pt x="1842" y="888"/>
                      </a:cubicBezTo>
                      <a:cubicBezTo>
                        <a:pt x="1820" y="888"/>
                        <a:pt x="1759" y="866"/>
                        <a:pt x="1737" y="844"/>
                      </a:cubicBezTo>
                      <a:cubicBezTo>
                        <a:pt x="1715" y="821"/>
                        <a:pt x="1666" y="811"/>
                        <a:pt x="1620" y="850"/>
                      </a:cubicBezTo>
                      <a:cubicBezTo>
                        <a:pt x="1577" y="888"/>
                        <a:pt x="1550" y="866"/>
                        <a:pt x="1583" y="828"/>
                      </a:cubicBezTo>
                      <a:cubicBezTo>
                        <a:pt x="1615" y="788"/>
                        <a:pt x="1683" y="728"/>
                        <a:pt x="1653" y="695"/>
                      </a:cubicBezTo>
                      <a:cubicBezTo>
                        <a:pt x="1626" y="661"/>
                        <a:pt x="1594" y="677"/>
                        <a:pt x="1594" y="594"/>
                      </a:cubicBezTo>
                      <a:cubicBezTo>
                        <a:pt x="1594" y="510"/>
                        <a:pt x="1520" y="444"/>
                        <a:pt x="1388" y="433"/>
                      </a:cubicBezTo>
                      <a:cubicBezTo>
                        <a:pt x="1253" y="422"/>
                        <a:pt x="1209" y="389"/>
                        <a:pt x="1188" y="355"/>
                      </a:cubicBezTo>
                      <a:cubicBezTo>
                        <a:pt x="1165" y="322"/>
                        <a:pt x="1172" y="273"/>
                        <a:pt x="1094" y="250"/>
                      </a:cubicBezTo>
                      <a:cubicBezTo>
                        <a:pt x="1015" y="228"/>
                        <a:pt x="1015" y="128"/>
                        <a:pt x="950" y="128"/>
                      </a:cubicBezTo>
                      <a:cubicBezTo>
                        <a:pt x="883" y="128"/>
                        <a:pt x="783" y="167"/>
                        <a:pt x="777" y="122"/>
                      </a:cubicBezTo>
                      <a:cubicBezTo>
                        <a:pt x="772" y="78"/>
                        <a:pt x="715" y="139"/>
                        <a:pt x="677" y="88"/>
                      </a:cubicBezTo>
                      <a:cubicBezTo>
                        <a:pt x="639" y="39"/>
                        <a:pt x="561" y="51"/>
                        <a:pt x="555" y="95"/>
                      </a:cubicBezTo>
                      <a:cubicBezTo>
                        <a:pt x="550" y="139"/>
                        <a:pt x="561" y="222"/>
                        <a:pt x="516" y="211"/>
                      </a:cubicBezTo>
                      <a:cubicBezTo>
                        <a:pt x="472" y="199"/>
                        <a:pt x="477" y="172"/>
                        <a:pt x="493" y="111"/>
                      </a:cubicBezTo>
                      <a:cubicBezTo>
                        <a:pt x="509" y="51"/>
                        <a:pt x="532" y="0"/>
                        <a:pt x="498" y="0"/>
                      </a:cubicBezTo>
                      <a:cubicBezTo>
                        <a:pt x="466" y="0"/>
                        <a:pt x="461" y="78"/>
                        <a:pt x="421" y="78"/>
                      </a:cubicBezTo>
                      <a:cubicBezTo>
                        <a:pt x="384" y="78"/>
                        <a:pt x="328" y="78"/>
                        <a:pt x="316" y="144"/>
                      </a:cubicBezTo>
                      <a:cubicBezTo>
                        <a:pt x="305" y="211"/>
                        <a:pt x="189" y="211"/>
                        <a:pt x="210" y="300"/>
                      </a:cubicBezTo>
                      <a:cubicBezTo>
                        <a:pt x="232" y="389"/>
                        <a:pt x="268" y="377"/>
                        <a:pt x="245" y="43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1" name="ïṩḻiḍê">
                  <a:extLst>
                    <a:ext uri="{FF2B5EF4-FFF2-40B4-BE49-F238E27FC236}">
                      <a16:creationId xmlns:a16="http://schemas.microsoft.com/office/drawing/2014/main" id="{827566CC-55B9-DFEE-53E5-67A8CD77F90B}"/>
                    </a:ext>
                  </a:extLst>
                </p:cNvPr>
                <p:cNvSpPr/>
                <p:nvPr/>
              </p:nvSpPr>
              <p:spPr bwMode="auto">
                <a:xfrm>
                  <a:off x="3254" y="2086"/>
                  <a:ext cx="1448" cy="1974"/>
                </a:xfrm>
                <a:custGeom>
                  <a:avLst/>
                  <a:gdLst>
                    <a:gd name="T0" fmla="*/ 455 w 3711"/>
                    <a:gd name="T1" fmla="*/ 469 h 5069"/>
                    <a:gd name="T2" fmla="*/ 345 w 3711"/>
                    <a:gd name="T3" fmla="*/ 660 h 5069"/>
                    <a:gd name="T4" fmla="*/ 72 w 3711"/>
                    <a:gd name="T5" fmla="*/ 1114 h 5069"/>
                    <a:gd name="T6" fmla="*/ 117 w 3711"/>
                    <a:gd name="T7" fmla="*/ 1313 h 5069"/>
                    <a:gd name="T8" fmla="*/ 37 w 3711"/>
                    <a:gd name="T9" fmla="*/ 1635 h 5069"/>
                    <a:gd name="T10" fmla="*/ 198 w 3711"/>
                    <a:gd name="T11" fmla="*/ 1899 h 5069"/>
                    <a:gd name="T12" fmla="*/ 307 w 3711"/>
                    <a:gd name="T13" fmla="*/ 2120 h 5069"/>
                    <a:gd name="T14" fmla="*/ 601 w 3711"/>
                    <a:gd name="T15" fmla="*/ 2318 h 5069"/>
                    <a:gd name="T16" fmla="*/ 983 w 3711"/>
                    <a:gd name="T17" fmla="*/ 2244 h 5069"/>
                    <a:gd name="T18" fmla="*/ 1241 w 3711"/>
                    <a:gd name="T19" fmla="*/ 2252 h 5069"/>
                    <a:gd name="T20" fmla="*/ 1482 w 3711"/>
                    <a:gd name="T21" fmla="*/ 2362 h 5069"/>
                    <a:gd name="T22" fmla="*/ 1445 w 3711"/>
                    <a:gd name="T23" fmla="*/ 2699 h 5069"/>
                    <a:gd name="T24" fmla="*/ 1643 w 3711"/>
                    <a:gd name="T25" fmla="*/ 3007 h 5069"/>
                    <a:gd name="T26" fmla="*/ 1710 w 3711"/>
                    <a:gd name="T27" fmla="*/ 3330 h 5069"/>
                    <a:gd name="T28" fmla="*/ 1600 w 3711"/>
                    <a:gd name="T29" fmla="*/ 3675 h 5069"/>
                    <a:gd name="T30" fmla="*/ 1686 w 3711"/>
                    <a:gd name="T31" fmla="*/ 4006 h 5069"/>
                    <a:gd name="T32" fmla="*/ 1797 w 3711"/>
                    <a:gd name="T33" fmla="*/ 4482 h 5069"/>
                    <a:gd name="T34" fmla="*/ 1913 w 3711"/>
                    <a:gd name="T35" fmla="*/ 4761 h 5069"/>
                    <a:gd name="T36" fmla="*/ 1943 w 3711"/>
                    <a:gd name="T37" fmla="*/ 4937 h 5069"/>
                    <a:gd name="T38" fmla="*/ 2274 w 3711"/>
                    <a:gd name="T39" fmla="*/ 4967 h 5069"/>
                    <a:gd name="T40" fmla="*/ 2728 w 3711"/>
                    <a:gd name="T41" fmla="*/ 4460 h 5069"/>
                    <a:gd name="T42" fmla="*/ 2736 w 3711"/>
                    <a:gd name="T43" fmla="*/ 4305 h 5069"/>
                    <a:gd name="T44" fmla="*/ 2861 w 3711"/>
                    <a:gd name="T45" fmla="*/ 4071 h 5069"/>
                    <a:gd name="T46" fmla="*/ 2883 w 3711"/>
                    <a:gd name="T47" fmla="*/ 3881 h 5069"/>
                    <a:gd name="T48" fmla="*/ 3131 w 3711"/>
                    <a:gd name="T49" fmla="*/ 3631 h 5069"/>
                    <a:gd name="T50" fmla="*/ 3044 w 3711"/>
                    <a:gd name="T51" fmla="*/ 3044 h 5069"/>
                    <a:gd name="T52" fmla="*/ 3286 w 3711"/>
                    <a:gd name="T53" fmla="*/ 2567 h 5069"/>
                    <a:gd name="T54" fmla="*/ 3587 w 3711"/>
                    <a:gd name="T55" fmla="*/ 2098 h 5069"/>
                    <a:gd name="T56" fmla="*/ 3639 w 3711"/>
                    <a:gd name="T57" fmla="*/ 1804 h 5069"/>
                    <a:gd name="T58" fmla="*/ 3263 w 3711"/>
                    <a:gd name="T59" fmla="*/ 1819 h 5069"/>
                    <a:gd name="T60" fmla="*/ 3044 w 3711"/>
                    <a:gd name="T61" fmla="*/ 1452 h 5069"/>
                    <a:gd name="T62" fmla="*/ 2935 w 3711"/>
                    <a:gd name="T63" fmla="*/ 1166 h 5069"/>
                    <a:gd name="T64" fmla="*/ 2839 w 3711"/>
                    <a:gd name="T65" fmla="*/ 946 h 5069"/>
                    <a:gd name="T66" fmla="*/ 2685 w 3711"/>
                    <a:gd name="T67" fmla="*/ 593 h 5069"/>
                    <a:gd name="T68" fmla="*/ 2817 w 3711"/>
                    <a:gd name="T69" fmla="*/ 571 h 5069"/>
                    <a:gd name="T70" fmla="*/ 2560 w 3711"/>
                    <a:gd name="T71" fmla="*/ 432 h 5069"/>
                    <a:gd name="T72" fmla="*/ 2158 w 3711"/>
                    <a:gd name="T73" fmla="*/ 322 h 5069"/>
                    <a:gd name="T74" fmla="*/ 2002 w 3711"/>
                    <a:gd name="T75" fmla="*/ 528 h 5069"/>
                    <a:gd name="T76" fmla="*/ 1723 w 3711"/>
                    <a:gd name="T77" fmla="*/ 315 h 5069"/>
                    <a:gd name="T78" fmla="*/ 1532 w 3711"/>
                    <a:gd name="T79" fmla="*/ 190 h 5069"/>
                    <a:gd name="T80" fmla="*/ 1532 w 3711"/>
                    <a:gd name="T81" fmla="*/ 0 h 5069"/>
                    <a:gd name="T82" fmla="*/ 939 w 3711"/>
                    <a:gd name="T83" fmla="*/ 102 h 5069"/>
                    <a:gd name="T84" fmla="*/ 594 w 3711"/>
                    <a:gd name="T85" fmla="*/ 235 h 5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11" h="5069">
                      <a:moveTo>
                        <a:pt x="483" y="329"/>
                      </a:moveTo>
                      <a:cubicBezTo>
                        <a:pt x="451" y="371"/>
                        <a:pt x="425" y="454"/>
                        <a:pt x="455" y="469"/>
                      </a:cubicBezTo>
                      <a:cubicBezTo>
                        <a:pt x="483" y="484"/>
                        <a:pt x="483" y="536"/>
                        <a:pt x="440" y="586"/>
                      </a:cubicBezTo>
                      <a:cubicBezTo>
                        <a:pt x="396" y="638"/>
                        <a:pt x="373" y="667"/>
                        <a:pt x="345" y="660"/>
                      </a:cubicBezTo>
                      <a:cubicBezTo>
                        <a:pt x="315" y="653"/>
                        <a:pt x="294" y="638"/>
                        <a:pt x="241" y="763"/>
                      </a:cubicBezTo>
                      <a:cubicBezTo>
                        <a:pt x="190" y="887"/>
                        <a:pt x="95" y="1092"/>
                        <a:pt x="72" y="1114"/>
                      </a:cubicBezTo>
                      <a:cubicBezTo>
                        <a:pt x="51" y="1136"/>
                        <a:pt x="58" y="1203"/>
                        <a:pt x="88" y="1210"/>
                      </a:cubicBezTo>
                      <a:cubicBezTo>
                        <a:pt x="117" y="1218"/>
                        <a:pt x="117" y="1269"/>
                        <a:pt x="117" y="1313"/>
                      </a:cubicBezTo>
                      <a:cubicBezTo>
                        <a:pt x="117" y="1356"/>
                        <a:pt x="162" y="1452"/>
                        <a:pt x="109" y="1511"/>
                      </a:cubicBezTo>
                      <a:cubicBezTo>
                        <a:pt x="58" y="1570"/>
                        <a:pt x="0" y="1614"/>
                        <a:pt x="37" y="1635"/>
                      </a:cubicBezTo>
                      <a:cubicBezTo>
                        <a:pt x="72" y="1657"/>
                        <a:pt x="102" y="1746"/>
                        <a:pt x="102" y="1782"/>
                      </a:cubicBezTo>
                      <a:cubicBezTo>
                        <a:pt x="102" y="1819"/>
                        <a:pt x="162" y="1871"/>
                        <a:pt x="198" y="1899"/>
                      </a:cubicBezTo>
                      <a:cubicBezTo>
                        <a:pt x="235" y="1929"/>
                        <a:pt x="294" y="1988"/>
                        <a:pt x="272" y="2017"/>
                      </a:cubicBezTo>
                      <a:cubicBezTo>
                        <a:pt x="250" y="2046"/>
                        <a:pt x="272" y="2091"/>
                        <a:pt x="307" y="2120"/>
                      </a:cubicBezTo>
                      <a:cubicBezTo>
                        <a:pt x="345" y="2150"/>
                        <a:pt x="468" y="2230"/>
                        <a:pt x="483" y="2267"/>
                      </a:cubicBezTo>
                      <a:cubicBezTo>
                        <a:pt x="499" y="2303"/>
                        <a:pt x="520" y="2325"/>
                        <a:pt x="601" y="2318"/>
                      </a:cubicBezTo>
                      <a:cubicBezTo>
                        <a:pt x="683" y="2310"/>
                        <a:pt x="808" y="2282"/>
                        <a:pt x="857" y="2282"/>
                      </a:cubicBezTo>
                      <a:cubicBezTo>
                        <a:pt x="910" y="2282"/>
                        <a:pt x="953" y="2267"/>
                        <a:pt x="983" y="2244"/>
                      </a:cubicBezTo>
                      <a:cubicBezTo>
                        <a:pt x="1011" y="2222"/>
                        <a:pt x="1042" y="2170"/>
                        <a:pt x="1115" y="2178"/>
                      </a:cubicBezTo>
                      <a:cubicBezTo>
                        <a:pt x="1189" y="2185"/>
                        <a:pt x="1232" y="2207"/>
                        <a:pt x="1241" y="2252"/>
                      </a:cubicBezTo>
                      <a:cubicBezTo>
                        <a:pt x="1247" y="2296"/>
                        <a:pt x="1247" y="2318"/>
                        <a:pt x="1351" y="2310"/>
                      </a:cubicBezTo>
                      <a:cubicBezTo>
                        <a:pt x="1452" y="2303"/>
                        <a:pt x="1459" y="2333"/>
                        <a:pt x="1482" y="2362"/>
                      </a:cubicBezTo>
                      <a:cubicBezTo>
                        <a:pt x="1505" y="2392"/>
                        <a:pt x="1482" y="2494"/>
                        <a:pt x="1482" y="2545"/>
                      </a:cubicBezTo>
                      <a:cubicBezTo>
                        <a:pt x="1482" y="2597"/>
                        <a:pt x="1400" y="2641"/>
                        <a:pt x="1445" y="2699"/>
                      </a:cubicBezTo>
                      <a:cubicBezTo>
                        <a:pt x="1489" y="2758"/>
                        <a:pt x="1569" y="2853"/>
                        <a:pt x="1569" y="2890"/>
                      </a:cubicBezTo>
                      <a:cubicBezTo>
                        <a:pt x="1569" y="2927"/>
                        <a:pt x="1643" y="2948"/>
                        <a:pt x="1643" y="3007"/>
                      </a:cubicBezTo>
                      <a:cubicBezTo>
                        <a:pt x="1643" y="3066"/>
                        <a:pt x="1701" y="3147"/>
                        <a:pt x="1686" y="3206"/>
                      </a:cubicBezTo>
                      <a:cubicBezTo>
                        <a:pt x="1673" y="3264"/>
                        <a:pt x="1686" y="3308"/>
                        <a:pt x="1710" y="3330"/>
                      </a:cubicBezTo>
                      <a:cubicBezTo>
                        <a:pt x="1731" y="3352"/>
                        <a:pt x="1710" y="3411"/>
                        <a:pt x="1673" y="3455"/>
                      </a:cubicBezTo>
                      <a:cubicBezTo>
                        <a:pt x="1637" y="3498"/>
                        <a:pt x="1607" y="3587"/>
                        <a:pt x="1600" y="3675"/>
                      </a:cubicBezTo>
                      <a:cubicBezTo>
                        <a:pt x="1593" y="3762"/>
                        <a:pt x="1578" y="3844"/>
                        <a:pt x="1630" y="3881"/>
                      </a:cubicBezTo>
                      <a:cubicBezTo>
                        <a:pt x="1679" y="3917"/>
                        <a:pt x="1686" y="3991"/>
                        <a:pt x="1686" y="4006"/>
                      </a:cubicBezTo>
                      <a:cubicBezTo>
                        <a:pt x="1686" y="4021"/>
                        <a:pt x="1768" y="4071"/>
                        <a:pt x="1753" y="4174"/>
                      </a:cubicBezTo>
                      <a:cubicBezTo>
                        <a:pt x="1738" y="4277"/>
                        <a:pt x="1738" y="4401"/>
                        <a:pt x="1797" y="4482"/>
                      </a:cubicBezTo>
                      <a:cubicBezTo>
                        <a:pt x="1857" y="4562"/>
                        <a:pt x="1885" y="4636"/>
                        <a:pt x="1885" y="4680"/>
                      </a:cubicBezTo>
                      <a:cubicBezTo>
                        <a:pt x="1885" y="4724"/>
                        <a:pt x="1885" y="4746"/>
                        <a:pt x="1913" y="4761"/>
                      </a:cubicBezTo>
                      <a:cubicBezTo>
                        <a:pt x="1943" y="4776"/>
                        <a:pt x="1958" y="4819"/>
                        <a:pt x="1928" y="4842"/>
                      </a:cubicBezTo>
                      <a:cubicBezTo>
                        <a:pt x="1900" y="4863"/>
                        <a:pt x="1921" y="4900"/>
                        <a:pt x="1943" y="4937"/>
                      </a:cubicBezTo>
                      <a:cubicBezTo>
                        <a:pt x="1965" y="4973"/>
                        <a:pt x="1989" y="5069"/>
                        <a:pt x="2062" y="5025"/>
                      </a:cubicBezTo>
                      <a:cubicBezTo>
                        <a:pt x="2136" y="4981"/>
                        <a:pt x="2229" y="4967"/>
                        <a:pt x="2274" y="4967"/>
                      </a:cubicBezTo>
                      <a:cubicBezTo>
                        <a:pt x="2317" y="4967"/>
                        <a:pt x="2421" y="4981"/>
                        <a:pt x="2508" y="4828"/>
                      </a:cubicBezTo>
                      <a:cubicBezTo>
                        <a:pt x="2596" y="4673"/>
                        <a:pt x="2714" y="4482"/>
                        <a:pt x="2728" y="4460"/>
                      </a:cubicBezTo>
                      <a:cubicBezTo>
                        <a:pt x="2743" y="4438"/>
                        <a:pt x="2765" y="4401"/>
                        <a:pt x="2714" y="4394"/>
                      </a:cubicBezTo>
                      <a:cubicBezTo>
                        <a:pt x="2664" y="4387"/>
                        <a:pt x="2701" y="4313"/>
                        <a:pt x="2736" y="4305"/>
                      </a:cubicBezTo>
                      <a:cubicBezTo>
                        <a:pt x="2774" y="4298"/>
                        <a:pt x="2839" y="4313"/>
                        <a:pt x="2875" y="4262"/>
                      </a:cubicBezTo>
                      <a:cubicBezTo>
                        <a:pt x="2912" y="4211"/>
                        <a:pt x="2869" y="4115"/>
                        <a:pt x="2861" y="4071"/>
                      </a:cubicBezTo>
                      <a:cubicBezTo>
                        <a:pt x="2853" y="4026"/>
                        <a:pt x="2794" y="3976"/>
                        <a:pt x="2794" y="3947"/>
                      </a:cubicBezTo>
                      <a:cubicBezTo>
                        <a:pt x="2794" y="3917"/>
                        <a:pt x="2832" y="3910"/>
                        <a:pt x="2883" y="3881"/>
                      </a:cubicBezTo>
                      <a:cubicBezTo>
                        <a:pt x="2935" y="3851"/>
                        <a:pt x="2978" y="3814"/>
                        <a:pt x="2992" y="3777"/>
                      </a:cubicBezTo>
                      <a:cubicBezTo>
                        <a:pt x="3007" y="3742"/>
                        <a:pt x="3125" y="3755"/>
                        <a:pt x="3131" y="3631"/>
                      </a:cubicBezTo>
                      <a:cubicBezTo>
                        <a:pt x="3140" y="3506"/>
                        <a:pt x="3131" y="3330"/>
                        <a:pt x="3089" y="3242"/>
                      </a:cubicBezTo>
                      <a:cubicBezTo>
                        <a:pt x="3044" y="3154"/>
                        <a:pt x="3038" y="3110"/>
                        <a:pt x="3044" y="3044"/>
                      </a:cubicBezTo>
                      <a:cubicBezTo>
                        <a:pt x="3052" y="2977"/>
                        <a:pt x="3052" y="2853"/>
                        <a:pt x="3096" y="2795"/>
                      </a:cubicBezTo>
                      <a:cubicBezTo>
                        <a:pt x="3140" y="2736"/>
                        <a:pt x="3221" y="2648"/>
                        <a:pt x="3286" y="2567"/>
                      </a:cubicBezTo>
                      <a:cubicBezTo>
                        <a:pt x="3353" y="2486"/>
                        <a:pt x="3463" y="2399"/>
                        <a:pt x="3507" y="2318"/>
                      </a:cubicBezTo>
                      <a:cubicBezTo>
                        <a:pt x="3550" y="2237"/>
                        <a:pt x="3564" y="2150"/>
                        <a:pt x="3587" y="2098"/>
                      </a:cubicBezTo>
                      <a:cubicBezTo>
                        <a:pt x="3610" y="2046"/>
                        <a:pt x="3690" y="1951"/>
                        <a:pt x="3697" y="1884"/>
                      </a:cubicBezTo>
                      <a:cubicBezTo>
                        <a:pt x="3705" y="1819"/>
                        <a:pt x="3711" y="1775"/>
                        <a:pt x="3639" y="1804"/>
                      </a:cubicBezTo>
                      <a:cubicBezTo>
                        <a:pt x="3564" y="1834"/>
                        <a:pt x="3469" y="1834"/>
                        <a:pt x="3418" y="1856"/>
                      </a:cubicBezTo>
                      <a:cubicBezTo>
                        <a:pt x="3368" y="1878"/>
                        <a:pt x="3294" y="1936"/>
                        <a:pt x="3263" y="1819"/>
                      </a:cubicBezTo>
                      <a:cubicBezTo>
                        <a:pt x="3236" y="1702"/>
                        <a:pt x="3214" y="1679"/>
                        <a:pt x="3162" y="1627"/>
                      </a:cubicBezTo>
                      <a:cubicBezTo>
                        <a:pt x="3110" y="1577"/>
                        <a:pt x="3052" y="1518"/>
                        <a:pt x="3044" y="1452"/>
                      </a:cubicBezTo>
                      <a:cubicBezTo>
                        <a:pt x="3038" y="1386"/>
                        <a:pt x="2992" y="1349"/>
                        <a:pt x="2972" y="1335"/>
                      </a:cubicBezTo>
                      <a:cubicBezTo>
                        <a:pt x="2949" y="1321"/>
                        <a:pt x="2935" y="1210"/>
                        <a:pt x="2935" y="1166"/>
                      </a:cubicBezTo>
                      <a:cubicBezTo>
                        <a:pt x="2935" y="1122"/>
                        <a:pt x="2920" y="1077"/>
                        <a:pt x="2883" y="1064"/>
                      </a:cubicBezTo>
                      <a:cubicBezTo>
                        <a:pt x="2846" y="1049"/>
                        <a:pt x="2853" y="997"/>
                        <a:pt x="2839" y="946"/>
                      </a:cubicBezTo>
                      <a:cubicBezTo>
                        <a:pt x="2824" y="895"/>
                        <a:pt x="2817" y="815"/>
                        <a:pt x="2780" y="778"/>
                      </a:cubicBezTo>
                      <a:cubicBezTo>
                        <a:pt x="2743" y="741"/>
                        <a:pt x="2664" y="623"/>
                        <a:pt x="2685" y="593"/>
                      </a:cubicBezTo>
                      <a:cubicBezTo>
                        <a:pt x="2707" y="564"/>
                        <a:pt x="2750" y="645"/>
                        <a:pt x="2774" y="667"/>
                      </a:cubicBezTo>
                      <a:cubicBezTo>
                        <a:pt x="2794" y="689"/>
                        <a:pt x="2811" y="653"/>
                        <a:pt x="2817" y="571"/>
                      </a:cubicBezTo>
                      <a:cubicBezTo>
                        <a:pt x="2824" y="491"/>
                        <a:pt x="2787" y="417"/>
                        <a:pt x="2722" y="417"/>
                      </a:cubicBezTo>
                      <a:cubicBezTo>
                        <a:pt x="2656" y="417"/>
                        <a:pt x="2596" y="403"/>
                        <a:pt x="2560" y="432"/>
                      </a:cubicBezTo>
                      <a:cubicBezTo>
                        <a:pt x="2523" y="462"/>
                        <a:pt x="2508" y="469"/>
                        <a:pt x="2421" y="447"/>
                      </a:cubicBezTo>
                      <a:cubicBezTo>
                        <a:pt x="2332" y="426"/>
                        <a:pt x="2207" y="329"/>
                        <a:pt x="2158" y="322"/>
                      </a:cubicBezTo>
                      <a:cubicBezTo>
                        <a:pt x="2105" y="315"/>
                        <a:pt x="2038" y="329"/>
                        <a:pt x="2053" y="381"/>
                      </a:cubicBezTo>
                      <a:cubicBezTo>
                        <a:pt x="2069" y="432"/>
                        <a:pt x="2038" y="514"/>
                        <a:pt x="2002" y="528"/>
                      </a:cubicBezTo>
                      <a:cubicBezTo>
                        <a:pt x="1965" y="543"/>
                        <a:pt x="1965" y="462"/>
                        <a:pt x="1913" y="454"/>
                      </a:cubicBezTo>
                      <a:cubicBezTo>
                        <a:pt x="1863" y="447"/>
                        <a:pt x="1820" y="322"/>
                        <a:pt x="1723" y="315"/>
                      </a:cubicBezTo>
                      <a:cubicBezTo>
                        <a:pt x="1630" y="307"/>
                        <a:pt x="1519" y="322"/>
                        <a:pt x="1505" y="264"/>
                      </a:cubicBezTo>
                      <a:cubicBezTo>
                        <a:pt x="1489" y="205"/>
                        <a:pt x="1511" y="190"/>
                        <a:pt x="1532" y="190"/>
                      </a:cubicBezTo>
                      <a:cubicBezTo>
                        <a:pt x="1556" y="190"/>
                        <a:pt x="1569" y="125"/>
                        <a:pt x="1556" y="110"/>
                      </a:cubicBezTo>
                      <a:cubicBezTo>
                        <a:pt x="1541" y="95"/>
                        <a:pt x="1593" y="0"/>
                        <a:pt x="1532" y="0"/>
                      </a:cubicBezTo>
                      <a:cubicBezTo>
                        <a:pt x="1474" y="0"/>
                        <a:pt x="1336" y="43"/>
                        <a:pt x="1240" y="36"/>
                      </a:cubicBezTo>
                      <a:cubicBezTo>
                        <a:pt x="1143" y="28"/>
                        <a:pt x="1011" y="8"/>
                        <a:pt x="939" y="102"/>
                      </a:cubicBezTo>
                      <a:cubicBezTo>
                        <a:pt x="865" y="198"/>
                        <a:pt x="771" y="153"/>
                        <a:pt x="733" y="153"/>
                      </a:cubicBezTo>
                      <a:cubicBezTo>
                        <a:pt x="697" y="153"/>
                        <a:pt x="638" y="161"/>
                        <a:pt x="594" y="235"/>
                      </a:cubicBezTo>
                      <a:cubicBezTo>
                        <a:pt x="551" y="307"/>
                        <a:pt x="514" y="292"/>
                        <a:pt x="483" y="32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2" name="ïSḻïdè">
                  <a:extLst>
                    <a:ext uri="{FF2B5EF4-FFF2-40B4-BE49-F238E27FC236}">
                      <a16:creationId xmlns:a16="http://schemas.microsoft.com/office/drawing/2014/main" id="{E2903B41-1274-702E-426A-127542C59C8C}"/>
                    </a:ext>
                  </a:extLst>
                </p:cNvPr>
                <p:cNvSpPr/>
                <p:nvPr/>
              </p:nvSpPr>
              <p:spPr bwMode="auto">
                <a:xfrm>
                  <a:off x="5930" y="3378"/>
                  <a:ext cx="844" cy="788"/>
                </a:xfrm>
                <a:custGeom>
                  <a:avLst/>
                  <a:gdLst>
                    <a:gd name="T0" fmla="*/ 12 w 2164"/>
                    <a:gd name="T1" fmla="*/ 815 h 2025"/>
                    <a:gd name="T2" fmla="*/ 24 w 2164"/>
                    <a:gd name="T3" fmla="*/ 970 h 2025"/>
                    <a:gd name="T4" fmla="*/ 123 w 2164"/>
                    <a:gd name="T5" fmla="*/ 1506 h 2025"/>
                    <a:gd name="T6" fmla="*/ 283 w 2164"/>
                    <a:gd name="T7" fmla="*/ 1654 h 2025"/>
                    <a:gd name="T8" fmla="*/ 557 w 2164"/>
                    <a:gd name="T9" fmla="*/ 1580 h 2025"/>
                    <a:gd name="T10" fmla="*/ 880 w 2164"/>
                    <a:gd name="T11" fmla="*/ 1452 h 2025"/>
                    <a:gd name="T12" fmla="*/ 1097 w 2164"/>
                    <a:gd name="T13" fmla="*/ 1499 h 2025"/>
                    <a:gd name="T14" fmla="*/ 1216 w 2164"/>
                    <a:gd name="T15" fmla="*/ 1622 h 2025"/>
                    <a:gd name="T16" fmla="*/ 1305 w 2164"/>
                    <a:gd name="T17" fmla="*/ 1595 h 2025"/>
                    <a:gd name="T18" fmla="*/ 1395 w 2164"/>
                    <a:gd name="T19" fmla="*/ 1765 h 2025"/>
                    <a:gd name="T20" fmla="*/ 1591 w 2164"/>
                    <a:gd name="T21" fmla="*/ 1982 h 2025"/>
                    <a:gd name="T22" fmla="*/ 1719 w 2164"/>
                    <a:gd name="T23" fmla="*/ 1951 h 2025"/>
                    <a:gd name="T24" fmla="*/ 1883 w 2164"/>
                    <a:gd name="T25" fmla="*/ 1908 h 2025"/>
                    <a:gd name="T26" fmla="*/ 1957 w 2164"/>
                    <a:gd name="T27" fmla="*/ 1807 h 2025"/>
                    <a:gd name="T28" fmla="*/ 2057 w 2164"/>
                    <a:gd name="T29" fmla="*/ 1538 h 2025"/>
                    <a:gd name="T30" fmla="*/ 2143 w 2164"/>
                    <a:gd name="T31" fmla="*/ 1256 h 2025"/>
                    <a:gd name="T32" fmla="*/ 2094 w 2164"/>
                    <a:gd name="T33" fmla="*/ 1002 h 2025"/>
                    <a:gd name="T34" fmla="*/ 1990 w 2164"/>
                    <a:gd name="T35" fmla="*/ 806 h 2025"/>
                    <a:gd name="T36" fmla="*/ 1879 w 2164"/>
                    <a:gd name="T37" fmla="*/ 625 h 2025"/>
                    <a:gd name="T38" fmla="*/ 1739 w 2164"/>
                    <a:gd name="T39" fmla="*/ 398 h 2025"/>
                    <a:gd name="T40" fmla="*/ 1628 w 2164"/>
                    <a:gd name="T41" fmla="*/ 222 h 2025"/>
                    <a:gd name="T42" fmla="*/ 1539 w 2164"/>
                    <a:gd name="T43" fmla="*/ 64 h 2025"/>
                    <a:gd name="T44" fmla="*/ 1496 w 2164"/>
                    <a:gd name="T45" fmla="*/ 388 h 2025"/>
                    <a:gd name="T46" fmla="*/ 1305 w 2164"/>
                    <a:gd name="T47" fmla="*/ 371 h 2025"/>
                    <a:gd name="T48" fmla="*/ 1242 w 2164"/>
                    <a:gd name="T49" fmla="*/ 175 h 2025"/>
                    <a:gd name="T50" fmla="*/ 1115 w 2164"/>
                    <a:gd name="T51" fmla="*/ 90 h 2025"/>
                    <a:gd name="T52" fmla="*/ 972 w 2164"/>
                    <a:gd name="T53" fmla="*/ 116 h 2025"/>
                    <a:gd name="T54" fmla="*/ 870 w 2164"/>
                    <a:gd name="T55" fmla="*/ 275 h 2025"/>
                    <a:gd name="T56" fmla="*/ 769 w 2164"/>
                    <a:gd name="T57" fmla="*/ 254 h 2025"/>
                    <a:gd name="T58" fmla="*/ 605 w 2164"/>
                    <a:gd name="T59" fmla="*/ 344 h 2025"/>
                    <a:gd name="T60" fmla="*/ 521 w 2164"/>
                    <a:gd name="T61" fmla="*/ 418 h 2025"/>
                    <a:gd name="T62" fmla="*/ 415 w 2164"/>
                    <a:gd name="T63" fmla="*/ 588 h 2025"/>
                    <a:gd name="T64" fmla="*/ 204 w 2164"/>
                    <a:gd name="T65" fmla="*/ 674 h 2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4" h="2025">
                      <a:moveTo>
                        <a:pt x="119" y="721"/>
                      </a:moveTo>
                      <a:cubicBezTo>
                        <a:pt x="88" y="743"/>
                        <a:pt x="0" y="774"/>
                        <a:pt x="12" y="815"/>
                      </a:cubicBezTo>
                      <a:cubicBezTo>
                        <a:pt x="24" y="859"/>
                        <a:pt x="0" y="907"/>
                        <a:pt x="0" y="907"/>
                      </a:cubicBezTo>
                      <a:cubicBezTo>
                        <a:pt x="0" y="907"/>
                        <a:pt x="16" y="943"/>
                        <a:pt x="24" y="970"/>
                      </a:cubicBezTo>
                      <a:cubicBezTo>
                        <a:pt x="29" y="996"/>
                        <a:pt x="0" y="1065"/>
                        <a:pt x="29" y="1145"/>
                      </a:cubicBezTo>
                      <a:cubicBezTo>
                        <a:pt x="53" y="1224"/>
                        <a:pt x="123" y="1388"/>
                        <a:pt x="123" y="1506"/>
                      </a:cubicBezTo>
                      <a:cubicBezTo>
                        <a:pt x="123" y="1622"/>
                        <a:pt x="123" y="1642"/>
                        <a:pt x="160" y="1664"/>
                      </a:cubicBezTo>
                      <a:cubicBezTo>
                        <a:pt x="197" y="1686"/>
                        <a:pt x="257" y="1686"/>
                        <a:pt x="283" y="1654"/>
                      </a:cubicBezTo>
                      <a:cubicBezTo>
                        <a:pt x="310" y="1622"/>
                        <a:pt x="368" y="1600"/>
                        <a:pt x="410" y="1600"/>
                      </a:cubicBezTo>
                      <a:cubicBezTo>
                        <a:pt x="452" y="1600"/>
                        <a:pt x="526" y="1627"/>
                        <a:pt x="557" y="1580"/>
                      </a:cubicBezTo>
                      <a:cubicBezTo>
                        <a:pt x="589" y="1531"/>
                        <a:pt x="690" y="1489"/>
                        <a:pt x="722" y="1483"/>
                      </a:cubicBezTo>
                      <a:cubicBezTo>
                        <a:pt x="753" y="1479"/>
                        <a:pt x="843" y="1462"/>
                        <a:pt x="880" y="1452"/>
                      </a:cubicBezTo>
                      <a:cubicBezTo>
                        <a:pt x="917" y="1441"/>
                        <a:pt x="999" y="1437"/>
                        <a:pt x="1009" y="1452"/>
                      </a:cubicBezTo>
                      <a:cubicBezTo>
                        <a:pt x="1018" y="1469"/>
                        <a:pt x="1073" y="1452"/>
                        <a:pt x="1097" y="1499"/>
                      </a:cubicBezTo>
                      <a:cubicBezTo>
                        <a:pt x="1126" y="1548"/>
                        <a:pt x="1121" y="1553"/>
                        <a:pt x="1152" y="1605"/>
                      </a:cubicBezTo>
                      <a:cubicBezTo>
                        <a:pt x="1184" y="1659"/>
                        <a:pt x="1195" y="1642"/>
                        <a:pt x="1216" y="1622"/>
                      </a:cubicBezTo>
                      <a:cubicBezTo>
                        <a:pt x="1237" y="1600"/>
                        <a:pt x="1263" y="1590"/>
                        <a:pt x="1268" y="1580"/>
                      </a:cubicBezTo>
                      <a:cubicBezTo>
                        <a:pt x="1274" y="1568"/>
                        <a:pt x="1295" y="1543"/>
                        <a:pt x="1305" y="1595"/>
                      </a:cubicBezTo>
                      <a:cubicBezTo>
                        <a:pt x="1316" y="1649"/>
                        <a:pt x="1332" y="1664"/>
                        <a:pt x="1332" y="1701"/>
                      </a:cubicBezTo>
                      <a:cubicBezTo>
                        <a:pt x="1332" y="1738"/>
                        <a:pt x="1379" y="1723"/>
                        <a:pt x="1395" y="1765"/>
                      </a:cubicBezTo>
                      <a:cubicBezTo>
                        <a:pt x="1411" y="1807"/>
                        <a:pt x="1400" y="1871"/>
                        <a:pt x="1458" y="1913"/>
                      </a:cubicBezTo>
                      <a:cubicBezTo>
                        <a:pt x="1517" y="1956"/>
                        <a:pt x="1575" y="1966"/>
                        <a:pt x="1591" y="1982"/>
                      </a:cubicBezTo>
                      <a:cubicBezTo>
                        <a:pt x="1608" y="1998"/>
                        <a:pt x="1628" y="1987"/>
                        <a:pt x="1654" y="1951"/>
                      </a:cubicBezTo>
                      <a:cubicBezTo>
                        <a:pt x="1682" y="1913"/>
                        <a:pt x="1677" y="1903"/>
                        <a:pt x="1719" y="1951"/>
                      </a:cubicBezTo>
                      <a:cubicBezTo>
                        <a:pt x="1761" y="1998"/>
                        <a:pt x="1756" y="2025"/>
                        <a:pt x="1793" y="1987"/>
                      </a:cubicBezTo>
                      <a:cubicBezTo>
                        <a:pt x="1830" y="1951"/>
                        <a:pt x="1813" y="1913"/>
                        <a:pt x="1883" y="1908"/>
                      </a:cubicBezTo>
                      <a:cubicBezTo>
                        <a:pt x="1953" y="1903"/>
                        <a:pt x="1932" y="1908"/>
                        <a:pt x="1953" y="1882"/>
                      </a:cubicBezTo>
                      <a:cubicBezTo>
                        <a:pt x="1974" y="1854"/>
                        <a:pt x="1937" y="1834"/>
                        <a:pt x="1957" y="1807"/>
                      </a:cubicBezTo>
                      <a:cubicBezTo>
                        <a:pt x="1978" y="1780"/>
                        <a:pt x="1978" y="1728"/>
                        <a:pt x="1995" y="1691"/>
                      </a:cubicBezTo>
                      <a:cubicBezTo>
                        <a:pt x="2011" y="1654"/>
                        <a:pt x="2027" y="1568"/>
                        <a:pt x="2057" y="1538"/>
                      </a:cubicBezTo>
                      <a:cubicBezTo>
                        <a:pt x="2090" y="1506"/>
                        <a:pt x="2115" y="1494"/>
                        <a:pt x="2122" y="1437"/>
                      </a:cubicBezTo>
                      <a:cubicBezTo>
                        <a:pt x="2127" y="1378"/>
                        <a:pt x="2122" y="1304"/>
                        <a:pt x="2143" y="1256"/>
                      </a:cubicBezTo>
                      <a:cubicBezTo>
                        <a:pt x="2164" y="1208"/>
                        <a:pt x="2127" y="1198"/>
                        <a:pt x="2115" y="1166"/>
                      </a:cubicBezTo>
                      <a:cubicBezTo>
                        <a:pt x="2106" y="1134"/>
                        <a:pt x="2131" y="1044"/>
                        <a:pt x="2094" y="1002"/>
                      </a:cubicBezTo>
                      <a:cubicBezTo>
                        <a:pt x="2057" y="959"/>
                        <a:pt x="2048" y="922"/>
                        <a:pt x="2032" y="912"/>
                      </a:cubicBezTo>
                      <a:cubicBezTo>
                        <a:pt x="2015" y="901"/>
                        <a:pt x="2027" y="815"/>
                        <a:pt x="1990" y="806"/>
                      </a:cubicBezTo>
                      <a:cubicBezTo>
                        <a:pt x="1953" y="795"/>
                        <a:pt x="1953" y="753"/>
                        <a:pt x="1932" y="716"/>
                      </a:cubicBezTo>
                      <a:cubicBezTo>
                        <a:pt x="1911" y="679"/>
                        <a:pt x="1911" y="647"/>
                        <a:pt x="1879" y="625"/>
                      </a:cubicBezTo>
                      <a:cubicBezTo>
                        <a:pt x="1845" y="605"/>
                        <a:pt x="1761" y="610"/>
                        <a:pt x="1761" y="541"/>
                      </a:cubicBezTo>
                      <a:cubicBezTo>
                        <a:pt x="1761" y="472"/>
                        <a:pt x="1751" y="418"/>
                        <a:pt x="1739" y="398"/>
                      </a:cubicBezTo>
                      <a:cubicBezTo>
                        <a:pt x="1729" y="376"/>
                        <a:pt x="1729" y="297"/>
                        <a:pt x="1702" y="265"/>
                      </a:cubicBezTo>
                      <a:cubicBezTo>
                        <a:pt x="1677" y="233"/>
                        <a:pt x="1633" y="307"/>
                        <a:pt x="1628" y="222"/>
                      </a:cubicBezTo>
                      <a:cubicBezTo>
                        <a:pt x="1623" y="138"/>
                        <a:pt x="1601" y="106"/>
                        <a:pt x="1586" y="79"/>
                      </a:cubicBezTo>
                      <a:cubicBezTo>
                        <a:pt x="1571" y="53"/>
                        <a:pt x="1554" y="0"/>
                        <a:pt x="1539" y="64"/>
                      </a:cubicBezTo>
                      <a:cubicBezTo>
                        <a:pt x="1522" y="127"/>
                        <a:pt x="1511" y="233"/>
                        <a:pt x="1517" y="275"/>
                      </a:cubicBezTo>
                      <a:cubicBezTo>
                        <a:pt x="1522" y="319"/>
                        <a:pt x="1506" y="356"/>
                        <a:pt x="1496" y="388"/>
                      </a:cubicBezTo>
                      <a:cubicBezTo>
                        <a:pt x="1485" y="418"/>
                        <a:pt x="1480" y="482"/>
                        <a:pt x="1453" y="482"/>
                      </a:cubicBezTo>
                      <a:cubicBezTo>
                        <a:pt x="1427" y="482"/>
                        <a:pt x="1347" y="398"/>
                        <a:pt x="1305" y="371"/>
                      </a:cubicBezTo>
                      <a:cubicBezTo>
                        <a:pt x="1263" y="344"/>
                        <a:pt x="1174" y="307"/>
                        <a:pt x="1189" y="270"/>
                      </a:cubicBezTo>
                      <a:cubicBezTo>
                        <a:pt x="1205" y="233"/>
                        <a:pt x="1232" y="206"/>
                        <a:pt x="1242" y="175"/>
                      </a:cubicBezTo>
                      <a:cubicBezTo>
                        <a:pt x="1253" y="143"/>
                        <a:pt x="1263" y="101"/>
                        <a:pt x="1216" y="106"/>
                      </a:cubicBezTo>
                      <a:cubicBezTo>
                        <a:pt x="1168" y="111"/>
                        <a:pt x="1142" y="95"/>
                        <a:pt x="1115" y="90"/>
                      </a:cubicBezTo>
                      <a:cubicBezTo>
                        <a:pt x="1089" y="85"/>
                        <a:pt x="1047" y="79"/>
                        <a:pt x="1047" y="106"/>
                      </a:cubicBezTo>
                      <a:cubicBezTo>
                        <a:pt x="1047" y="132"/>
                        <a:pt x="999" y="116"/>
                        <a:pt x="972" y="116"/>
                      </a:cubicBezTo>
                      <a:cubicBezTo>
                        <a:pt x="944" y="116"/>
                        <a:pt x="912" y="127"/>
                        <a:pt x="898" y="180"/>
                      </a:cubicBezTo>
                      <a:cubicBezTo>
                        <a:pt x="880" y="233"/>
                        <a:pt x="838" y="254"/>
                        <a:pt x="870" y="275"/>
                      </a:cubicBezTo>
                      <a:cubicBezTo>
                        <a:pt x="902" y="297"/>
                        <a:pt x="888" y="319"/>
                        <a:pt x="856" y="297"/>
                      </a:cubicBezTo>
                      <a:cubicBezTo>
                        <a:pt x="822" y="275"/>
                        <a:pt x="781" y="287"/>
                        <a:pt x="769" y="254"/>
                      </a:cubicBezTo>
                      <a:cubicBezTo>
                        <a:pt x="759" y="222"/>
                        <a:pt x="737" y="191"/>
                        <a:pt x="706" y="222"/>
                      </a:cubicBezTo>
                      <a:cubicBezTo>
                        <a:pt x="674" y="254"/>
                        <a:pt x="632" y="312"/>
                        <a:pt x="605" y="344"/>
                      </a:cubicBezTo>
                      <a:cubicBezTo>
                        <a:pt x="579" y="376"/>
                        <a:pt x="552" y="398"/>
                        <a:pt x="552" y="408"/>
                      </a:cubicBezTo>
                      <a:cubicBezTo>
                        <a:pt x="552" y="418"/>
                        <a:pt x="536" y="440"/>
                        <a:pt x="521" y="418"/>
                      </a:cubicBezTo>
                      <a:cubicBezTo>
                        <a:pt x="505" y="398"/>
                        <a:pt x="473" y="403"/>
                        <a:pt x="468" y="472"/>
                      </a:cubicBezTo>
                      <a:cubicBezTo>
                        <a:pt x="463" y="541"/>
                        <a:pt x="457" y="573"/>
                        <a:pt x="415" y="588"/>
                      </a:cubicBezTo>
                      <a:cubicBezTo>
                        <a:pt x="373" y="605"/>
                        <a:pt x="331" y="593"/>
                        <a:pt x="294" y="630"/>
                      </a:cubicBezTo>
                      <a:cubicBezTo>
                        <a:pt x="257" y="667"/>
                        <a:pt x="225" y="674"/>
                        <a:pt x="204" y="674"/>
                      </a:cubicBezTo>
                      <a:cubicBezTo>
                        <a:pt x="182" y="674"/>
                        <a:pt x="155" y="695"/>
                        <a:pt x="119" y="72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3" name="îṧliḍê">
                  <a:extLst>
                    <a:ext uri="{FF2B5EF4-FFF2-40B4-BE49-F238E27FC236}">
                      <a16:creationId xmlns:a16="http://schemas.microsoft.com/office/drawing/2014/main" id="{BF3381A3-46F4-81CF-72C6-63D038DBEF71}"/>
                    </a:ext>
                  </a:extLst>
                </p:cNvPr>
                <p:cNvSpPr/>
                <p:nvPr/>
              </p:nvSpPr>
              <p:spPr bwMode="auto">
                <a:xfrm>
                  <a:off x="222" y="921"/>
                  <a:ext cx="2356" cy="1981"/>
                </a:xfrm>
                <a:custGeom>
                  <a:avLst/>
                  <a:gdLst>
                    <a:gd name="T0" fmla="*/ 5138 w 6040"/>
                    <a:gd name="T1" fmla="*/ 1162 h 5086"/>
                    <a:gd name="T2" fmla="*/ 4751 w 6040"/>
                    <a:gd name="T3" fmla="*/ 908 h 5086"/>
                    <a:gd name="T4" fmla="*/ 4686 w 6040"/>
                    <a:gd name="T5" fmla="*/ 1222 h 5086"/>
                    <a:gd name="T6" fmla="*/ 4636 w 6040"/>
                    <a:gd name="T7" fmla="*/ 1663 h 5086"/>
                    <a:gd name="T8" fmla="*/ 4507 w 6040"/>
                    <a:gd name="T9" fmla="*/ 1811 h 5086"/>
                    <a:gd name="T10" fmla="*/ 4150 w 6040"/>
                    <a:gd name="T11" fmla="*/ 1421 h 5086"/>
                    <a:gd name="T12" fmla="*/ 3876 w 6040"/>
                    <a:gd name="T13" fmla="*/ 1251 h 5086"/>
                    <a:gd name="T14" fmla="*/ 3951 w 6040"/>
                    <a:gd name="T15" fmla="*/ 839 h 5086"/>
                    <a:gd name="T16" fmla="*/ 4250 w 6040"/>
                    <a:gd name="T17" fmla="*/ 567 h 5086"/>
                    <a:gd name="T18" fmla="*/ 4493 w 6040"/>
                    <a:gd name="T19" fmla="*/ 397 h 5086"/>
                    <a:gd name="T20" fmla="*/ 4383 w 6040"/>
                    <a:gd name="T21" fmla="*/ 244 h 5086"/>
                    <a:gd name="T22" fmla="*/ 4219 w 6040"/>
                    <a:gd name="T23" fmla="*/ 466 h 5086"/>
                    <a:gd name="T24" fmla="*/ 3992 w 6040"/>
                    <a:gd name="T25" fmla="*/ 229 h 5086"/>
                    <a:gd name="T26" fmla="*/ 3767 w 6040"/>
                    <a:gd name="T27" fmla="*/ 194 h 5086"/>
                    <a:gd name="T28" fmla="*/ 3615 w 6040"/>
                    <a:gd name="T29" fmla="*/ 429 h 5086"/>
                    <a:gd name="T30" fmla="*/ 3135 w 6040"/>
                    <a:gd name="T31" fmla="*/ 464 h 5086"/>
                    <a:gd name="T32" fmla="*/ 2744 w 6040"/>
                    <a:gd name="T33" fmla="*/ 394 h 5086"/>
                    <a:gd name="T34" fmla="*/ 1996 w 6040"/>
                    <a:gd name="T35" fmla="*/ 197 h 5086"/>
                    <a:gd name="T36" fmla="*/ 1613 w 6040"/>
                    <a:gd name="T37" fmla="*/ 322 h 5086"/>
                    <a:gd name="T38" fmla="*/ 386 w 6040"/>
                    <a:gd name="T39" fmla="*/ 145 h 5086"/>
                    <a:gd name="T40" fmla="*/ 94 w 6040"/>
                    <a:gd name="T41" fmla="*/ 411 h 5086"/>
                    <a:gd name="T42" fmla="*/ 84 w 6040"/>
                    <a:gd name="T43" fmla="*/ 545 h 5086"/>
                    <a:gd name="T44" fmla="*/ 328 w 6040"/>
                    <a:gd name="T45" fmla="*/ 735 h 5086"/>
                    <a:gd name="T46" fmla="*/ 138 w 6040"/>
                    <a:gd name="T47" fmla="*/ 1088 h 5086"/>
                    <a:gd name="T48" fmla="*/ 508 w 6040"/>
                    <a:gd name="T49" fmla="*/ 1323 h 5086"/>
                    <a:gd name="T50" fmla="*/ 255 w 6040"/>
                    <a:gd name="T51" fmla="*/ 1614 h 5086"/>
                    <a:gd name="T52" fmla="*/ 812 w 6040"/>
                    <a:gd name="T53" fmla="*/ 1105 h 5086"/>
                    <a:gd name="T54" fmla="*/ 907 w 6040"/>
                    <a:gd name="T55" fmla="*/ 1190 h 5086"/>
                    <a:gd name="T56" fmla="*/ 1276 w 6040"/>
                    <a:gd name="T57" fmla="*/ 1177 h 5086"/>
                    <a:gd name="T58" fmla="*/ 1829 w 6040"/>
                    <a:gd name="T59" fmla="*/ 1407 h 5086"/>
                    <a:gd name="T60" fmla="*/ 2159 w 6040"/>
                    <a:gd name="T61" fmla="*/ 2124 h 5086"/>
                    <a:gd name="T62" fmla="*/ 2557 w 6040"/>
                    <a:gd name="T63" fmla="*/ 3249 h 5086"/>
                    <a:gd name="T64" fmla="*/ 3018 w 6040"/>
                    <a:gd name="T65" fmla="*/ 4037 h 5086"/>
                    <a:gd name="T66" fmla="*/ 2770 w 6040"/>
                    <a:gd name="T67" fmla="*/ 3421 h 5086"/>
                    <a:gd name="T68" fmla="*/ 3239 w 6040"/>
                    <a:gd name="T69" fmla="*/ 4191 h 5086"/>
                    <a:gd name="T70" fmla="*/ 3798 w 6040"/>
                    <a:gd name="T71" fmla="*/ 4516 h 5086"/>
                    <a:gd name="T72" fmla="*/ 4234 w 6040"/>
                    <a:gd name="T73" fmla="*/ 4789 h 5086"/>
                    <a:gd name="T74" fmla="*/ 4580 w 6040"/>
                    <a:gd name="T75" fmla="*/ 5037 h 5086"/>
                    <a:gd name="T76" fmla="*/ 4562 w 6040"/>
                    <a:gd name="T77" fmla="*/ 4961 h 5086"/>
                    <a:gd name="T78" fmla="*/ 4398 w 6040"/>
                    <a:gd name="T79" fmla="*/ 4520 h 5086"/>
                    <a:gd name="T80" fmla="*/ 4188 w 6040"/>
                    <a:gd name="T81" fmla="*/ 4323 h 5086"/>
                    <a:gd name="T82" fmla="*/ 3930 w 6040"/>
                    <a:gd name="T83" fmla="*/ 4339 h 5086"/>
                    <a:gd name="T84" fmla="*/ 3671 w 6040"/>
                    <a:gd name="T85" fmla="*/ 3806 h 5086"/>
                    <a:gd name="T86" fmla="*/ 4084 w 6040"/>
                    <a:gd name="T87" fmla="*/ 3559 h 5086"/>
                    <a:gd name="T88" fmla="*/ 4441 w 6040"/>
                    <a:gd name="T89" fmla="*/ 3756 h 5086"/>
                    <a:gd name="T90" fmla="*/ 4507 w 6040"/>
                    <a:gd name="T91" fmla="*/ 3443 h 5086"/>
                    <a:gd name="T92" fmla="*/ 4897 w 6040"/>
                    <a:gd name="T93" fmla="*/ 2823 h 5086"/>
                    <a:gd name="T94" fmla="*/ 5287 w 6040"/>
                    <a:gd name="T95" fmla="*/ 2415 h 5086"/>
                    <a:gd name="T96" fmla="*/ 5432 w 6040"/>
                    <a:gd name="T97" fmla="*/ 2458 h 5086"/>
                    <a:gd name="T98" fmla="*/ 5385 w 6040"/>
                    <a:gd name="T99" fmla="*/ 2256 h 5086"/>
                    <a:gd name="T100" fmla="*/ 5176 w 6040"/>
                    <a:gd name="T101" fmla="*/ 2189 h 5086"/>
                    <a:gd name="T102" fmla="*/ 5345 w 6040"/>
                    <a:gd name="T103" fmla="*/ 1959 h 5086"/>
                    <a:gd name="T104" fmla="*/ 5753 w 6040"/>
                    <a:gd name="T105" fmla="*/ 1865 h 5086"/>
                    <a:gd name="T106" fmla="*/ 5770 w 6040"/>
                    <a:gd name="T107" fmla="*/ 2201 h 5086"/>
                    <a:gd name="T108" fmla="*/ 5994 w 6040"/>
                    <a:gd name="T109" fmla="*/ 2117 h 5086"/>
                    <a:gd name="T110" fmla="*/ 5867 w 6040"/>
                    <a:gd name="T111" fmla="*/ 1811 h 5086"/>
                    <a:gd name="T112" fmla="*/ 5566 w 6040"/>
                    <a:gd name="T113" fmla="*/ 1497 h 5086"/>
                    <a:gd name="T114" fmla="*/ 5440 w 6040"/>
                    <a:gd name="T115" fmla="*/ 1150 h 5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040" h="5086">
                      <a:moveTo>
                        <a:pt x="5331" y="1187"/>
                      </a:moveTo>
                      <a:cubicBezTo>
                        <a:pt x="5310" y="1224"/>
                        <a:pt x="5292" y="1301"/>
                        <a:pt x="5227" y="1266"/>
                      </a:cubicBezTo>
                      <a:cubicBezTo>
                        <a:pt x="5161" y="1232"/>
                        <a:pt x="5133" y="1207"/>
                        <a:pt x="5138" y="1162"/>
                      </a:cubicBezTo>
                      <a:cubicBezTo>
                        <a:pt x="5143" y="1117"/>
                        <a:pt x="5178" y="1033"/>
                        <a:pt x="5113" y="1043"/>
                      </a:cubicBezTo>
                      <a:cubicBezTo>
                        <a:pt x="5049" y="1053"/>
                        <a:pt x="5025" y="1004"/>
                        <a:pt x="4960" y="962"/>
                      </a:cubicBezTo>
                      <a:cubicBezTo>
                        <a:pt x="4894" y="923"/>
                        <a:pt x="4776" y="908"/>
                        <a:pt x="4751" y="908"/>
                      </a:cubicBezTo>
                      <a:cubicBezTo>
                        <a:pt x="4726" y="908"/>
                        <a:pt x="4730" y="923"/>
                        <a:pt x="4711" y="972"/>
                      </a:cubicBezTo>
                      <a:cubicBezTo>
                        <a:pt x="4691" y="1023"/>
                        <a:pt x="4646" y="1073"/>
                        <a:pt x="4686" y="1107"/>
                      </a:cubicBezTo>
                      <a:cubicBezTo>
                        <a:pt x="4726" y="1142"/>
                        <a:pt x="4720" y="1191"/>
                        <a:pt x="4686" y="1222"/>
                      </a:cubicBezTo>
                      <a:cubicBezTo>
                        <a:pt x="4651" y="1251"/>
                        <a:pt x="4656" y="1261"/>
                        <a:pt x="4701" y="1320"/>
                      </a:cubicBezTo>
                      <a:cubicBezTo>
                        <a:pt x="4746" y="1380"/>
                        <a:pt x="4781" y="1460"/>
                        <a:pt x="4711" y="1529"/>
                      </a:cubicBezTo>
                      <a:cubicBezTo>
                        <a:pt x="4642" y="1598"/>
                        <a:pt x="4598" y="1603"/>
                        <a:pt x="4636" y="1663"/>
                      </a:cubicBezTo>
                      <a:cubicBezTo>
                        <a:pt x="4677" y="1723"/>
                        <a:pt x="4686" y="1767"/>
                        <a:pt x="4691" y="1802"/>
                      </a:cubicBezTo>
                      <a:cubicBezTo>
                        <a:pt x="4696" y="1836"/>
                        <a:pt x="4665" y="1862"/>
                        <a:pt x="4617" y="1892"/>
                      </a:cubicBezTo>
                      <a:cubicBezTo>
                        <a:pt x="4567" y="1922"/>
                        <a:pt x="4533" y="1853"/>
                        <a:pt x="4507" y="1811"/>
                      </a:cubicBezTo>
                      <a:cubicBezTo>
                        <a:pt x="4482" y="1772"/>
                        <a:pt x="4498" y="1693"/>
                        <a:pt x="4472" y="1663"/>
                      </a:cubicBezTo>
                      <a:cubicBezTo>
                        <a:pt x="4447" y="1633"/>
                        <a:pt x="4433" y="1613"/>
                        <a:pt x="4378" y="1579"/>
                      </a:cubicBezTo>
                      <a:cubicBezTo>
                        <a:pt x="4324" y="1544"/>
                        <a:pt x="4180" y="1450"/>
                        <a:pt x="4150" y="1421"/>
                      </a:cubicBezTo>
                      <a:cubicBezTo>
                        <a:pt x="4121" y="1389"/>
                        <a:pt x="4040" y="1385"/>
                        <a:pt x="3997" y="1380"/>
                      </a:cubicBezTo>
                      <a:cubicBezTo>
                        <a:pt x="3951" y="1375"/>
                        <a:pt x="3931" y="1360"/>
                        <a:pt x="3931" y="1306"/>
                      </a:cubicBezTo>
                      <a:cubicBezTo>
                        <a:pt x="3931" y="1251"/>
                        <a:pt x="3918" y="1251"/>
                        <a:pt x="3876" y="1251"/>
                      </a:cubicBezTo>
                      <a:cubicBezTo>
                        <a:pt x="3837" y="1251"/>
                        <a:pt x="3837" y="1191"/>
                        <a:pt x="3837" y="1137"/>
                      </a:cubicBezTo>
                      <a:cubicBezTo>
                        <a:pt x="3837" y="1083"/>
                        <a:pt x="3846" y="1018"/>
                        <a:pt x="3892" y="977"/>
                      </a:cubicBezTo>
                      <a:cubicBezTo>
                        <a:pt x="3936" y="938"/>
                        <a:pt x="3961" y="864"/>
                        <a:pt x="3951" y="839"/>
                      </a:cubicBezTo>
                      <a:cubicBezTo>
                        <a:pt x="3941" y="814"/>
                        <a:pt x="3961" y="800"/>
                        <a:pt x="4000" y="805"/>
                      </a:cubicBezTo>
                      <a:cubicBezTo>
                        <a:pt x="4040" y="809"/>
                        <a:pt x="4092" y="800"/>
                        <a:pt x="4156" y="759"/>
                      </a:cubicBezTo>
                      <a:cubicBezTo>
                        <a:pt x="4219" y="720"/>
                        <a:pt x="4235" y="591"/>
                        <a:pt x="4250" y="567"/>
                      </a:cubicBezTo>
                      <a:cubicBezTo>
                        <a:pt x="4264" y="540"/>
                        <a:pt x="4279" y="491"/>
                        <a:pt x="4324" y="526"/>
                      </a:cubicBezTo>
                      <a:cubicBezTo>
                        <a:pt x="4368" y="560"/>
                        <a:pt x="4442" y="557"/>
                        <a:pt x="4477" y="516"/>
                      </a:cubicBezTo>
                      <a:cubicBezTo>
                        <a:pt x="4514" y="476"/>
                        <a:pt x="4498" y="432"/>
                        <a:pt x="4493" y="397"/>
                      </a:cubicBezTo>
                      <a:cubicBezTo>
                        <a:pt x="4486" y="363"/>
                        <a:pt x="4507" y="343"/>
                        <a:pt x="4521" y="337"/>
                      </a:cubicBezTo>
                      <a:cubicBezTo>
                        <a:pt x="4538" y="333"/>
                        <a:pt x="4553" y="273"/>
                        <a:pt x="4498" y="268"/>
                      </a:cubicBezTo>
                      <a:cubicBezTo>
                        <a:pt x="4442" y="263"/>
                        <a:pt x="4424" y="258"/>
                        <a:pt x="4383" y="244"/>
                      </a:cubicBezTo>
                      <a:cubicBezTo>
                        <a:pt x="4345" y="229"/>
                        <a:pt x="4314" y="273"/>
                        <a:pt x="4335" y="293"/>
                      </a:cubicBezTo>
                      <a:cubicBezTo>
                        <a:pt x="4354" y="313"/>
                        <a:pt x="4298" y="343"/>
                        <a:pt x="4279" y="373"/>
                      </a:cubicBezTo>
                      <a:cubicBezTo>
                        <a:pt x="4259" y="402"/>
                        <a:pt x="4269" y="481"/>
                        <a:pt x="4219" y="466"/>
                      </a:cubicBezTo>
                      <a:cubicBezTo>
                        <a:pt x="4171" y="452"/>
                        <a:pt x="4166" y="363"/>
                        <a:pt x="4171" y="318"/>
                      </a:cubicBezTo>
                      <a:cubicBezTo>
                        <a:pt x="4176" y="273"/>
                        <a:pt x="4140" y="234"/>
                        <a:pt x="4092" y="239"/>
                      </a:cubicBezTo>
                      <a:cubicBezTo>
                        <a:pt x="4040" y="244"/>
                        <a:pt x="4005" y="263"/>
                        <a:pt x="3992" y="229"/>
                      </a:cubicBezTo>
                      <a:cubicBezTo>
                        <a:pt x="3976" y="194"/>
                        <a:pt x="4040" y="169"/>
                        <a:pt x="4000" y="140"/>
                      </a:cubicBezTo>
                      <a:cubicBezTo>
                        <a:pt x="3961" y="109"/>
                        <a:pt x="3846" y="0"/>
                        <a:pt x="3808" y="20"/>
                      </a:cubicBezTo>
                      <a:cubicBezTo>
                        <a:pt x="3767" y="39"/>
                        <a:pt x="3698" y="165"/>
                        <a:pt x="3767" y="194"/>
                      </a:cubicBezTo>
                      <a:cubicBezTo>
                        <a:pt x="3837" y="224"/>
                        <a:pt x="3941" y="288"/>
                        <a:pt x="3856" y="353"/>
                      </a:cubicBezTo>
                      <a:cubicBezTo>
                        <a:pt x="3772" y="417"/>
                        <a:pt x="3839" y="464"/>
                        <a:pt x="3776" y="491"/>
                      </a:cubicBezTo>
                      <a:cubicBezTo>
                        <a:pt x="3713" y="518"/>
                        <a:pt x="3758" y="429"/>
                        <a:pt x="3615" y="429"/>
                      </a:cubicBezTo>
                      <a:cubicBezTo>
                        <a:pt x="3475" y="429"/>
                        <a:pt x="3419" y="411"/>
                        <a:pt x="3366" y="385"/>
                      </a:cubicBezTo>
                      <a:cubicBezTo>
                        <a:pt x="3313" y="358"/>
                        <a:pt x="3207" y="358"/>
                        <a:pt x="3161" y="367"/>
                      </a:cubicBezTo>
                      <a:cubicBezTo>
                        <a:pt x="3118" y="375"/>
                        <a:pt x="3108" y="421"/>
                        <a:pt x="3135" y="464"/>
                      </a:cubicBezTo>
                      <a:cubicBezTo>
                        <a:pt x="3161" y="510"/>
                        <a:pt x="3100" y="518"/>
                        <a:pt x="3100" y="518"/>
                      </a:cubicBezTo>
                      <a:cubicBezTo>
                        <a:pt x="3100" y="518"/>
                        <a:pt x="2984" y="438"/>
                        <a:pt x="2923" y="438"/>
                      </a:cubicBezTo>
                      <a:cubicBezTo>
                        <a:pt x="2860" y="438"/>
                        <a:pt x="2761" y="429"/>
                        <a:pt x="2744" y="394"/>
                      </a:cubicBezTo>
                      <a:cubicBezTo>
                        <a:pt x="2727" y="358"/>
                        <a:pt x="2671" y="305"/>
                        <a:pt x="2582" y="296"/>
                      </a:cubicBezTo>
                      <a:cubicBezTo>
                        <a:pt x="2495" y="286"/>
                        <a:pt x="2423" y="234"/>
                        <a:pt x="2307" y="234"/>
                      </a:cubicBezTo>
                      <a:cubicBezTo>
                        <a:pt x="2191" y="234"/>
                        <a:pt x="2059" y="189"/>
                        <a:pt x="1996" y="197"/>
                      </a:cubicBezTo>
                      <a:cubicBezTo>
                        <a:pt x="1933" y="206"/>
                        <a:pt x="1863" y="261"/>
                        <a:pt x="1827" y="269"/>
                      </a:cubicBezTo>
                      <a:cubicBezTo>
                        <a:pt x="1792" y="278"/>
                        <a:pt x="1747" y="225"/>
                        <a:pt x="1713" y="286"/>
                      </a:cubicBezTo>
                      <a:cubicBezTo>
                        <a:pt x="1676" y="350"/>
                        <a:pt x="1650" y="375"/>
                        <a:pt x="1613" y="322"/>
                      </a:cubicBezTo>
                      <a:cubicBezTo>
                        <a:pt x="1577" y="269"/>
                        <a:pt x="1339" y="206"/>
                        <a:pt x="1177" y="197"/>
                      </a:cubicBezTo>
                      <a:cubicBezTo>
                        <a:pt x="1018" y="189"/>
                        <a:pt x="883" y="180"/>
                        <a:pt x="750" y="126"/>
                      </a:cubicBezTo>
                      <a:cubicBezTo>
                        <a:pt x="617" y="73"/>
                        <a:pt x="438" y="126"/>
                        <a:pt x="386" y="145"/>
                      </a:cubicBezTo>
                      <a:cubicBezTo>
                        <a:pt x="333" y="162"/>
                        <a:pt x="274" y="204"/>
                        <a:pt x="222" y="259"/>
                      </a:cubicBezTo>
                      <a:cubicBezTo>
                        <a:pt x="173" y="316"/>
                        <a:pt x="144" y="310"/>
                        <a:pt x="112" y="316"/>
                      </a:cubicBezTo>
                      <a:cubicBezTo>
                        <a:pt x="76" y="321"/>
                        <a:pt x="5" y="378"/>
                        <a:pt x="94" y="411"/>
                      </a:cubicBezTo>
                      <a:cubicBezTo>
                        <a:pt x="182" y="444"/>
                        <a:pt x="222" y="466"/>
                        <a:pt x="261" y="506"/>
                      </a:cubicBezTo>
                      <a:cubicBezTo>
                        <a:pt x="301" y="545"/>
                        <a:pt x="358" y="612"/>
                        <a:pt x="269" y="590"/>
                      </a:cubicBezTo>
                      <a:cubicBezTo>
                        <a:pt x="177" y="568"/>
                        <a:pt x="144" y="535"/>
                        <a:pt x="84" y="545"/>
                      </a:cubicBezTo>
                      <a:cubicBezTo>
                        <a:pt x="22" y="557"/>
                        <a:pt x="0" y="634"/>
                        <a:pt x="27" y="680"/>
                      </a:cubicBezTo>
                      <a:cubicBezTo>
                        <a:pt x="54" y="725"/>
                        <a:pt x="106" y="747"/>
                        <a:pt x="160" y="747"/>
                      </a:cubicBezTo>
                      <a:cubicBezTo>
                        <a:pt x="217" y="747"/>
                        <a:pt x="328" y="691"/>
                        <a:pt x="328" y="735"/>
                      </a:cubicBezTo>
                      <a:cubicBezTo>
                        <a:pt x="328" y="780"/>
                        <a:pt x="317" y="853"/>
                        <a:pt x="269" y="870"/>
                      </a:cubicBezTo>
                      <a:cubicBezTo>
                        <a:pt x="217" y="886"/>
                        <a:pt x="138" y="915"/>
                        <a:pt x="71" y="954"/>
                      </a:cubicBezTo>
                      <a:cubicBezTo>
                        <a:pt x="5" y="994"/>
                        <a:pt x="84" y="1055"/>
                        <a:pt x="138" y="1088"/>
                      </a:cubicBezTo>
                      <a:cubicBezTo>
                        <a:pt x="196" y="1122"/>
                        <a:pt x="301" y="1150"/>
                        <a:pt x="291" y="1212"/>
                      </a:cubicBezTo>
                      <a:cubicBezTo>
                        <a:pt x="280" y="1273"/>
                        <a:pt x="307" y="1296"/>
                        <a:pt x="391" y="1268"/>
                      </a:cubicBezTo>
                      <a:cubicBezTo>
                        <a:pt x="475" y="1239"/>
                        <a:pt x="627" y="1177"/>
                        <a:pt x="508" y="1323"/>
                      </a:cubicBezTo>
                      <a:cubicBezTo>
                        <a:pt x="391" y="1468"/>
                        <a:pt x="280" y="1547"/>
                        <a:pt x="222" y="1570"/>
                      </a:cubicBezTo>
                      <a:cubicBezTo>
                        <a:pt x="168" y="1592"/>
                        <a:pt x="106" y="1626"/>
                        <a:pt x="133" y="1643"/>
                      </a:cubicBezTo>
                      <a:cubicBezTo>
                        <a:pt x="160" y="1660"/>
                        <a:pt x="168" y="1654"/>
                        <a:pt x="255" y="1614"/>
                      </a:cubicBezTo>
                      <a:cubicBezTo>
                        <a:pt x="345" y="1575"/>
                        <a:pt x="470" y="1525"/>
                        <a:pt x="548" y="1441"/>
                      </a:cubicBezTo>
                      <a:cubicBezTo>
                        <a:pt x="627" y="1357"/>
                        <a:pt x="760" y="1307"/>
                        <a:pt x="738" y="1256"/>
                      </a:cubicBezTo>
                      <a:cubicBezTo>
                        <a:pt x="717" y="1206"/>
                        <a:pt x="790" y="1116"/>
                        <a:pt x="812" y="1105"/>
                      </a:cubicBezTo>
                      <a:cubicBezTo>
                        <a:pt x="833" y="1093"/>
                        <a:pt x="855" y="1093"/>
                        <a:pt x="828" y="1150"/>
                      </a:cubicBezTo>
                      <a:cubicBezTo>
                        <a:pt x="799" y="1206"/>
                        <a:pt x="794" y="1239"/>
                        <a:pt x="812" y="1239"/>
                      </a:cubicBezTo>
                      <a:cubicBezTo>
                        <a:pt x="828" y="1239"/>
                        <a:pt x="839" y="1223"/>
                        <a:pt x="907" y="1190"/>
                      </a:cubicBezTo>
                      <a:cubicBezTo>
                        <a:pt x="972" y="1155"/>
                        <a:pt x="996" y="1139"/>
                        <a:pt x="996" y="1116"/>
                      </a:cubicBezTo>
                      <a:cubicBezTo>
                        <a:pt x="996" y="1093"/>
                        <a:pt x="1012" y="1060"/>
                        <a:pt x="1068" y="1078"/>
                      </a:cubicBezTo>
                      <a:cubicBezTo>
                        <a:pt x="1124" y="1093"/>
                        <a:pt x="1176" y="1162"/>
                        <a:pt x="1276" y="1177"/>
                      </a:cubicBezTo>
                      <a:cubicBezTo>
                        <a:pt x="1376" y="1194"/>
                        <a:pt x="1471" y="1177"/>
                        <a:pt x="1534" y="1217"/>
                      </a:cubicBezTo>
                      <a:cubicBezTo>
                        <a:pt x="1594" y="1256"/>
                        <a:pt x="1606" y="1290"/>
                        <a:pt x="1673" y="1278"/>
                      </a:cubicBezTo>
                      <a:cubicBezTo>
                        <a:pt x="1740" y="1268"/>
                        <a:pt x="1785" y="1334"/>
                        <a:pt x="1829" y="1407"/>
                      </a:cubicBezTo>
                      <a:cubicBezTo>
                        <a:pt x="1875" y="1480"/>
                        <a:pt x="1970" y="1737"/>
                        <a:pt x="2043" y="1828"/>
                      </a:cubicBezTo>
                      <a:cubicBezTo>
                        <a:pt x="2116" y="1917"/>
                        <a:pt x="2086" y="1917"/>
                        <a:pt x="2098" y="1974"/>
                      </a:cubicBezTo>
                      <a:cubicBezTo>
                        <a:pt x="2109" y="2029"/>
                        <a:pt x="2127" y="2062"/>
                        <a:pt x="2159" y="2124"/>
                      </a:cubicBezTo>
                      <a:cubicBezTo>
                        <a:pt x="2193" y="2186"/>
                        <a:pt x="2254" y="2415"/>
                        <a:pt x="2260" y="2594"/>
                      </a:cubicBezTo>
                      <a:cubicBezTo>
                        <a:pt x="2265" y="2773"/>
                        <a:pt x="2300" y="2914"/>
                        <a:pt x="2371" y="3031"/>
                      </a:cubicBezTo>
                      <a:cubicBezTo>
                        <a:pt x="2444" y="3148"/>
                        <a:pt x="2491" y="3238"/>
                        <a:pt x="2557" y="3249"/>
                      </a:cubicBezTo>
                      <a:cubicBezTo>
                        <a:pt x="2624" y="3260"/>
                        <a:pt x="2648" y="3289"/>
                        <a:pt x="2675" y="3378"/>
                      </a:cubicBezTo>
                      <a:cubicBezTo>
                        <a:pt x="2702" y="3467"/>
                        <a:pt x="2781" y="3707"/>
                        <a:pt x="2819" y="3761"/>
                      </a:cubicBezTo>
                      <a:cubicBezTo>
                        <a:pt x="2858" y="3817"/>
                        <a:pt x="2979" y="4064"/>
                        <a:pt x="3018" y="4037"/>
                      </a:cubicBezTo>
                      <a:cubicBezTo>
                        <a:pt x="3055" y="4010"/>
                        <a:pt x="3023" y="3960"/>
                        <a:pt x="2979" y="3904"/>
                      </a:cubicBezTo>
                      <a:cubicBezTo>
                        <a:pt x="2934" y="3849"/>
                        <a:pt x="2892" y="3712"/>
                        <a:pt x="2835" y="3630"/>
                      </a:cubicBezTo>
                      <a:cubicBezTo>
                        <a:pt x="2781" y="3548"/>
                        <a:pt x="2733" y="3443"/>
                        <a:pt x="2770" y="3421"/>
                      </a:cubicBezTo>
                      <a:cubicBezTo>
                        <a:pt x="2808" y="3398"/>
                        <a:pt x="2876" y="3564"/>
                        <a:pt x="2918" y="3630"/>
                      </a:cubicBezTo>
                      <a:cubicBezTo>
                        <a:pt x="2964" y="3696"/>
                        <a:pt x="3085" y="3871"/>
                        <a:pt x="3150" y="3971"/>
                      </a:cubicBezTo>
                      <a:cubicBezTo>
                        <a:pt x="3215" y="4070"/>
                        <a:pt x="3255" y="4108"/>
                        <a:pt x="3239" y="4191"/>
                      </a:cubicBezTo>
                      <a:cubicBezTo>
                        <a:pt x="3222" y="4274"/>
                        <a:pt x="3336" y="4350"/>
                        <a:pt x="3447" y="4417"/>
                      </a:cubicBezTo>
                      <a:cubicBezTo>
                        <a:pt x="3556" y="4482"/>
                        <a:pt x="3677" y="4520"/>
                        <a:pt x="3704" y="4536"/>
                      </a:cubicBezTo>
                      <a:cubicBezTo>
                        <a:pt x="3734" y="4553"/>
                        <a:pt x="3771" y="4558"/>
                        <a:pt x="3798" y="4516"/>
                      </a:cubicBezTo>
                      <a:cubicBezTo>
                        <a:pt x="3825" y="4471"/>
                        <a:pt x="3876" y="4526"/>
                        <a:pt x="3903" y="4570"/>
                      </a:cubicBezTo>
                      <a:cubicBezTo>
                        <a:pt x="3930" y="4614"/>
                        <a:pt x="4035" y="4691"/>
                        <a:pt x="4101" y="4691"/>
                      </a:cubicBezTo>
                      <a:cubicBezTo>
                        <a:pt x="4166" y="4691"/>
                        <a:pt x="4210" y="4729"/>
                        <a:pt x="4234" y="4789"/>
                      </a:cubicBezTo>
                      <a:cubicBezTo>
                        <a:pt x="4256" y="4849"/>
                        <a:pt x="4271" y="4938"/>
                        <a:pt x="4320" y="4961"/>
                      </a:cubicBezTo>
                      <a:cubicBezTo>
                        <a:pt x="4371" y="4982"/>
                        <a:pt x="4414" y="5031"/>
                        <a:pt x="4469" y="5053"/>
                      </a:cubicBezTo>
                      <a:cubicBezTo>
                        <a:pt x="4524" y="5076"/>
                        <a:pt x="4519" y="5086"/>
                        <a:pt x="4580" y="5037"/>
                      </a:cubicBezTo>
                      <a:cubicBezTo>
                        <a:pt x="4640" y="4988"/>
                        <a:pt x="4694" y="5021"/>
                        <a:pt x="4706" y="5037"/>
                      </a:cubicBezTo>
                      <a:cubicBezTo>
                        <a:pt x="4716" y="5053"/>
                        <a:pt x="4751" y="5021"/>
                        <a:pt x="4711" y="4982"/>
                      </a:cubicBezTo>
                      <a:cubicBezTo>
                        <a:pt x="4672" y="4943"/>
                        <a:pt x="4635" y="4943"/>
                        <a:pt x="4562" y="4961"/>
                      </a:cubicBezTo>
                      <a:cubicBezTo>
                        <a:pt x="4491" y="4977"/>
                        <a:pt x="4498" y="5004"/>
                        <a:pt x="4437" y="4928"/>
                      </a:cubicBezTo>
                      <a:cubicBezTo>
                        <a:pt x="4377" y="4849"/>
                        <a:pt x="4371" y="4872"/>
                        <a:pt x="4382" y="4780"/>
                      </a:cubicBezTo>
                      <a:cubicBezTo>
                        <a:pt x="4393" y="4686"/>
                        <a:pt x="4469" y="4520"/>
                        <a:pt x="4398" y="4520"/>
                      </a:cubicBezTo>
                      <a:cubicBezTo>
                        <a:pt x="4327" y="4520"/>
                        <a:pt x="4210" y="4526"/>
                        <a:pt x="4172" y="4531"/>
                      </a:cubicBezTo>
                      <a:cubicBezTo>
                        <a:pt x="4134" y="4536"/>
                        <a:pt x="4101" y="4520"/>
                        <a:pt x="4124" y="4466"/>
                      </a:cubicBezTo>
                      <a:cubicBezTo>
                        <a:pt x="4145" y="4410"/>
                        <a:pt x="4188" y="4410"/>
                        <a:pt x="4188" y="4323"/>
                      </a:cubicBezTo>
                      <a:cubicBezTo>
                        <a:pt x="4188" y="4235"/>
                        <a:pt x="4245" y="4131"/>
                        <a:pt x="4150" y="4153"/>
                      </a:cubicBezTo>
                      <a:cubicBezTo>
                        <a:pt x="4056" y="4175"/>
                        <a:pt x="4045" y="4224"/>
                        <a:pt x="4024" y="4284"/>
                      </a:cubicBezTo>
                      <a:cubicBezTo>
                        <a:pt x="4003" y="4344"/>
                        <a:pt x="3973" y="4334"/>
                        <a:pt x="3930" y="4339"/>
                      </a:cubicBezTo>
                      <a:cubicBezTo>
                        <a:pt x="3887" y="4344"/>
                        <a:pt x="3798" y="4383"/>
                        <a:pt x="3744" y="4289"/>
                      </a:cubicBezTo>
                      <a:cubicBezTo>
                        <a:pt x="3688" y="4196"/>
                        <a:pt x="3645" y="4113"/>
                        <a:pt x="3661" y="4037"/>
                      </a:cubicBezTo>
                      <a:cubicBezTo>
                        <a:pt x="3677" y="3960"/>
                        <a:pt x="3666" y="3882"/>
                        <a:pt x="3671" y="3806"/>
                      </a:cubicBezTo>
                      <a:cubicBezTo>
                        <a:pt x="3677" y="3729"/>
                        <a:pt x="3694" y="3662"/>
                        <a:pt x="3734" y="3640"/>
                      </a:cubicBezTo>
                      <a:cubicBezTo>
                        <a:pt x="3771" y="3618"/>
                        <a:pt x="3930" y="3548"/>
                        <a:pt x="4003" y="3575"/>
                      </a:cubicBezTo>
                      <a:cubicBezTo>
                        <a:pt x="4074" y="3602"/>
                        <a:pt x="4101" y="3625"/>
                        <a:pt x="4084" y="3559"/>
                      </a:cubicBezTo>
                      <a:cubicBezTo>
                        <a:pt x="4067" y="3492"/>
                        <a:pt x="4118" y="3499"/>
                        <a:pt x="4183" y="3504"/>
                      </a:cubicBezTo>
                      <a:cubicBezTo>
                        <a:pt x="4250" y="3509"/>
                        <a:pt x="4371" y="3481"/>
                        <a:pt x="4398" y="3548"/>
                      </a:cubicBezTo>
                      <a:cubicBezTo>
                        <a:pt x="4425" y="3613"/>
                        <a:pt x="4408" y="3696"/>
                        <a:pt x="4441" y="3756"/>
                      </a:cubicBezTo>
                      <a:cubicBezTo>
                        <a:pt x="4474" y="3817"/>
                        <a:pt x="4519" y="3877"/>
                        <a:pt x="4551" y="3871"/>
                      </a:cubicBezTo>
                      <a:cubicBezTo>
                        <a:pt x="4585" y="3866"/>
                        <a:pt x="4607" y="3783"/>
                        <a:pt x="4580" y="3712"/>
                      </a:cubicBezTo>
                      <a:cubicBezTo>
                        <a:pt x="4551" y="3640"/>
                        <a:pt x="4498" y="3499"/>
                        <a:pt x="4507" y="3443"/>
                      </a:cubicBezTo>
                      <a:cubicBezTo>
                        <a:pt x="4519" y="3388"/>
                        <a:pt x="4557" y="3327"/>
                        <a:pt x="4630" y="3295"/>
                      </a:cubicBezTo>
                      <a:cubicBezTo>
                        <a:pt x="4701" y="3262"/>
                        <a:pt x="4827" y="3179"/>
                        <a:pt x="4815" y="3074"/>
                      </a:cubicBezTo>
                      <a:cubicBezTo>
                        <a:pt x="4804" y="2971"/>
                        <a:pt x="4822" y="2843"/>
                        <a:pt x="4897" y="2823"/>
                      </a:cubicBezTo>
                      <a:cubicBezTo>
                        <a:pt x="4975" y="2800"/>
                        <a:pt x="5096" y="2717"/>
                        <a:pt x="5091" y="2613"/>
                      </a:cubicBezTo>
                      <a:cubicBezTo>
                        <a:pt x="5086" y="2509"/>
                        <a:pt x="5139" y="2447"/>
                        <a:pt x="5195" y="2447"/>
                      </a:cubicBezTo>
                      <a:cubicBezTo>
                        <a:pt x="5250" y="2447"/>
                        <a:pt x="5245" y="2447"/>
                        <a:pt x="5287" y="2415"/>
                      </a:cubicBezTo>
                      <a:cubicBezTo>
                        <a:pt x="5333" y="2382"/>
                        <a:pt x="5343" y="2415"/>
                        <a:pt x="5316" y="2470"/>
                      </a:cubicBezTo>
                      <a:cubicBezTo>
                        <a:pt x="5287" y="2525"/>
                        <a:pt x="5310" y="2541"/>
                        <a:pt x="5338" y="2547"/>
                      </a:cubicBezTo>
                      <a:cubicBezTo>
                        <a:pt x="5366" y="2552"/>
                        <a:pt x="5376" y="2498"/>
                        <a:pt x="5432" y="2458"/>
                      </a:cubicBezTo>
                      <a:cubicBezTo>
                        <a:pt x="5487" y="2420"/>
                        <a:pt x="5558" y="2393"/>
                        <a:pt x="5591" y="2377"/>
                      </a:cubicBezTo>
                      <a:cubicBezTo>
                        <a:pt x="5624" y="2359"/>
                        <a:pt x="5592" y="2270"/>
                        <a:pt x="5508" y="2277"/>
                      </a:cubicBezTo>
                      <a:cubicBezTo>
                        <a:pt x="5440" y="2283"/>
                        <a:pt x="5390" y="2277"/>
                        <a:pt x="5385" y="2256"/>
                      </a:cubicBezTo>
                      <a:cubicBezTo>
                        <a:pt x="5380" y="2233"/>
                        <a:pt x="5429" y="2201"/>
                        <a:pt x="5429" y="2140"/>
                      </a:cubicBezTo>
                      <a:cubicBezTo>
                        <a:pt x="5429" y="2080"/>
                        <a:pt x="5356" y="2035"/>
                        <a:pt x="5329" y="2046"/>
                      </a:cubicBezTo>
                      <a:cubicBezTo>
                        <a:pt x="5303" y="2057"/>
                        <a:pt x="5203" y="2145"/>
                        <a:pt x="5176" y="2189"/>
                      </a:cubicBezTo>
                      <a:cubicBezTo>
                        <a:pt x="5148" y="2233"/>
                        <a:pt x="5120" y="2228"/>
                        <a:pt x="5103" y="2216"/>
                      </a:cubicBezTo>
                      <a:cubicBezTo>
                        <a:pt x="5087" y="2205"/>
                        <a:pt x="5099" y="2140"/>
                        <a:pt x="5176" y="2090"/>
                      </a:cubicBezTo>
                      <a:cubicBezTo>
                        <a:pt x="5252" y="2041"/>
                        <a:pt x="5286" y="1969"/>
                        <a:pt x="5345" y="1959"/>
                      </a:cubicBezTo>
                      <a:cubicBezTo>
                        <a:pt x="5407" y="1947"/>
                        <a:pt x="5505" y="1969"/>
                        <a:pt x="5555" y="1969"/>
                      </a:cubicBezTo>
                      <a:cubicBezTo>
                        <a:pt x="5604" y="1969"/>
                        <a:pt x="5655" y="1981"/>
                        <a:pt x="5676" y="1936"/>
                      </a:cubicBezTo>
                      <a:cubicBezTo>
                        <a:pt x="5698" y="1892"/>
                        <a:pt x="5719" y="1853"/>
                        <a:pt x="5753" y="1865"/>
                      </a:cubicBezTo>
                      <a:cubicBezTo>
                        <a:pt x="5787" y="1876"/>
                        <a:pt x="5757" y="1932"/>
                        <a:pt x="5730" y="2008"/>
                      </a:cubicBezTo>
                      <a:cubicBezTo>
                        <a:pt x="5703" y="2085"/>
                        <a:pt x="5666" y="2129"/>
                        <a:pt x="5666" y="2178"/>
                      </a:cubicBezTo>
                      <a:cubicBezTo>
                        <a:pt x="5666" y="2228"/>
                        <a:pt x="5719" y="2211"/>
                        <a:pt x="5770" y="2201"/>
                      </a:cubicBezTo>
                      <a:cubicBezTo>
                        <a:pt x="5819" y="2189"/>
                        <a:pt x="5896" y="2223"/>
                        <a:pt x="5924" y="2261"/>
                      </a:cubicBezTo>
                      <a:cubicBezTo>
                        <a:pt x="5950" y="2299"/>
                        <a:pt x="5994" y="2261"/>
                        <a:pt x="6012" y="2228"/>
                      </a:cubicBezTo>
                      <a:cubicBezTo>
                        <a:pt x="6029" y="2194"/>
                        <a:pt x="6040" y="2129"/>
                        <a:pt x="5994" y="2117"/>
                      </a:cubicBezTo>
                      <a:cubicBezTo>
                        <a:pt x="5950" y="2107"/>
                        <a:pt x="5918" y="2019"/>
                        <a:pt x="5851" y="2014"/>
                      </a:cubicBezTo>
                      <a:cubicBezTo>
                        <a:pt x="5787" y="2008"/>
                        <a:pt x="5792" y="1981"/>
                        <a:pt x="5829" y="1952"/>
                      </a:cubicBezTo>
                      <a:cubicBezTo>
                        <a:pt x="5867" y="1925"/>
                        <a:pt x="5924" y="1903"/>
                        <a:pt x="5867" y="1811"/>
                      </a:cubicBezTo>
                      <a:cubicBezTo>
                        <a:pt x="5814" y="1717"/>
                        <a:pt x="5845" y="1728"/>
                        <a:pt x="5808" y="1672"/>
                      </a:cubicBezTo>
                      <a:cubicBezTo>
                        <a:pt x="5770" y="1618"/>
                        <a:pt x="5776" y="1540"/>
                        <a:pt x="5682" y="1562"/>
                      </a:cubicBezTo>
                      <a:cubicBezTo>
                        <a:pt x="5587" y="1584"/>
                        <a:pt x="5593" y="1524"/>
                        <a:pt x="5566" y="1497"/>
                      </a:cubicBezTo>
                      <a:cubicBezTo>
                        <a:pt x="5539" y="1468"/>
                        <a:pt x="5523" y="1414"/>
                        <a:pt x="5555" y="1381"/>
                      </a:cubicBezTo>
                      <a:cubicBezTo>
                        <a:pt x="5587" y="1347"/>
                        <a:pt x="5566" y="1347"/>
                        <a:pt x="5523" y="1310"/>
                      </a:cubicBezTo>
                      <a:cubicBezTo>
                        <a:pt x="5477" y="1271"/>
                        <a:pt x="5434" y="1194"/>
                        <a:pt x="5440" y="1150"/>
                      </a:cubicBezTo>
                      <a:cubicBezTo>
                        <a:pt x="5445" y="1106"/>
                        <a:pt x="5410" y="1046"/>
                        <a:pt x="5331" y="118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4" name="ïşlîdè">
                  <a:extLst>
                    <a:ext uri="{FF2B5EF4-FFF2-40B4-BE49-F238E27FC236}">
                      <a16:creationId xmlns:a16="http://schemas.microsoft.com/office/drawing/2014/main" id="{EDBD389B-899C-208E-486A-37276792E33F}"/>
                    </a:ext>
                  </a:extLst>
                </p:cNvPr>
                <p:cNvSpPr/>
                <p:nvPr/>
              </p:nvSpPr>
              <p:spPr bwMode="auto">
                <a:xfrm>
                  <a:off x="1072" y="800"/>
                  <a:ext cx="525" cy="267"/>
                </a:xfrm>
                <a:custGeom>
                  <a:avLst/>
                  <a:gdLst>
                    <a:gd name="T0" fmla="*/ 873 w 1347"/>
                    <a:gd name="T1" fmla="*/ 627 h 687"/>
                    <a:gd name="T2" fmla="*/ 1067 w 1347"/>
                    <a:gd name="T3" fmla="*/ 588 h 687"/>
                    <a:gd name="T4" fmla="*/ 1231 w 1347"/>
                    <a:gd name="T5" fmla="*/ 616 h 687"/>
                    <a:gd name="T6" fmla="*/ 1270 w 1347"/>
                    <a:gd name="T7" fmla="*/ 472 h 687"/>
                    <a:gd name="T8" fmla="*/ 1121 w 1347"/>
                    <a:gd name="T9" fmla="*/ 341 h 687"/>
                    <a:gd name="T10" fmla="*/ 1029 w 1347"/>
                    <a:gd name="T11" fmla="*/ 198 h 687"/>
                    <a:gd name="T12" fmla="*/ 967 w 1347"/>
                    <a:gd name="T13" fmla="*/ 264 h 687"/>
                    <a:gd name="T14" fmla="*/ 908 w 1347"/>
                    <a:gd name="T15" fmla="*/ 264 h 687"/>
                    <a:gd name="T16" fmla="*/ 741 w 1347"/>
                    <a:gd name="T17" fmla="*/ 181 h 687"/>
                    <a:gd name="T18" fmla="*/ 565 w 1347"/>
                    <a:gd name="T19" fmla="*/ 159 h 687"/>
                    <a:gd name="T20" fmla="*/ 417 w 1347"/>
                    <a:gd name="T21" fmla="*/ 65 h 687"/>
                    <a:gd name="T22" fmla="*/ 281 w 1347"/>
                    <a:gd name="T23" fmla="*/ 27 h 687"/>
                    <a:gd name="T24" fmla="*/ 153 w 1347"/>
                    <a:gd name="T25" fmla="*/ 50 h 687"/>
                    <a:gd name="T26" fmla="*/ 141 w 1347"/>
                    <a:gd name="T27" fmla="*/ 143 h 687"/>
                    <a:gd name="T28" fmla="*/ 77 w 1347"/>
                    <a:gd name="T29" fmla="*/ 314 h 687"/>
                    <a:gd name="T30" fmla="*/ 257 w 1347"/>
                    <a:gd name="T31" fmla="*/ 374 h 687"/>
                    <a:gd name="T32" fmla="*/ 402 w 1347"/>
                    <a:gd name="T33" fmla="*/ 253 h 687"/>
                    <a:gd name="T34" fmla="*/ 435 w 1347"/>
                    <a:gd name="T35" fmla="*/ 407 h 687"/>
                    <a:gd name="T36" fmla="*/ 636 w 1347"/>
                    <a:gd name="T37" fmla="*/ 583 h 687"/>
                    <a:gd name="T38" fmla="*/ 715 w 1347"/>
                    <a:gd name="T39" fmla="*/ 632 h 687"/>
                    <a:gd name="T40" fmla="*/ 873 w 1347"/>
                    <a:gd name="T41" fmla="*/ 627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47" h="687">
                      <a:moveTo>
                        <a:pt x="873" y="627"/>
                      </a:moveTo>
                      <a:cubicBezTo>
                        <a:pt x="920" y="605"/>
                        <a:pt x="978" y="556"/>
                        <a:pt x="1067" y="588"/>
                      </a:cubicBezTo>
                      <a:cubicBezTo>
                        <a:pt x="1154" y="620"/>
                        <a:pt x="1192" y="643"/>
                        <a:pt x="1231" y="616"/>
                      </a:cubicBezTo>
                      <a:cubicBezTo>
                        <a:pt x="1270" y="588"/>
                        <a:pt x="1347" y="517"/>
                        <a:pt x="1270" y="472"/>
                      </a:cubicBezTo>
                      <a:cubicBezTo>
                        <a:pt x="1192" y="428"/>
                        <a:pt x="1131" y="401"/>
                        <a:pt x="1121" y="341"/>
                      </a:cubicBezTo>
                      <a:cubicBezTo>
                        <a:pt x="1110" y="280"/>
                        <a:pt x="1067" y="215"/>
                        <a:pt x="1029" y="198"/>
                      </a:cubicBezTo>
                      <a:cubicBezTo>
                        <a:pt x="989" y="181"/>
                        <a:pt x="946" y="231"/>
                        <a:pt x="967" y="264"/>
                      </a:cubicBezTo>
                      <a:cubicBezTo>
                        <a:pt x="989" y="297"/>
                        <a:pt x="946" y="302"/>
                        <a:pt x="908" y="264"/>
                      </a:cubicBezTo>
                      <a:cubicBezTo>
                        <a:pt x="868" y="226"/>
                        <a:pt x="792" y="198"/>
                        <a:pt x="741" y="181"/>
                      </a:cubicBezTo>
                      <a:cubicBezTo>
                        <a:pt x="693" y="166"/>
                        <a:pt x="636" y="193"/>
                        <a:pt x="565" y="159"/>
                      </a:cubicBezTo>
                      <a:cubicBezTo>
                        <a:pt x="494" y="126"/>
                        <a:pt x="467" y="50"/>
                        <a:pt x="417" y="65"/>
                      </a:cubicBezTo>
                      <a:cubicBezTo>
                        <a:pt x="367" y="82"/>
                        <a:pt x="323" y="55"/>
                        <a:pt x="281" y="27"/>
                      </a:cubicBezTo>
                      <a:cubicBezTo>
                        <a:pt x="235" y="0"/>
                        <a:pt x="175" y="33"/>
                        <a:pt x="153" y="50"/>
                      </a:cubicBezTo>
                      <a:cubicBezTo>
                        <a:pt x="132" y="65"/>
                        <a:pt x="193" y="94"/>
                        <a:pt x="141" y="143"/>
                      </a:cubicBezTo>
                      <a:cubicBezTo>
                        <a:pt x="93" y="193"/>
                        <a:pt x="0" y="258"/>
                        <a:pt x="77" y="314"/>
                      </a:cubicBezTo>
                      <a:cubicBezTo>
                        <a:pt x="153" y="368"/>
                        <a:pt x="153" y="423"/>
                        <a:pt x="257" y="374"/>
                      </a:cubicBezTo>
                      <a:cubicBezTo>
                        <a:pt x="362" y="324"/>
                        <a:pt x="373" y="253"/>
                        <a:pt x="402" y="253"/>
                      </a:cubicBezTo>
                      <a:cubicBezTo>
                        <a:pt x="429" y="253"/>
                        <a:pt x="394" y="356"/>
                        <a:pt x="435" y="407"/>
                      </a:cubicBezTo>
                      <a:cubicBezTo>
                        <a:pt x="472" y="457"/>
                        <a:pt x="505" y="598"/>
                        <a:pt x="636" y="583"/>
                      </a:cubicBezTo>
                      <a:cubicBezTo>
                        <a:pt x="681" y="566"/>
                        <a:pt x="699" y="616"/>
                        <a:pt x="715" y="632"/>
                      </a:cubicBezTo>
                      <a:cubicBezTo>
                        <a:pt x="730" y="649"/>
                        <a:pt x="746" y="687"/>
                        <a:pt x="873" y="62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5" name="íśļiḓè">
                  <a:extLst>
                    <a:ext uri="{FF2B5EF4-FFF2-40B4-BE49-F238E27FC236}">
                      <a16:creationId xmlns:a16="http://schemas.microsoft.com/office/drawing/2014/main" id="{87C9B946-422C-ADAB-12D6-74476FBA0E5E}"/>
                    </a:ext>
                  </a:extLst>
                </p:cNvPr>
                <p:cNvSpPr/>
                <p:nvPr/>
              </p:nvSpPr>
              <p:spPr bwMode="auto">
                <a:xfrm>
                  <a:off x="1599" y="1003"/>
                  <a:ext cx="109" cy="56"/>
                </a:xfrm>
                <a:custGeom>
                  <a:avLst/>
                  <a:gdLst>
                    <a:gd name="T0" fmla="*/ 73 w 280"/>
                    <a:gd name="T1" fmla="*/ 116 h 143"/>
                    <a:gd name="T2" fmla="*/ 183 w 280"/>
                    <a:gd name="T3" fmla="*/ 132 h 143"/>
                    <a:gd name="T4" fmla="*/ 247 w 280"/>
                    <a:gd name="T5" fmla="*/ 98 h 143"/>
                    <a:gd name="T6" fmla="*/ 210 w 280"/>
                    <a:gd name="T7" fmla="*/ 29 h 143"/>
                    <a:gd name="T8" fmla="*/ 49 w 280"/>
                    <a:gd name="T9" fmla="*/ 22 h 143"/>
                    <a:gd name="T10" fmla="*/ 73 w 280"/>
                    <a:gd name="T11" fmla="*/ 11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0" h="143">
                      <a:moveTo>
                        <a:pt x="73" y="116"/>
                      </a:moveTo>
                      <a:cubicBezTo>
                        <a:pt x="110" y="112"/>
                        <a:pt x="159" y="121"/>
                        <a:pt x="183" y="132"/>
                      </a:cubicBezTo>
                      <a:cubicBezTo>
                        <a:pt x="205" y="143"/>
                        <a:pt x="215" y="132"/>
                        <a:pt x="247" y="98"/>
                      </a:cubicBezTo>
                      <a:cubicBezTo>
                        <a:pt x="280" y="66"/>
                        <a:pt x="263" y="44"/>
                        <a:pt x="210" y="29"/>
                      </a:cubicBezTo>
                      <a:cubicBezTo>
                        <a:pt x="153" y="11"/>
                        <a:pt x="100" y="0"/>
                        <a:pt x="49" y="22"/>
                      </a:cubicBezTo>
                      <a:cubicBezTo>
                        <a:pt x="0" y="44"/>
                        <a:pt x="11" y="121"/>
                        <a:pt x="73" y="11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6" name="i$ḷíḋè">
                  <a:extLst>
                    <a:ext uri="{FF2B5EF4-FFF2-40B4-BE49-F238E27FC236}">
                      <a16:creationId xmlns:a16="http://schemas.microsoft.com/office/drawing/2014/main" id="{8AC5ED4B-7D04-89C8-8796-FEAF9403F039}"/>
                    </a:ext>
                  </a:extLst>
                </p:cNvPr>
                <p:cNvSpPr/>
                <p:nvPr/>
              </p:nvSpPr>
              <p:spPr bwMode="auto">
                <a:xfrm>
                  <a:off x="1537" y="830"/>
                  <a:ext cx="144" cy="121"/>
                </a:xfrm>
                <a:custGeom>
                  <a:avLst/>
                  <a:gdLst>
                    <a:gd name="T0" fmla="*/ 71 w 370"/>
                    <a:gd name="T1" fmla="*/ 198 h 313"/>
                    <a:gd name="T2" fmla="*/ 181 w 370"/>
                    <a:gd name="T3" fmla="*/ 269 h 313"/>
                    <a:gd name="T4" fmla="*/ 303 w 370"/>
                    <a:gd name="T5" fmla="*/ 269 h 313"/>
                    <a:gd name="T6" fmla="*/ 330 w 370"/>
                    <a:gd name="T7" fmla="*/ 154 h 313"/>
                    <a:gd name="T8" fmla="*/ 292 w 370"/>
                    <a:gd name="T9" fmla="*/ 33 h 313"/>
                    <a:gd name="T10" fmla="*/ 82 w 370"/>
                    <a:gd name="T11" fmla="*/ 71 h 313"/>
                    <a:gd name="T12" fmla="*/ 71 w 370"/>
                    <a:gd name="T13" fmla="*/ 198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" h="313">
                      <a:moveTo>
                        <a:pt x="71" y="198"/>
                      </a:moveTo>
                      <a:cubicBezTo>
                        <a:pt x="97" y="212"/>
                        <a:pt x="155" y="230"/>
                        <a:pt x="181" y="269"/>
                      </a:cubicBezTo>
                      <a:cubicBezTo>
                        <a:pt x="209" y="308"/>
                        <a:pt x="249" y="313"/>
                        <a:pt x="303" y="269"/>
                      </a:cubicBezTo>
                      <a:cubicBezTo>
                        <a:pt x="357" y="225"/>
                        <a:pt x="365" y="198"/>
                        <a:pt x="330" y="154"/>
                      </a:cubicBezTo>
                      <a:cubicBezTo>
                        <a:pt x="297" y="111"/>
                        <a:pt x="370" y="38"/>
                        <a:pt x="292" y="33"/>
                      </a:cubicBezTo>
                      <a:cubicBezTo>
                        <a:pt x="214" y="27"/>
                        <a:pt x="165" y="0"/>
                        <a:pt x="82" y="71"/>
                      </a:cubicBezTo>
                      <a:cubicBezTo>
                        <a:pt x="0" y="143"/>
                        <a:pt x="23" y="170"/>
                        <a:pt x="71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7" name="íśľíḑê">
                  <a:extLst>
                    <a:ext uri="{FF2B5EF4-FFF2-40B4-BE49-F238E27FC236}">
                      <a16:creationId xmlns:a16="http://schemas.microsoft.com/office/drawing/2014/main" id="{6624E167-86AB-ADF2-90A5-1C59279E554C}"/>
                    </a:ext>
                  </a:extLst>
                </p:cNvPr>
                <p:cNvSpPr/>
                <p:nvPr/>
              </p:nvSpPr>
              <p:spPr bwMode="auto">
                <a:xfrm>
                  <a:off x="1874" y="1159"/>
                  <a:ext cx="152" cy="110"/>
                </a:xfrm>
                <a:custGeom>
                  <a:avLst/>
                  <a:gdLst>
                    <a:gd name="T0" fmla="*/ 16 w 389"/>
                    <a:gd name="T1" fmla="*/ 166 h 282"/>
                    <a:gd name="T2" fmla="*/ 104 w 389"/>
                    <a:gd name="T3" fmla="*/ 22 h 282"/>
                    <a:gd name="T4" fmla="*/ 290 w 389"/>
                    <a:gd name="T5" fmla="*/ 116 h 282"/>
                    <a:gd name="T6" fmla="*/ 334 w 389"/>
                    <a:gd name="T7" fmla="*/ 226 h 282"/>
                    <a:gd name="T8" fmla="*/ 213 w 389"/>
                    <a:gd name="T9" fmla="*/ 176 h 282"/>
                    <a:gd name="T10" fmla="*/ 148 w 389"/>
                    <a:gd name="T11" fmla="*/ 215 h 282"/>
                    <a:gd name="T12" fmla="*/ 48 w 389"/>
                    <a:gd name="T13" fmla="*/ 242 h 282"/>
                    <a:gd name="T14" fmla="*/ 16 w 389"/>
                    <a:gd name="T15" fmla="*/ 166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9" h="282">
                      <a:moveTo>
                        <a:pt x="16" y="166"/>
                      </a:moveTo>
                      <a:cubicBezTo>
                        <a:pt x="35" y="132"/>
                        <a:pt x="48" y="0"/>
                        <a:pt x="104" y="22"/>
                      </a:cubicBezTo>
                      <a:cubicBezTo>
                        <a:pt x="159" y="45"/>
                        <a:pt x="235" y="82"/>
                        <a:pt x="290" y="116"/>
                      </a:cubicBezTo>
                      <a:cubicBezTo>
                        <a:pt x="346" y="149"/>
                        <a:pt x="389" y="181"/>
                        <a:pt x="334" y="226"/>
                      </a:cubicBezTo>
                      <a:cubicBezTo>
                        <a:pt x="280" y="270"/>
                        <a:pt x="230" y="210"/>
                        <a:pt x="213" y="176"/>
                      </a:cubicBezTo>
                      <a:cubicBezTo>
                        <a:pt x="196" y="143"/>
                        <a:pt x="164" y="176"/>
                        <a:pt x="148" y="215"/>
                      </a:cubicBezTo>
                      <a:cubicBezTo>
                        <a:pt x="132" y="253"/>
                        <a:pt x="97" y="282"/>
                        <a:pt x="48" y="242"/>
                      </a:cubicBezTo>
                      <a:cubicBezTo>
                        <a:pt x="0" y="203"/>
                        <a:pt x="0" y="193"/>
                        <a:pt x="16" y="1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8" name="iṥḻîḓe">
                  <a:extLst>
                    <a:ext uri="{FF2B5EF4-FFF2-40B4-BE49-F238E27FC236}">
                      <a16:creationId xmlns:a16="http://schemas.microsoft.com/office/drawing/2014/main" id="{64F5F49D-447D-CD1D-D887-1EE8D6249126}"/>
                    </a:ext>
                  </a:extLst>
                </p:cNvPr>
                <p:cNvSpPr/>
                <p:nvPr/>
              </p:nvSpPr>
              <p:spPr bwMode="auto">
                <a:xfrm>
                  <a:off x="1813" y="833"/>
                  <a:ext cx="605" cy="467"/>
                </a:xfrm>
                <a:custGeom>
                  <a:avLst/>
                  <a:gdLst>
                    <a:gd name="T0" fmla="*/ 748 w 1550"/>
                    <a:gd name="T1" fmla="*/ 941 h 1199"/>
                    <a:gd name="T2" fmla="*/ 864 w 1550"/>
                    <a:gd name="T3" fmla="*/ 974 h 1199"/>
                    <a:gd name="T4" fmla="*/ 1060 w 1550"/>
                    <a:gd name="T5" fmla="*/ 1123 h 1199"/>
                    <a:gd name="T6" fmla="*/ 1203 w 1550"/>
                    <a:gd name="T7" fmla="*/ 1183 h 1199"/>
                    <a:gd name="T8" fmla="*/ 1254 w 1550"/>
                    <a:gd name="T9" fmla="*/ 1155 h 1199"/>
                    <a:gd name="T10" fmla="*/ 1128 w 1550"/>
                    <a:gd name="T11" fmla="*/ 1034 h 1199"/>
                    <a:gd name="T12" fmla="*/ 1281 w 1550"/>
                    <a:gd name="T13" fmla="*/ 1106 h 1199"/>
                    <a:gd name="T14" fmla="*/ 1353 w 1550"/>
                    <a:gd name="T15" fmla="*/ 1067 h 1199"/>
                    <a:gd name="T16" fmla="*/ 1281 w 1550"/>
                    <a:gd name="T17" fmla="*/ 925 h 1199"/>
                    <a:gd name="T18" fmla="*/ 1148 w 1550"/>
                    <a:gd name="T19" fmla="*/ 748 h 1199"/>
                    <a:gd name="T20" fmla="*/ 1269 w 1550"/>
                    <a:gd name="T21" fmla="*/ 798 h 1199"/>
                    <a:gd name="T22" fmla="*/ 1413 w 1550"/>
                    <a:gd name="T23" fmla="*/ 881 h 1199"/>
                    <a:gd name="T24" fmla="*/ 1472 w 1550"/>
                    <a:gd name="T25" fmla="*/ 704 h 1199"/>
                    <a:gd name="T26" fmla="*/ 1297 w 1550"/>
                    <a:gd name="T27" fmla="*/ 617 h 1199"/>
                    <a:gd name="T28" fmla="*/ 1160 w 1550"/>
                    <a:gd name="T29" fmla="*/ 572 h 1199"/>
                    <a:gd name="T30" fmla="*/ 1171 w 1550"/>
                    <a:gd name="T31" fmla="*/ 473 h 1199"/>
                    <a:gd name="T32" fmla="*/ 1116 w 1550"/>
                    <a:gd name="T33" fmla="*/ 348 h 1199"/>
                    <a:gd name="T34" fmla="*/ 869 w 1550"/>
                    <a:gd name="T35" fmla="*/ 232 h 1199"/>
                    <a:gd name="T36" fmla="*/ 697 w 1550"/>
                    <a:gd name="T37" fmla="*/ 144 h 1199"/>
                    <a:gd name="T38" fmla="*/ 533 w 1550"/>
                    <a:gd name="T39" fmla="*/ 188 h 1199"/>
                    <a:gd name="T40" fmla="*/ 467 w 1550"/>
                    <a:gd name="T41" fmla="*/ 116 h 1199"/>
                    <a:gd name="T42" fmla="*/ 395 w 1550"/>
                    <a:gd name="T43" fmla="*/ 0 h 1199"/>
                    <a:gd name="T44" fmla="*/ 275 w 1550"/>
                    <a:gd name="T45" fmla="*/ 128 h 1199"/>
                    <a:gd name="T46" fmla="*/ 248 w 1550"/>
                    <a:gd name="T47" fmla="*/ 199 h 1199"/>
                    <a:gd name="T48" fmla="*/ 252 w 1550"/>
                    <a:gd name="T49" fmla="*/ 72 h 1199"/>
                    <a:gd name="T50" fmla="*/ 192 w 1550"/>
                    <a:gd name="T51" fmla="*/ 17 h 1199"/>
                    <a:gd name="T52" fmla="*/ 18 w 1550"/>
                    <a:gd name="T53" fmla="*/ 128 h 1199"/>
                    <a:gd name="T54" fmla="*/ 82 w 1550"/>
                    <a:gd name="T55" fmla="*/ 341 h 1199"/>
                    <a:gd name="T56" fmla="*/ 187 w 1550"/>
                    <a:gd name="T57" fmla="*/ 385 h 1199"/>
                    <a:gd name="T58" fmla="*/ 400 w 1550"/>
                    <a:gd name="T59" fmla="*/ 413 h 1199"/>
                    <a:gd name="T60" fmla="*/ 551 w 1550"/>
                    <a:gd name="T61" fmla="*/ 408 h 1199"/>
                    <a:gd name="T62" fmla="*/ 615 w 1550"/>
                    <a:gd name="T63" fmla="*/ 419 h 1199"/>
                    <a:gd name="T64" fmla="*/ 731 w 1550"/>
                    <a:gd name="T65" fmla="*/ 523 h 1199"/>
                    <a:gd name="T66" fmla="*/ 823 w 1550"/>
                    <a:gd name="T67" fmla="*/ 617 h 1199"/>
                    <a:gd name="T68" fmla="*/ 781 w 1550"/>
                    <a:gd name="T69" fmla="*/ 748 h 1199"/>
                    <a:gd name="T70" fmla="*/ 758 w 1550"/>
                    <a:gd name="T71" fmla="*/ 842 h 1199"/>
                    <a:gd name="T72" fmla="*/ 610 w 1550"/>
                    <a:gd name="T73" fmla="*/ 836 h 1199"/>
                    <a:gd name="T74" fmla="*/ 627 w 1550"/>
                    <a:gd name="T75" fmla="*/ 936 h 1199"/>
                    <a:gd name="T76" fmla="*/ 748 w 1550"/>
                    <a:gd name="T77" fmla="*/ 941 h 1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50" h="1199">
                      <a:moveTo>
                        <a:pt x="748" y="941"/>
                      </a:moveTo>
                      <a:cubicBezTo>
                        <a:pt x="772" y="923"/>
                        <a:pt x="818" y="925"/>
                        <a:pt x="864" y="974"/>
                      </a:cubicBezTo>
                      <a:cubicBezTo>
                        <a:pt x="907" y="1024"/>
                        <a:pt x="985" y="1084"/>
                        <a:pt x="1060" y="1123"/>
                      </a:cubicBezTo>
                      <a:cubicBezTo>
                        <a:pt x="1138" y="1160"/>
                        <a:pt x="1187" y="1167"/>
                        <a:pt x="1203" y="1183"/>
                      </a:cubicBezTo>
                      <a:cubicBezTo>
                        <a:pt x="1219" y="1199"/>
                        <a:pt x="1297" y="1199"/>
                        <a:pt x="1254" y="1155"/>
                      </a:cubicBezTo>
                      <a:cubicBezTo>
                        <a:pt x="1208" y="1111"/>
                        <a:pt x="1116" y="1062"/>
                        <a:pt x="1128" y="1034"/>
                      </a:cubicBezTo>
                      <a:cubicBezTo>
                        <a:pt x="1138" y="1007"/>
                        <a:pt x="1249" y="1078"/>
                        <a:pt x="1281" y="1106"/>
                      </a:cubicBezTo>
                      <a:cubicBezTo>
                        <a:pt x="1313" y="1133"/>
                        <a:pt x="1335" y="1095"/>
                        <a:pt x="1353" y="1067"/>
                      </a:cubicBezTo>
                      <a:cubicBezTo>
                        <a:pt x="1370" y="1039"/>
                        <a:pt x="1340" y="957"/>
                        <a:pt x="1281" y="925"/>
                      </a:cubicBezTo>
                      <a:cubicBezTo>
                        <a:pt x="1219" y="891"/>
                        <a:pt x="1121" y="787"/>
                        <a:pt x="1148" y="748"/>
                      </a:cubicBezTo>
                      <a:cubicBezTo>
                        <a:pt x="1176" y="710"/>
                        <a:pt x="1219" y="726"/>
                        <a:pt x="1269" y="798"/>
                      </a:cubicBezTo>
                      <a:cubicBezTo>
                        <a:pt x="1318" y="869"/>
                        <a:pt x="1358" y="968"/>
                        <a:pt x="1413" y="881"/>
                      </a:cubicBezTo>
                      <a:cubicBezTo>
                        <a:pt x="1467" y="793"/>
                        <a:pt x="1550" y="710"/>
                        <a:pt x="1472" y="704"/>
                      </a:cubicBezTo>
                      <a:cubicBezTo>
                        <a:pt x="1397" y="699"/>
                        <a:pt x="1370" y="627"/>
                        <a:pt x="1297" y="617"/>
                      </a:cubicBezTo>
                      <a:cubicBezTo>
                        <a:pt x="1227" y="605"/>
                        <a:pt x="1192" y="612"/>
                        <a:pt x="1160" y="572"/>
                      </a:cubicBezTo>
                      <a:cubicBezTo>
                        <a:pt x="1128" y="533"/>
                        <a:pt x="1133" y="491"/>
                        <a:pt x="1171" y="473"/>
                      </a:cubicBezTo>
                      <a:cubicBezTo>
                        <a:pt x="1208" y="457"/>
                        <a:pt x="1197" y="385"/>
                        <a:pt x="1116" y="348"/>
                      </a:cubicBezTo>
                      <a:cubicBezTo>
                        <a:pt x="1034" y="309"/>
                        <a:pt x="918" y="276"/>
                        <a:pt x="869" y="232"/>
                      </a:cubicBezTo>
                      <a:cubicBezTo>
                        <a:pt x="818" y="188"/>
                        <a:pt x="763" y="144"/>
                        <a:pt x="697" y="144"/>
                      </a:cubicBezTo>
                      <a:cubicBezTo>
                        <a:pt x="632" y="144"/>
                        <a:pt x="599" y="171"/>
                        <a:pt x="533" y="188"/>
                      </a:cubicBezTo>
                      <a:cubicBezTo>
                        <a:pt x="467" y="204"/>
                        <a:pt x="449" y="188"/>
                        <a:pt x="467" y="116"/>
                      </a:cubicBezTo>
                      <a:cubicBezTo>
                        <a:pt x="483" y="45"/>
                        <a:pt x="461" y="0"/>
                        <a:pt x="395" y="0"/>
                      </a:cubicBezTo>
                      <a:cubicBezTo>
                        <a:pt x="329" y="0"/>
                        <a:pt x="275" y="106"/>
                        <a:pt x="275" y="128"/>
                      </a:cubicBezTo>
                      <a:cubicBezTo>
                        <a:pt x="275" y="148"/>
                        <a:pt x="279" y="204"/>
                        <a:pt x="248" y="199"/>
                      </a:cubicBezTo>
                      <a:cubicBezTo>
                        <a:pt x="214" y="193"/>
                        <a:pt x="225" y="133"/>
                        <a:pt x="252" y="72"/>
                      </a:cubicBezTo>
                      <a:cubicBezTo>
                        <a:pt x="279" y="12"/>
                        <a:pt x="259" y="0"/>
                        <a:pt x="192" y="17"/>
                      </a:cubicBezTo>
                      <a:cubicBezTo>
                        <a:pt x="126" y="34"/>
                        <a:pt x="34" y="56"/>
                        <a:pt x="18" y="128"/>
                      </a:cubicBezTo>
                      <a:cubicBezTo>
                        <a:pt x="0" y="199"/>
                        <a:pt x="10" y="336"/>
                        <a:pt x="82" y="341"/>
                      </a:cubicBezTo>
                      <a:cubicBezTo>
                        <a:pt x="155" y="348"/>
                        <a:pt x="177" y="370"/>
                        <a:pt x="187" y="385"/>
                      </a:cubicBezTo>
                      <a:cubicBezTo>
                        <a:pt x="198" y="402"/>
                        <a:pt x="319" y="397"/>
                        <a:pt x="400" y="413"/>
                      </a:cubicBezTo>
                      <a:cubicBezTo>
                        <a:pt x="483" y="430"/>
                        <a:pt x="551" y="441"/>
                        <a:pt x="551" y="408"/>
                      </a:cubicBezTo>
                      <a:cubicBezTo>
                        <a:pt x="551" y="375"/>
                        <a:pt x="599" y="370"/>
                        <a:pt x="615" y="419"/>
                      </a:cubicBezTo>
                      <a:cubicBezTo>
                        <a:pt x="632" y="469"/>
                        <a:pt x="665" y="511"/>
                        <a:pt x="731" y="523"/>
                      </a:cubicBezTo>
                      <a:cubicBezTo>
                        <a:pt x="797" y="533"/>
                        <a:pt x="834" y="556"/>
                        <a:pt x="823" y="617"/>
                      </a:cubicBezTo>
                      <a:cubicBezTo>
                        <a:pt x="813" y="677"/>
                        <a:pt x="846" y="715"/>
                        <a:pt x="781" y="748"/>
                      </a:cubicBezTo>
                      <a:cubicBezTo>
                        <a:pt x="714" y="782"/>
                        <a:pt x="869" y="854"/>
                        <a:pt x="758" y="842"/>
                      </a:cubicBezTo>
                      <a:cubicBezTo>
                        <a:pt x="649" y="831"/>
                        <a:pt x="642" y="804"/>
                        <a:pt x="610" y="836"/>
                      </a:cubicBezTo>
                      <a:cubicBezTo>
                        <a:pt x="577" y="869"/>
                        <a:pt x="604" y="903"/>
                        <a:pt x="627" y="936"/>
                      </a:cubicBezTo>
                      <a:cubicBezTo>
                        <a:pt x="649" y="968"/>
                        <a:pt x="686" y="985"/>
                        <a:pt x="748" y="94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9" name="ïṧḻiḍè">
                  <a:extLst>
                    <a:ext uri="{FF2B5EF4-FFF2-40B4-BE49-F238E27FC236}">
                      <a16:creationId xmlns:a16="http://schemas.microsoft.com/office/drawing/2014/main" id="{42B9EFF1-D4BE-9D51-86A9-D92D4D3C74AC}"/>
                    </a:ext>
                  </a:extLst>
                </p:cNvPr>
                <p:cNvSpPr/>
                <p:nvPr/>
              </p:nvSpPr>
              <p:spPr bwMode="auto">
                <a:xfrm>
                  <a:off x="1700" y="823"/>
                  <a:ext cx="113" cy="94"/>
                </a:xfrm>
                <a:custGeom>
                  <a:avLst/>
                  <a:gdLst>
                    <a:gd name="T0" fmla="*/ 5 w 292"/>
                    <a:gd name="T1" fmla="*/ 106 h 242"/>
                    <a:gd name="T2" fmla="*/ 11 w 292"/>
                    <a:gd name="T3" fmla="*/ 193 h 242"/>
                    <a:gd name="T4" fmla="*/ 89 w 292"/>
                    <a:gd name="T5" fmla="*/ 220 h 242"/>
                    <a:gd name="T6" fmla="*/ 226 w 292"/>
                    <a:gd name="T7" fmla="*/ 106 h 242"/>
                    <a:gd name="T8" fmla="*/ 232 w 292"/>
                    <a:gd name="T9" fmla="*/ 12 h 242"/>
                    <a:gd name="T10" fmla="*/ 95 w 292"/>
                    <a:gd name="T11" fmla="*/ 5 h 242"/>
                    <a:gd name="T12" fmla="*/ 5 w 292"/>
                    <a:gd name="T13" fmla="*/ 10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242">
                      <a:moveTo>
                        <a:pt x="5" y="106"/>
                      </a:moveTo>
                      <a:cubicBezTo>
                        <a:pt x="5" y="146"/>
                        <a:pt x="0" y="165"/>
                        <a:pt x="11" y="193"/>
                      </a:cubicBezTo>
                      <a:cubicBezTo>
                        <a:pt x="22" y="220"/>
                        <a:pt x="50" y="242"/>
                        <a:pt x="89" y="220"/>
                      </a:cubicBezTo>
                      <a:cubicBezTo>
                        <a:pt x="127" y="198"/>
                        <a:pt x="199" y="121"/>
                        <a:pt x="226" y="106"/>
                      </a:cubicBezTo>
                      <a:cubicBezTo>
                        <a:pt x="253" y="88"/>
                        <a:pt x="292" y="17"/>
                        <a:pt x="232" y="12"/>
                      </a:cubicBezTo>
                      <a:cubicBezTo>
                        <a:pt x="171" y="5"/>
                        <a:pt x="159" y="0"/>
                        <a:pt x="95" y="5"/>
                      </a:cubicBezTo>
                      <a:cubicBezTo>
                        <a:pt x="27" y="12"/>
                        <a:pt x="5" y="0"/>
                        <a:pt x="5" y="10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0" name="îśľîḑe">
                  <a:extLst>
                    <a:ext uri="{FF2B5EF4-FFF2-40B4-BE49-F238E27FC236}">
                      <a16:creationId xmlns:a16="http://schemas.microsoft.com/office/drawing/2014/main" id="{2F68787A-62C4-E861-360C-B37F5915D9CB}"/>
                    </a:ext>
                  </a:extLst>
                </p:cNvPr>
                <p:cNvSpPr/>
                <p:nvPr/>
              </p:nvSpPr>
              <p:spPr bwMode="auto">
                <a:xfrm>
                  <a:off x="2148" y="389"/>
                  <a:ext cx="1252" cy="1004"/>
                </a:xfrm>
                <a:custGeom>
                  <a:avLst/>
                  <a:gdLst>
                    <a:gd name="T0" fmla="*/ 1226 w 3210"/>
                    <a:gd name="T1" fmla="*/ 2263 h 2576"/>
                    <a:gd name="T2" fmla="*/ 1379 w 3210"/>
                    <a:gd name="T3" fmla="*/ 2428 h 2576"/>
                    <a:gd name="T4" fmla="*/ 1495 w 3210"/>
                    <a:gd name="T5" fmla="*/ 2455 h 2576"/>
                    <a:gd name="T6" fmla="*/ 1583 w 3210"/>
                    <a:gd name="T7" fmla="*/ 2455 h 2576"/>
                    <a:gd name="T8" fmla="*/ 1643 w 3210"/>
                    <a:gd name="T9" fmla="*/ 2251 h 2576"/>
                    <a:gd name="T10" fmla="*/ 1678 w 3210"/>
                    <a:gd name="T11" fmla="*/ 2147 h 2576"/>
                    <a:gd name="T12" fmla="*/ 1742 w 3210"/>
                    <a:gd name="T13" fmla="*/ 2054 h 2576"/>
                    <a:gd name="T14" fmla="*/ 1820 w 3210"/>
                    <a:gd name="T15" fmla="*/ 1982 h 2576"/>
                    <a:gd name="T16" fmla="*/ 1941 w 3210"/>
                    <a:gd name="T17" fmla="*/ 1919 h 2576"/>
                    <a:gd name="T18" fmla="*/ 2041 w 3210"/>
                    <a:gd name="T19" fmla="*/ 1864 h 2576"/>
                    <a:gd name="T20" fmla="*/ 2157 w 3210"/>
                    <a:gd name="T21" fmla="*/ 1727 h 2576"/>
                    <a:gd name="T22" fmla="*/ 2210 w 3210"/>
                    <a:gd name="T23" fmla="*/ 1693 h 2576"/>
                    <a:gd name="T24" fmla="*/ 2376 w 3210"/>
                    <a:gd name="T25" fmla="*/ 1693 h 2576"/>
                    <a:gd name="T26" fmla="*/ 2595 w 3210"/>
                    <a:gd name="T27" fmla="*/ 1557 h 2576"/>
                    <a:gd name="T28" fmla="*/ 2688 w 3210"/>
                    <a:gd name="T29" fmla="*/ 1402 h 2576"/>
                    <a:gd name="T30" fmla="*/ 2651 w 3210"/>
                    <a:gd name="T31" fmla="*/ 1281 h 2576"/>
                    <a:gd name="T32" fmla="*/ 2727 w 3210"/>
                    <a:gd name="T33" fmla="*/ 1192 h 2576"/>
                    <a:gd name="T34" fmla="*/ 2800 w 3210"/>
                    <a:gd name="T35" fmla="*/ 1116 h 2576"/>
                    <a:gd name="T36" fmla="*/ 2800 w 3210"/>
                    <a:gd name="T37" fmla="*/ 957 h 2576"/>
                    <a:gd name="T38" fmla="*/ 2793 w 3210"/>
                    <a:gd name="T39" fmla="*/ 797 h 2576"/>
                    <a:gd name="T40" fmla="*/ 2848 w 3210"/>
                    <a:gd name="T41" fmla="*/ 627 h 2576"/>
                    <a:gd name="T42" fmla="*/ 2925 w 3210"/>
                    <a:gd name="T43" fmla="*/ 489 h 2576"/>
                    <a:gd name="T44" fmla="*/ 3096 w 3210"/>
                    <a:gd name="T45" fmla="*/ 363 h 2576"/>
                    <a:gd name="T46" fmla="*/ 3162 w 3210"/>
                    <a:gd name="T47" fmla="*/ 254 h 2576"/>
                    <a:gd name="T48" fmla="*/ 3008 w 3210"/>
                    <a:gd name="T49" fmla="*/ 236 h 2576"/>
                    <a:gd name="T50" fmla="*/ 2734 w 3210"/>
                    <a:gd name="T51" fmla="*/ 308 h 2576"/>
                    <a:gd name="T52" fmla="*/ 2552 w 3210"/>
                    <a:gd name="T53" fmla="*/ 395 h 2576"/>
                    <a:gd name="T54" fmla="*/ 2535 w 3210"/>
                    <a:gd name="T55" fmla="*/ 346 h 2576"/>
                    <a:gd name="T56" fmla="*/ 2700 w 3210"/>
                    <a:gd name="T57" fmla="*/ 247 h 2576"/>
                    <a:gd name="T58" fmla="*/ 2716 w 3210"/>
                    <a:gd name="T59" fmla="*/ 133 h 2576"/>
                    <a:gd name="T60" fmla="*/ 2458 w 3210"/>
                    <a:gd name="T61" fmla="*/ 88 h 2576"/>
                    <a:gd name="T62" fmla="*/ 2270 w 3210"/>
                    <a:gd name="T63" fmla="*/ 66 h 2576"/>
                    <a:gd name="T64" fmla="*/ 2100 w 3210"/>
                    <a:gd name="T65" fmla="*/ 27 h 2576"/>
                    <a:gd name="T66" fmla="*/ 1904 w 3210"/>
                    <a:gd name="T67" fmla="*/ 44 h 2576"/>
                    <a:gd name="T68" fmla="*/ 1783 w 3210"/>
                    <a:gd name="T69" fmla="*/ 22 h 2576"/>
                    <a:gd name="T70" fmla="*/ 1704 w 3210"/>
                    <a:gd name="T71" fmla="*/ 99 h 2576"/>
                    <a:gd name="T72" fmla="*/ 1594 w 3210"/>
                    <a:gd name="T73" fmla="*/ 93 h 2576"/>
                    <a:gd name="T74" fmla="*/ 1430 w 3210"/>
                    <a:gd name="T75" fmla="*/ 104 h 2576"/>
                    <a:gd name="T76" fmla="*/ 1330 w 3210"/>
                    <a:gd name="T77" fmla="*/ 165 h 2576"/>
                    <a:gd name="T78" fmla="*/ 1150 w 3210"/>
                    <a:gd name="T79" fmla="*/ 153 h 2576"/>
                    <a:gd name="T80" fmla="*/ 997 w 3210"/>
                    <a:gd name="T81" fmla="*/ 182 h 2576"/>
                    <a:gd name="T82" fmla="*/ 760 w 3210"/>
                    <a:gd name="T83" fmla="*/ 214 h 2576"/>
                    <a:gd name="T84" fmla="*/ 627 w 3210"/>
                    <a:gd name="T85" fmla="*/ 296 h 2576"/>
                    <a:gd name="T86" fmla="*/ 523 w 3210"/>
                    <a:gd name="T87" fmla="*/ 368 h 2576"/>
                    <a:gd name="T88" fmla="*/ 319 w 3210"/>
                    <a:gd name="T89" fmla="*/ 435 h 2576"/>
                    <a:gd name="T90" fmla="*/ 397 w 3210"/>
                    <a:gd name="T91" fmla="*/ 467 h 2576"/>
                    <a:gd name="T92" fmla="*/ 430 w 3210"/>
                    <a:gd name="T93" fmla="*/ 545 h 2576"/>
                    <a:gd name="T94" fmla="*/ 219 w 3210"/>
                    <a:gd name="T95" fmla="*/ 605 h 2576"/>
                    <a:gd name="T96" fmla="*/ 66 w 3210"/>
                    <a:gd name="T97" fmla="*/ 693 h 2576"/>
                    <a:gd name="T98" fmla="*/ 198 w 3210"/>
                    <a:gd name="T99" fmla="*/ 760 h 2576"/>
                    <a:gd name="T100" fmla="*/ 209 w 3210"/>
                    <a:gd name="T101" fmla="*/ 819 h 2576"/>
                    <a:gd name="T102" fmla="*/ 309 w 3210"/>
                    <a:gd name="T103" fmla="*/ 935 h 2576"/>
                    <a:gd name="T104" fmla="*/ 412 w 3210"/>
                    <a:gd name="T105" fmla="*/ 918 h 2576"/>
                    <a:gd name="T106" fmla="*/ 736 w 3210"/>
                    <a:gd name="T107" fmla="*/ 957 h 2576"/>
                    <a:gd name="T108" fmla="*/ 946 w 3210"/>
                    <a:gd name="T109" fmla="*/ 1237 h 2576"/>
                    <a:gd name="T110" fmla="*/ 978 w 3210"/>
                    <a:gd name="T111" fmla="*/ 1418 h 2576"/>
                    <a:gd name="T112" fmla="*/ 1178 w 3210"/>
                    <a:gd name="T113" fmla="*/ 1414 h 2576"/>
                    <a:gd name="T114" fmla="*/ 1178 w 3210"/>
                    <a:gd name="T115" fmla="*/ 1687 h 2576"/>
                    <a:gd name="T116" fmla="*/ 1039 w 3210"/>
                    <a:gd name="T117" fmla="*/ 1859 h 2576"/>
                    <a:gd name="T118" fmla="*/ 1226 w 3210"/>
                    <a:gd name="T119" fmla="*/ 2263 h 2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210" h="2576">
                      <a:moveTo>
                        <a:pt x="1226" y="2263"/>
                      </a:moveTo>
                      <a:cubicBezTo>
                        <a:pt x="1276" y="2327"/>
                        <a:pt x="1336" y="2428"/>
                        <a:pt x="1379" y="2428"/>
                      </a:cubicBezTo>
                      <a:cubicBezTo>
                        <a:pt x="1425" y="2428"/>
                        <a:pt x="1479" y="2411"/>
                        <a:pt x="1495" y="2455"/>
                      </a:cubicBezTo>
                      <a:cubicBezTo>
                        <a:pt x="1513" y="2499"/>
                        <a:pt x="1546" y="2576"/>
                        <a:pt x="1583" y="2455"/>
                      </a:cubicBezTo>
                      <a:cubicBezTo>
                        <a:pt x="1621" y="2334"/>
                        <a:pt x="1651" y="2307"/>
                        <a:pt x="1643" y="2251"/>
                      </a:cubicBezTo>
                      <a:cubicBezTo>
                        <a:pt x="1638" y="2197"/>
                        <a:pt x="1643" y="2174"/>
                        <a:pt x="1678" y="2147"/>
                      </a:cubicBezTo>
                      <a:cubicBezTo>
                        <a:pt x="1710" y="2119"/>
                        <a:pt x="1742" y="2092"/>
                        <a:pt x="1742" y="2054"/>
                      </a:cubicBezTo>
                      <a:cubicBezTo>
                        <a:pt x="1742" y="2016"/>
                        <a:pt x="1799" y="1994"/>
                        <a:pt x="1820" y="1982"/>
                      </a:cubicBezTo>
                      <a:cubicBezTo>
                        <a:pt x="1842" y="1971"/>
                        <a:pt x="1915" y="1908"/>
                        <a:pt x="1941" y="1919"/>
                      </a:cubicBezTo>
                      <a:cubicBezTo>
                        <a:pt x="1968" y="1930"/>
                        <a:pt x="1979" y="1913"/>
                        <a:pt x="2041" y="1864"/>
                      </a:cubicBezTo>
                      <a:cubicBezTo>
                        <a:pt x="2100" y="1814"/>
                        <a:pt x="2157" y="1770"/>
                        <a:pt x="2157" y="1727"/>
                      </a:cubicBezTo>
                      <a:cubicBezTo>
                        <a:pt x="2157" y="1683"/>
                        <a:pt x="2189" y="1671"/>
                        <a:pt x="2210" y="1693"/>
                      </a:cubicBezTo>
                      <a:cubicBezTo>
                        <a:pt x="2233" y="1715"/>
                        <a:pt x="2310" y="1732"/>
                        <a:pt x="2376" y="1693"/>
                      </a:cubicBezTo>
                      <a:cubicBezTo>
                        <a:pt x="2442" y="1655"/>
                        <a:pt x="2568" y="1567"/>
                        <a:pt x="2595" y="1557"/>
                      </a:cubicBezTo>
                      <a:cubicBezTo>
                        <a:pt x="2622" y="1545"/>
                        <a:pt x="2711" y="1485"/>
                        <a:pt x="2688" y="1402"/>
                      </a:cubicBezTo>
                      <a:cubicBezTo>
                        <a:pt x="2668" y="1320"/>
                        <a:pt x="2618" y="1353"/>
                        <a:pt x="2651" y="1281"/>
                      </a:cubicBezTo>
                      <a:cubicBezTo>
                        <a:pt x="2684" y="1210"/>
                        <a:pt x="2684" y="1187"/>
                        <a:pt x="2727" y="1192"/>
                      </a:cubicBezTo>
                      <a:cubicBezTo>
                        <a:pt x="2772" y="1199"/>
                        <a:pt x="2776" y="1143"/>
                        <a:pt x="2800" y="1116"/>
                      </a:cubicBezTo>
                      <a:cubicBezTo>
                        <a:pt x="2821" y="1089"/>
                        <a:pt x="2809" y="1011"/>
                        <a:pt x="2800" y="957"/>
                      </a:cubicBezTo>
                      <a:cubicBezTo>
                        <a:pt x="2788" y="901"/>
                        <a:pt x="2739" y="896"/>
                        <a:pt x="2793" y="797"/>
                      </a:cubicBezTo>
                      <a:cubicBezTo>
                        <a:pt x="2848" y="698"/>
                        <a:pt x="2848" y="688"/>
                        <a:pt x="2848" y="627"/>
                      </a:cubicBezTo>
                      <a:cubicBezTo>
                        <a:pt x="2848" y="565"/>
                        <a:pt x="2887" y="523"/>
                        <a:pt x="2925" y="489"/>
                      </a:cubicBezTo>
                      <a:cubicBezTo>
                        <a:pt x="2964" y="456"/>
                        <a:pt x="3013" y="402"/>
                        <a:pt x="3096" y="363"/>
                      </a:cubicBezTo>
                      <a:cubicBezTo>
                        <a:pt x="3178" y="325"/>
                        <a:pt x="3210" y="330"/>
                        <a:pt x="3162" y="254"/>
                      </a:cubicBezTo>
                      <a:cubicBezTo>
                        <a:pt x="3112" y="175"/>
                        <a:pt x="3090" y="225"/>
                        <a:pt x="3008" y="236"/>
                      </a:cubicBezTo>
                      <a:cubicBezTo>
                        <a:pt x="2925" y="247"/>
                        <a:pt x="2788" y="291"/>
                        <a:pt x="2734" y="308"/>
                      </a:cubicBezTo>
                      <a:cubicBezTo>
                        <a:pt x="2679" y="325"/>
                        <a:pt x="2590" y="375"/>
                        <a:pt x="2552" y="395"/>
                      </a:cubicBezTo>
                      <a:cubicBezTo>
                        <a:pt x="2512" y="417"/>
                        <a:pt x="2485" y="385"/>
                        <a:pt x="2535" y="346"/>
                      </a:cubicBezTo>
                      <a:cubicBezTo>
                        <a:pt x="2584" y="308"/>
                        <a:pt x="2684" y="286"/>
                        <a:pt x="2700" y="247"/>
                      </a:cubicBezTo>
                      <a:cubicBezTo>
                        <a:pt x="2716" y="209"/>
                        <a:pt x="2825" y="148"/>
                        <a:pt x="2716" y="133"/>
                      </a:cubicBezTo>
                      <a:cubicBezTo>
                        <a:pt x="2606" y="115"/>
                        <a:pt x="2542" y="88"/>
                        <a:pt x="2458" y="88"/>
                      </a:cubicBezTo>
                      <a:cubicBezTo>
                        <a:pt x="2376" y="88"/>
                        <a:pt x="2321" y="99"/>
                        <a:pt x="2270" y="66"/>
                      </a:cubicBezTo>
                      <a:cubicBezTo>
                        <a:pt x="2221" y="32"/>
                        <a:pt x="2178" y="12"/>
                        <a:pt x="2100" y="27"/>
                      </a:cubicBezTo>
                      <a:cubicBezTo>
                        <a:pt x="2025" y="44"/>
                        <a:pt x="1931" y="32"/>
                        <a:pt x="1904" y="44"/>
                      </a:cubicBezTo>
                      <a:cubicBezTo>
                        <a:pt x="1874" y="55"/>
                        <a:pt x="1842" y="0"/>
                        <a:pt x="1783" y="22"/>
                      </a:cubicBezTo>
                      <a:cubicBezTo>
                        <a:pt x="1721" y="44"/>
                        <a:pt x="1694" y="82"/>
                        <a:pt x="1704" y="99"/>
                      </a:cubicBezTo>
                      <a:cubicBezTo>
                        <a:pt x="1715" y="115"/>
                        <a:pt x="1673" y="99"/>
                        <a:pt x="1594" y="93"/>
                      </a:cubicBezTo>
                      <a:cubicBezTo>
                        <a:pt x="1517" y="88"/>
                        <a:pt x="1468" y="104"/>
                        <a:pt x="1430" y="104"/>
                      </a:cubicBezTo>
                      <a:cubicBezTo>
                        <a:pt x="1392" y="104"/>
                        <a:pt x="1414" y="171"/>
                        <a:pt x="1330" y="165"/>
                      </a:cubicBezTo>
                      <a:cubicBezTo>
                        <a:pt x="1247" y="160"/>
                        <a:pt x="1167" y="153"/>
                        <a:pt x="1150" y="153"/>
                      </a:cubicBezTo>
                      <a:cubicBezTo>
                        <a:pt x="1132" y="153"/>
                        <a:pt x="1110" y="153"/>
                        <a:pt x="997" y="182"/>
                      </a:cubicBezTo>
                      <a:cubicBezTo>
                        <a:pt x="881" y="209"/>
                        <a:pt x="825" y="209"/>
                        <a:pt x="760" y="214"/>
                      </a:cubicBezTo>
                      <a:cubicBezTo>
                        <a:pt x="693" y="220"/>
                        <a:pt x="599" y="242"/>
                        <a:pt x="627" y="296"/>
                      </a:cubicBezTo>
                      <a:cubicBezTo>
                        <a:pt x="655" y="352"/>
                        <a:pt x="622" y="368"/>
                        <a:pt x="523" y="368"/>
                      </a:cubicBezTo>
                      <a:cubicBezTo>
                        <a:pt x="424" y="368"/>
                        <a:pt x="319" y="417"/>
                        <a:pt x="319" y="435"/>
                      </a:cubicBezTo>
                      <a:cubicBezTo>
                        <a:pt x="319" y="451"/>
                        <a:pt x="330" y="478"/>
                        <a:pt x="397" y="467"/>
                      </a:cubicBezTo>
                      <a:cubicBezTo>
                        <a:pt x="461" y="456"/>
                        <a:pt x="490" y="495"/>
                        <a:pt x="430" y="545"/>
                      </a:cubicBezTo>
                      <a:cubicBezTo>
                        <a:pt x="370" y="594"/>
                        <a:pt x="287" y="599"/>
                        <a:pt x="219" y="605"/>
                      </a:cubicBezTo>
                      <a:cubicBezTo>
                        <a:pt x="155" y="610"/>
                        <a:pt x="0" y="639"/>
                        <a:pt x="66" y="693"/>
                      </a:cubicBezTo>
                      <a:cubicBezTo>
                        <a:pt x="133" y="748"/>
                        <a:pt x="198" y="748"/>
                        <a:pt x="198" y="760"/>
                      </a:cubicBezTo>
                      <a:cubicBezTo>
                        <a:pt x="198" y="769"/>
                        <a:pt x="155" y="775"/>
                        <a:pt x="209" y="819"/>
                      </a:cubicBezTo>
                      <a:cubicBezTo>
                        <a:pt x="264" y="863"/>
                        <a:pt x="298" y="908"/>
                        <a:pt x="309" y="935"/>
                      </a:cubicBezTo>
                      <a:cubicBezTo>
                        <a:pt x="319" y="962"/>
                        <a:pt x="362" y="957"/>
                        <a:pt x="412" y="918"/>
                      </a:cubicBezTo>
                      <a:cubicBezTo>
                        <a:pt x="461" y="879"/>
                        <a:pt x="661" y="908"/>
                        <a:pt x="736" y="957"/>
                      </a:cubicBezTo>
                      <a:cubicBezTo>
                        <a:pt x="814" y="1006"/>
                        <a:pt x="941" y="1138"/>
                        <a:pt x="946" y="1237"/>
                      </a:cubicBezTo>
                      <a:cubicBezTo>
                        <a:pt x="951" y="1335"/>
                        <a:pt x="930" y="1418"/>
                        <a:pt x="978" y="1418"/>
                      </a:cubicBezTo>
                      <a:cubicBezTo>
                        <a:pt x="1029" y="1418"/>
                        <a:pt x="1110" y="1315"/>
                        <a:pt x="1178" y="1414"/>
                      </a:cubicBezTo>
                      <a:cubicBezTo>
                        <a:pt x="1242" y="1512"/>
                        <a:pt x="1276" y="1644"/>
                        <a:pt x="1178" y="1687"/>
                      </a:cubicBezTo>
                      <a:cubicBezTo>
                        <a:pt x="1078" y="1732"/>
                        <a:pt x="1024" y="1759"/>
                        <a:pt x="1039" y="1859"/>
                      </a:cubicBezTo>
                      <a:cubicBezTo>
                        <a:pt x="1057" y="1957"/>
                        <a:pt x="1137" y="2144"/>
                        <a:pt x="1226" y="22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1" name="işľîḓê">
                  <a:extLst>
                    <a:ext uri="{FF2B5EF4-FFF2-40B4-BE49-F238E27FC236}">
                      <a16:creationId xmlns:a16="http://schemas.microsoft.com/office/drawing/2014/main" id="{649A03B3-E0D8-2371-B015-59814C0A072F}"/>
                    </a:ext>
                  </a:extLst>
                </p:cNvPr>
                <p:cNvSpPr/>
                <p:nvPr/>
              </p:nvSpPr>
              <p:spPr bwMode="auto">
                <a:xfrm>
                  <a:off x="3436" y="1419"/>
                  <a:ext cx="804" cy="699"/>
                </a:xfrm>
                <a:custGeom>
                  <a:avLst/>
                  <a:gdLst>
                    <a:gd name="T0" fmla="*/ 1485 w 2060"/>
                    <a:gd name="T1" fmla="*/ 318 h 1794"/>
                    <a:gd name="T2" fmla="*/ 1285 w 2060"/>
                    <a:gd name="T3" fmla="*/ 365 h 1794"/>
                    <a:gd name="T4" fmla="*/ 1148 w 2060"/>
                    <a:gd name="T5" fmla="*/ 357 h 1794"/>
                    <a:gd name="T6" fmla="*/ 1034 w 2060"/>
                    <a:gd name="T7" fmla="*/ 298 h 1794"/>
                    <a:gd name="T8" fmla="*/ 1076 w 2060"/>
                    <a:gd name="T9" fmla="*/ 29 h 1794"/>
                    <a:gd name="T10" fmla="*/ 936 w 2060"/>
                    <a:gd name="T11" fmla="*/ 158 h 1794"/>
                    <a:gd name="T12" fmla="*/ 958 w 2060"/>
                    <a:gd name="T13" fmla="*/ 412 h 1794"/>
                    <a:gd name="T14" fmla="*/ 746 w 2060"/>
                    <a:gd name="T15" fmla="*/ 525 h 1794"/>
                    <a:gd name="T16" fmla="*/ 583 w 2060"/>
                    <a:gd name="T17" fmla="*/ 644 h 1794"/>
                    <a:gd name="T18" fmla="*/ 459 w 2060"/>
                    <a:gd name="T19" fmla="*/ 733 h 1794"/>
                    <a:gd name="T20" fmla="*/ 383 w 2060"/>
                    <a:gd name="T21" fmla="*/ 800 h 1794"/>
                    <a:gd name="T22" fmla="*/ 290 w 2060"/>
                    <a:gd name="T23" fmla="*/ 878 h 1794"/>
                    <a:gd name="T24" fmla="*/ 420 w 2060"/>
                    <a:gd name="T25" fmla="*/ 1007 h 1794"/>
                    <a:gd name="T26" fmla="*/ 442 w 2060"/>
                    <a:gd name="T27" fmla="*/ 1215 h 1794"/>
                    <a:gd name="T28" fmla="*/ 211 w 2060"/>
                    <a:gd name="T29" fmla="*/ 1211 h 1794"/>
                    <a:gd name="T30" fmla="*/ 29 w 2060"/>
                    <a:gd name="T31" fmla="*/ 1234 h 1794"/>
                    <a:gd name="T32" fmla="*/ 43 w 2060"/>
                    <a:gd name="T33" fmla="*/ 1422 h 1794"/>
                    <a:gd name="T34" fmla="*/ 29 w 2060"/>
                    <a:gd name="T35" fmla="*/ 1656 h 1794"/>
                    <a:gd name="T36" fmla="*/ 179 w 2060"/>
                    <a:gd name="T37" fmla="*/ 1747 h 1794"/>
                    <a:gd name="T38" fmla="*/ 379 w 2060"/>
                    <a:gd name="T39" fmla="*/ 1747 h 1794"/>
                    <a:gd name="T40" fmla="*/ 511 w 2060"/>
                    <a:gd name="T41" fmla="*/ 1559 h 1794"/>
                    <a:gd name="T42" fmla="*/ 623 w 2060"/>
                    <a:gd name="T43" fmla="*/ 1391 h 1794"/>
                    <a:gd name="T44" fmla="*/ 717 w 2060"/>
                    <a:gd name="T45" fmla="*/ 1242 h 1794"/>
                    <a:gd name="T46" fmla="*/ 869 w 2060"/>
                    <a:gd name="T47" fmla="*/ 1246 h 1794"/>
                    <a:gd name="T48" fmla="*/ 954 w 2060"/>
                    <a:gd name="T49" fmla="*/ 1179 h 1794"/>
                    <a:gd name="T50" fmla="*/ 1064 w 2060"/>
                    <a:gd name="T51" fmla="*/ 1273 h 1794"/>
                    <a:gd name="T52" fmla="*/ 1239 w 2060"/>
                    <a:gd name="T53" fmla="*/ 1438 h 1794"/>
                    <a:gd name="T54" fmla="*/ 1328 w 2060"/>
                    <a:gd name="T55" fmla="*/ 1633 h 1794"/>
                    <a:gd name="T56" fmla="*/ 1376 w 2060"/>
                    <a:gd name="T57" fmla="*/ 1614 h 1794"/>
                    <a:gd name="T58" fmla="*/ 1370 w 2060"/>
                    <a:gd name="T59" fmla="*/ 1493 h 1794"/>
                    <a:gd name="T60" fmla="*/ 1459 w 2060"/>
                    <a:gd name="T61" fmla="*/ 1508 h 1794"/>
                    <a:gd name="T62" fmla="*/ 1363 w 2060"/>
                    <a:gd name="T63" fmla="*/ 1411 h 1794"/>
                    <a:gd name="T64" fmla="*/ 1239 w 2060"/>
                    <a:gd name="T65" fmla="*/ 1305 h 1794"/>
                    <a:gd name="T66" fmla="*/ 1143 w 2060"/>
                    <a:gd name="T67" fmla="*/ 1145 h 1794"/>
                    <a:gd name="T68" fmla="*/ 1217 w 2060"/>
                    <a:gd name="T69" fmla="*/ 1108 h 1794"/>
                    <a:gd name="T70" fmla="*/ 1402 w 2060"/>
                    <a:gd name="T71" fmla="*/ 1278 h 1794"/>
                    <a:gd name="T72" fmla="*/ 1544 w 2060"/>
                    <a:gd name="T73" fmla="*/ 1422 h 1794"/>
                    <a:gd name="T74" fmla="*/ 1629 w 2060"/>
                    <a:gd name="T75" fmla="*/ 1680 h 1794"/>
                    <a:gd name="T76" fmla="*/ 1792 w 2060"/>
                    <a:gd name="T77" fmla="*/ 1656 h 1794"/>
                    <a:gd name="T78" fmla="*/ 1744 w 2060"/>
                    <a:gd name="T79" fmla="*/ 1493 h 1794"/>
                    <a:gd name="T80" fmla="*/ 1931 w 2060"/>
                    <a:gd name="T81" fmla="*/ 1469 h 1794"/>
                    <a:gd name="T82" fmla="*/ 1975 w 2060"/>
                    <a:gd name="T83" fmla="*/ 1312 h 1794"/>
                    <a:gd name="T84" fmla="*/ 1564 w 2060"/>
                    <a:gd name="T85" fmla="*/ 267 h 1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0" h="1794">
                      <a:moveTo>
                        <a:pt x="1564" y="267"/>
                      </a:moveTo>
                      <a:cubicBezTo>
                        <a:pt x="1539" y="311"/>
                        <a:pt x="1511" y="330"/>
                        <a:pt x="1485" y="318"/>
                      </a:cubicBezTo>
                      <a:cubicBezTo>
                        <a:pt x="1459" y="306"/>
                        <a:pt x="1454" y="311"/>
                        <a:pt x="1400" y="326"/>
                      </a:cubicBezTo>
                      <a:cubicBezTo>
                        <a:pt x="1343" y="341"/>
                        <a:pt x="1307" y="357"/>
                        <a:pt x="1285" y="365"/>
                      </a:cubicBezTo>
                      <a:cubicBezTo>
                        <a:pt x="1261" y="373"/>
                        <a:pt x="1239" y="353"/>
                        <a:pt x="1217" y="346"/>
                      </a:cubicBezTo>
                      <a:cubicBezTo>
                        <a:pt x="1196" y="338"/>
                        <a:pt x="1176" y="326"/>
                        <a:pt x="1148" y="357"/>
                      </a:cubicBezTo>
                      <a:cubicBezTo>
                        <a:pt x="1117" y="388"/>
                        <a:pt x="1117" y="380"/>
                        <a:pt x="1098" y="365"/>
                      </a:cubicBezTo>
                      <a:cubicBezTo>
                        <a:pt x="1080" y="350"/>
                        <a:pt x="1054" y="346"/>
                        <a:pt x="1034" y="298"/>
                      </a:cubicBezTo>
                      <a:cubicBezTo>
                        <a:pt x="1017" y="251"/>
                        <a:pt x="1061" y="177"/>
                        <a:pt x="1061" y="143"/>
                      </a:cubicBezTo>
                      <a:cubicBezTo>
                        <a:pt x="1061" y="107"/>
                        <a:pt x="1074" y="56"/>
                        <a:pt x="1076" y="29"/>
                      </a:cubicBezTo>
                      <a:cubicBezTo>
                        <a:pt x="1080" y="0"/>
                        <a:pt x="1054" y="13"/>
                        <a:pt x="1028" y="40"/>
                      </a:cubicBezTo>
                      <a:cubicBezTo>
                        <a:pt x="1001" y="67"/>
                        <a:pt x="921" y="79"/>
                        <a:pt x="936" y="158"/>
                      </a:cubicBezTo>
                      <a:cubicBezTo>
                        <a:pt x="949" y="236"/>
                        <a:pt x="980" y="274"/>
                        <a:pt x="980" y="323"/>
                      </a:cubicBezTo>
                      <a:cubicBezTo>
                        <a:pt x="980" y="370"/>
                        <a:pt x="984" y="417"/>
                        <a:pt x="958" y="412"/>
                      </a:cubicBezTo>
                      <a:cubicBezTo>
                        <a:pt x="932" y="408"/>
                        <a:pt x="843" y="431"/>
                        <a:pt x="810" y="447"/>
                      </a:cubicBezTo>
                      <a:cubicBezTo>
                        <a:pt x="775" y="464"/>
                        <a:pt x="760" y="474"/>
                        <a:pt x="746" y="525"/>
                      </a:cubicBezTo>
                      <a:cubicBezTo>
                        <a:pt x="732" y="577"/>
                        <a:pt x="727" y="565"/>
                        <a:pt x="695" y="573"/>
                      </a:cubicBezTo>
                      <a:cubicBezTo>
                        <a:pt x="660" y="580"/>
                        <a:pt x="590" y="600"/>
                        <a:pt x="583" y="644"/>
                      </a:cubicBezTo>
                      <a:cubicBezTo>
                        <a:pt x="575" y="686"/>
                        <a:pt x="558" y="674"/>
                        <a:pt x="522" y="710"/>
                      </a:cubicBezTo>
                      <a:cubicBezTo>
                        <a:pt x="490" y="745"/>
                        <a:pt x="485" y="737"/>
                        <a:pt x="459" y="733"/>
                      </a:cubicBezTo>
                      <a:cubicBezTo>
                        <a:pt x="433" y="728"/>
                        <a:pt x="420" y="748"/>
                        <a:pt x="427" y="780"/>
                      </a:cubicBezTo>
                      <a:cubicBezTo>
                        <a:pt x="433" y="812"/>
                        <a:pt x="422" y="795"/>
                        <a:pt x="383" y="800"/>
                      </a:cubicBezTo>
                      <a:cubicBezTo>
                        <a:pt x="341" y="804"/>
                        <a:pt x="304" y="812"/>
                        <a:pt x="270" y="812"/>
                      </a:cubicBezTo>
                      <a:cubicBezTo>
                        <a:pt x="237" y="812"/>
                        <a:pt x="248" y="866"/>
                        <a:pt x="290" y="878"/>
                      </a:cubicBezTo>
                      <a:cubicBezTo>
                        <a:pt x="331" y="889"/>
                        <a:pt x="368" y="925"/>
                        <a:pt x="379" y="960"/>
                      </a:cubicBezTo>
                      <a:cubicBezTo>
                        <a:pt x="390" y="995"/>
                        <a:pt x="401" y="992"/>
                        <a:pt x="420" y="1007"/>
                      </a:cubicBezTo>
                      <a:cubicBezTo>
                        <a:pt x="438" y="1022"/>
                        <a:pt x="470" y="1069"/>
                        <a:pt x="464" y="1116"/>
                      </a:cubicBezTo>
                      <a:cubicBezTo>
                        <a:pt x="457" y="1164"/>
                        <a:pt x="444" y="1179"/>
                        <a:pt x="442" y="1215"/>
                      </a:cubicBezTo>
                      <a:cubicBezTo>
                        <a:pt x="438" y="1249"/>
                        <a:pt x="420" y="1249"/>
                        <a:pt x="359" y="1238"/>
                      </a:cubicBezTo>
                      <a:cubicBezTo>
                        <a:pt x="301" y="1226"/>
                        <a:pt x="253" y="1219"/>
                        <a:pt x="211" y="1211"/>
                      </a:cubicBezTo>
                      <a:cubicBezTo>
                        <a:pt x="171" y="1202"/>
                        <a:pt x="142" y="1199"/>
                        <a:pt x="104" y="1215"/>
                      </a:cubicBezTo>
                      <a:cubicBezTo>
                        <a:pt x="67" y="1231"/>
                        <a:pt x="59" y="1215"/>
                        <a:pt x="29" y="1234"/>
                      </a:cubicBezTo>
                      <a:cubicBezTo>
                        <a:pt x="0" y="1254"/>
                        <a:pt x="17" y="1289"/>
                        <a:pt x="32" y="1316"/>
                      </a:cubicBezTo>
                      <a:cubicBezTo>
                        <a:pt x="48" y="1343"/>
                        <a:pt x="37" y="1395"/>
                        <a:pt x="43" y="1422"/>
                      </a:cubicBezTo>
                      <a:cubicBezTo>
                        <a:pt x="53" y="1449"/>
                        <a:pt x="29" y="1512"/>
                        <a:pt x="17" y="1548"/>
                      </a:cubicBezTo>
                      <a:cubicBezTo>
                        <a:pt x="6" y="1582"/>
                        <a:pt x="37" y="1622"/>
                        <a:pt x="29" y="1656"/>
                      </a:cubicBezTo>
                      <a:cubicBezTo>
                        <a:pt x="22" y="1693"/>
                        <a:pt x="37" y="1720"/>
                        <a:pt x="67" y="1720"/>
                      </a:cubicBezTo>
                      <a:cubicBezTo>
                        <a:pt x="96" y="1720"/>
                        <a:pt x="164" y="1712"/>
                        <a:pt x="179" y="1747"/>
                      </a:cubicBezTo>
                      <a:cubicBezTo>
                        <a:pt x="194" y="1782"/>
                        <a:pt x="220" y="1782"/>
                        <a:pt x="248" y="1767"/>
                      </a:cubicBezTo>
                      <a:cubicBezTo>
                        <a:pt x="279" y="1750"/>
                        <a:pt x="356" y="1794"/>
                        <a:pt x="379" y="1747"/>
                      </a:cubicBezTo>
                      <a:cubicBezTo>
                        <a:pt x="401" y="1700"/>
                        <a:pt x="457" y="1680"/>
                        <a:pt x="470" y="1642"/>
                      </a:cubicBezTo>
                      <a:cubicBezTo>
                        <a:pt x="485" y="1602"/>
                        <a:pt x="536" y="1595"/>
                        <a:pt x="511" y="1559"/>
                      </a:cubicBezTo>
                      <a:cubicBezTo>
                        <a:pt x="490" y="1523"/>
                        <a:pt x="510" y="1500"/>
                        <a:pt x="531" y="1476"/>
                      </a:cubicBezTo>
                      <a:cubicBezTo>
                        <a:pt x="553" y="1453"/>
                        <a:pt x="590" y="1411"/>
                        <a:pt x="623" y="1391"/>
                      </a:cubicBezTo>
                      <a:cubicBezTo>
                        <a:pt x="657" y="1372"/>
                        <a:pt x="671" y="1367"/>
                        <a:pt x="675" y="1312"/>
                      </a:cubicBezTo>
                      <a:cubicBezTo>
                        <a:pt x="680" y="1258"/>
                        <a:pt x="680" y="1262"/>
                        <a:pt x="717" y="1242"/>
                      </a:cubicBezTo>
                      <a:cubicBezTo>
                        <a:pt x="754" y="1222"/>
                        <a:pt x="775" y="1222"/>
                        <a:pt x="797" y="1242"/>
                      </a:cubicBezTo>
                      <a:cubicBezTo>
                        <a:pt x="820" y="1262"/>
                        <a:pt x="849" y="1258"/>
                        <a:pt x="869" y="1246"/>
                      </a:cubicBezTo>
                      <a:cubicBezTo>
                        <a:pt x="886" y="1234"/>
                        <a:pt x="908" y="1215"/>
                        <a:pt x="921" y="1215"/>
                      </a:cubicBezTo>
                      <a:cubicBezTo>
                        <a:pt x="932" y="1215"/>
                        <a:pt x="945" y="1199"/>
                        <a:pt x="954" y="1179"/>
                      </a:cubicBezTo>
                      <a:cubicBezTo>
                        <a:pt x="960" y="1160"/>
                        <a:pt x="984" y="1155"/>
                        <a:pt x="1006" y="1172"/>
                      </a:cubicBezTo>
                      <a:cubicBezTo>
                        <a:pt x="1027" y="1187"/>
                        <a:pt x="1043" y="1215"/>
                        <a:pt x="1064" y="1273"/>
                      </a:cubicBezTo>
                      <a:cubicBezTo>
                        <a:pt x="1089" y="1332"/>
                        <a:pt x="1135" y="1382"/>
                        <a:pt x="1154" y="1399"/>
                      </a:cubicBezTo>
                      <a:cubicBezTo>
                        <a:pt x="1173" y="1415"/>
                        <a:pt x="1210" y="1411"/>
                        <a:pt x="1239" y="1438"/>
                      </a:cubicBezTo>
                      <a:cubicBezTo>
                        <a:pt x="1270" y="1466"/>
                        <a:pt x="1326" y="1543"/>
                        <a:pt x="1333" y="1552"/>
                      </a:cubicBezTo>
                      <a:cubicBezTo>
                        <a:pt x="1339" y="1559"/>
                        <a:pt x="1339" y="1602"/>
                        <a:pt x="1328" y="1633"/>
                      </a:cubicBezTo>
                      <a:cubicBezTo>
                        <a:pt x="1317" y="1665"/>
                        <a:pt x="1311" y="1703"/>
                        <a:pt x="1343" y="1673"/>
                      </a:cubicBezTo>
                      <a:cubicBezTo>
                        <a:pt x="1376" y="1642"/>
                        <a:pt x="1370" y="1622"/>
                        <a:pt x="1376" y="1614"/>
                      </a:cubicBezTo>
                      <a:cubicBezTo>
                        <a:pt x="1385" y="1606"/>
                        <a:pt x="1409" y="1570"/>
                        <a:pt x="1385" y="1555"/>
                      </a:cubicBezTo>
                      <a:cubicBezTo>
                        <a:pt x="1359" y="1540"/>
                        <a:pt x="1359" y="1512"/>
                        <a:pt x="1370" y="1493"/>
                      </a:cubicBezTo>
                      <a:cubicBezTo>
                        <a:pt x="1380" y="1473"/>
                        <a:pt x="1402" y="1481"/>
                        <a:pt x="1417" y="1489"/>
                      </a:cubicBezTo>
                      <a:cubicBezTo>
                        <a:pt x="1433" y="1496"/>
                        <a:pt x="1450" y="1520"/>
                        <a:pt x="1459" y="1508"/>
                      </a:cubicBezTo>
                      <a:cubicBezTo>
                        <a:pt x="1465" y="1496"/>
                        <a:pt x="1446" y="1469"/>
                        <a:pt x="1428" y="1458"/>
                      </a:cubicBezTo>
                      <a:cubicBezTo>
                        <a:pt x="1409" y="1446"/>
                        <a:pt x="1376" y="1422"/>
                        <a:pt x="1363" y="1411"/>
                      </a:cubicBezTo>
                      <a:cubicBezTo>
                        <a:pt x="1348" y="1399"/>
                        <a:pt x="1363" y="1375"/>
                        <a:pt x="1317" y="1372"/>
                      </a:cubicBezTo>
                      <a:cubicBezTo>
                        <a:pt x="1274" y="1367"/>
                        <a:pt x="1254" y="1328"/>
                        <a:pt x="1239" y="1305"/>
                      </a:cubicBezTo>
                      <a:cubicBezTo>
                        <a:pt x="1224" y="1281"/>
                        <a:pt x="1200" y="1222"/>
                        <a:pt x="1173" y="1211"/>
                      </a:cubicBezTo>
                      <a:cubicBezTo>
                        <a:pt x="1148" y="1199"/>
                        <a:pt x="1128" y="1184"/>
                        <a:pt x="1143" y="1145"/>
                      </a:cubicBezTo>
                      <a:cubicBezTo>
                        <a:pt x="1159" y="1105"/>
                        <a:pt x="1143" y="1098"/>
                        <a:pt x="1176" y="1078"/>
                      </a:cubicBezTo>
                      <a:cubicBezTo>
                        <a:pt x="1210" y="1058"/>
                        <a:pt x="1222" y="1074"/>
                        <a:pt x="1217" y="1108"/>
                      </a:cubicBezTo>
                      <a:cubicBezTo>
                        <a:pt x="1213" y="1145"/>
                        <a:pt x="1285" y="1094"/>
                        <a:pt x="1296" y="1148"/>
                      </a:cubicBezTo>
                      <a:cubicBezTo>
                        <a:pt x="1307" y="1202"/>
                        <a:pt x="1380" y="1262"/>
                        <a:pt x="1402" y="1278"/>
                      </a:cubicBezTo>
                      <a:cubicBezTo>
                        <a:pt x="1424" y="1293"/>
                        <a:pt x="1488" y="1316"/>
                        <a:pt x="1507" y="1336"/>
                      </a:cubicBezTo>
                      <a:cubicBezTo>
                        <a:pt x="1525" y="1355"/>
                        <a:pt x="1575" y="1379"/>
                        <a:pt x="1544" y="1422"/>
                      </a:cubicBezTo>
                      <a:cubicBezTo>
                        <a:pt x="1513" y="1466"/>
                        <a:pt x="1553" y="1489"/>
                        <a:pt x="1577" y="1532"/>
                      </a:cubicBezTo>
                      <a:cubicBezTo>
                        <a:pt x="1604" y="1575"/>
                        <a:pt x="1629" y="1637"/>
                        <a:pt x="1629" y="1680"/>
                      </a:cubicBezTo>
                      <a:cubicBezTo>
                        <a:pt x="1629" y="1723"/>
                        <a:pt x="1655" y="1759"/>
                        <a:pt x="1688" y="1743"/>
                      </a:cubicBezTo>
                      <a:cubicBezTo>
                        <a:pt x="1723" y="1727"/>
                        <a:pt x="1814" y="1703"/>
                        <a:pt x="1792" y="1656"/>
                      </a:cubicBezTo>
                      <a:cubicBezTo>
                        <a:pt x="1770" y="1609"/>
                        <a:pt x="1740" y="1586"/>
                        <a:pt x="1723" y="1547"/>
                      </a:cubicBezTo>
                      <a:cubicBezTo>
                        <a:pt x="1703" y="1508"/>
                        <a:pt x="1715" y="1473"/>
                        <a:pt x="1744" y="1493"/>
                      </a:cubicBezTo>
                      <a:cubicBezTo>
                        <a:pt x="1775" y="1512"/>
                        <a:pt x="1755" y="1429"/>
                        <a:pt x="1823" y="1438"/>
                      </a:cubicBezTo>
                      <a:cubicBezTo>
                        <a:pt x="1888" y="1446"/>
                        <a:pt x="1881" y="1498"/>
                        <a:pt x="1931" y="1469"/>
                      </a:cubicBezTo>
                      <a:cubicBezTo>
                        <a:pt x="1981" y="1439"/>
                        <a:pt x="2060" y="1431"/>
                        <a:pt x="2023" y="1402"/>
                      </a:cubicBezTo>
                      <a:cubicBezTo>
                        <a:pt x="1986" y="1375"/>
                        <a:pt x="1960" y="1350"/>
                        <a:pt x="1975" y="1312"/>
                      </a:cubicBezTo>
                      <a:cubicBezTo>
                        <a:pt x="1992" y="1274"/>
                        <a:pt x="1711" y="419"/>
                        <a:pt x="1711" y="419"/>
                      </a:cubicBezTo>
                      <a:lnTo>
                        <a:pt x="1564" y="267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2" name="ï$ļïďe">
                  <a:extLst>
                    <a:ext uri="{FF2B5EF4-FFF2-40B4-BE49-F238E27FC236}">
                      <a16:creationId xmlns:a16="http://schemas.microsoft.com/office/drawing/2014/main" id="{3FFCAE62-6349-ABC3-615D-B08A3061D6E9}"/>
                    </a:ext>
                  </a:extLst>
                </p:cNvPr>
                <p:cNvSpPr/>
                <p:nvPr/>
              </p:nvSpPr>
              <p:spPr bwMode="auto">
                <a:xfrm>
                  <a:off x="3741" y="661"/>
                  <a:ext cx="3768" cy="2229"/>
                </a:xfrm>
                <a:custGeom>
                  <a:avLst/>
                  <a:gdLst>
                    <a:gd name="T0" fmla="*/ 1410 w 9659"/>
                    <a:gd name="T1" fmla="*/ 2947 h 5723"/>
                    <a:gd name="T2" fmla="*/ 1660 w 9659"/>
                    <a:gd name="T3" fmla="*/ 2931 h 5723"/>
                    <a:gd name="T4" fmla="*/ 1774 w 9659"/>
                    <a:gd name="T5" fmla="*/ 3337 h 5723"/>
                    <a:gd name="T6" fmla="*/ 1132 w 9659"/>
                    <a:gd name="T7" fmla="*/ 3594 h 5723"/>
                    <a:gd name="T8" fmla="*/ 1591 w 9659"/>
                    <a:gd name="T9" fmla="*/ 3881 h 5723"/>
                    <a:gd name="T10" fmla="*/ 1778 w 9659"/>
                    <a:gd name="T11" fmla="*/ 4698 h 5723"/>
                    <a:gd name="T12" fmla="*/ 2376 w 9659"/>
                    <a:gd name="T13" fmla="*/ 5254 h 5723"/>
                    <a:gd name="T14" fmla="*/ 2711 w 9659"/>
                    <a:gd name="T15" fmla="*/ 4576 h 5723"/>
                    <a:gd name="T16" fmla="*/ 2291 w 9659"/>
                    <a:gd name="T17" fmla="*/ 4314 h 5723"/>
                    <a:gd name="T18" fmla="*/ 2766 w 9659"/>
                    <a:gd name="T19" fmla="*/ 4474 h 5723"/>
                    <a:gd name="T20" fmla="*/ 3274 w 9659"/>
                    <a:gd name="T21" fmla="*/ 4613 h 5723"/>
                    <a:gd name="T22" fmla="*/ 3546 w 9659"/>
                    <a:gd name="T23" fmla="*/ 4896 h 5723"/>
                    <a:gd name="T24" fmla="*/ 3918 w 9659"/>
                    <a:gd name="T25" fmla="*/ 5488 h 5723"/>
                    <a:gd name="T26" fmla="*/ 4261 w 9659"/>
                    <a:gd name="T27" fmla="*/ 4859 h 5723"/>
                    <a:gd name="T28" fmla="*/ 4639 w 9659"/>
                    <a:gd name="T29" fmla="*/ 5019 h 5723"/>
                    <a:gd name="T30" fmla="*/ 5327 w 9659"/>
                    <a:gd name="T31" fmla="*/ 5185 h 5723"/>
                    <a:gd name="T32" fmla="*/ 5392 w 9659"/>
                    <a:gd name="T33" fmla="*/ 4923 h 5723"/>
                    <a:gd name="T34" fmla="*/ 5669 w 9659"/>
                    <a:gd name="T35" fmla="*/ 4714 h 5723"/>
                    <a:gd name="T36" fmla="*/ 5975 w 9659"/>
                    <a:gd name="T37" fmla="*/ 3743 h 5723"/>
                    <a:gd name="T38" fmla="*/ 5943 w 9659"/>
                    <a:gd name="T39" fmla="*/ 3482 h 5723"/>
                    <a:gd name="T40" fmla="*/ 6364 w 9659"/>
                    <a:gd name="T41" fmla="*/ 3823 h 5723"/>
                    <a:gd name="T42" fmla="*/ 6593 w 9659"/>
                    <a:gd name="T43" fmla="*/ 3188 h 5723"/>
                    <a:gd name="T44" fmla="*/ 6994 w 9659"/>
                    <a:gd name="T45" fmla="*/ 2258 h 5723"/>
                    <a:gd name="T46" fmla="*/ 7449 w 9659"/>
                    <a:gd name="T47" fmla="*/ 1848 h 5723"/>
                    <a:gd name="T48" fmla="*/ 7768 w 9659"/>
                    <a:gd name="T49" fmla="*/ 1853 h 5723"/>
                    <a:gd name="T50" fmla="*/ 8093 w 9659"/>
                    <a:gd name="T51" fmla="*/ 1629 h 5723"/>
                    <a:gd name="T52" fmla="*/ 7864 w 9659"/>
                    <a:gd name="T53" fmla="*/ 2413 h 5723"/>
                    <a:gd name="T54" fmla="*/ 8210 w 9659"/>
                    <a:gd name="T55" fmla="*/ 2082 h 5723"/>
                    <a:gd name="T56" fmla="*/ 8654 w 9659"/>
                    <a:gd name="T57" fmla="*/ 1687 h 5723"/>
                    <a:gd name="T58" fmla="*/ 9144 w 9659"/>
                    <a:gd name="T59" fmla="*/ 1244 h 5723"/>
                    <a:gd name="T60" fmla="*/ 9577 w 9659"/>
                    <a:gd name="T61" fmla="*/ 1228 h 5723"/>
                    <a:gd name="T62" fmla="*/ 8866 w 9659"/>
                    <a:gd name="T63" fmla="*/ 822 h 5723"/>
                    <a:gd name="T64" fmla="*/ 8178 w 9659"/>
                    <a:gd name="T65" fmla="*/ 849 h 5723"/>
                    <a:gd name="T66" fmla="*/ 7244 w 9659"/>
                    <a:gd name="T67" fmla="*/ 551 h 5723"/>
                    <a:gd name="T68" fmla="*/ 6616 w 9659"/>
                    <a:gd name="T69" fmla="*/ 684 h 5723"/>
                    <a:gd name="T70" fmla="*/ 6043 w 9659"/>
                    <a:gd name="T71" fmla="*/ 528 h 5723"/>
                    <a:gd name="T72" fmla="*/ 5643 w 9659"/>
                    <a:gd name="T73" fmla="*/ 209 h 5723"/>
                    <a:gd name="T74" fmla="*/ 4960 w 9659"/>
                    <a:gd name="T75" fmla="*/ 96 h 5723"/>
                    <a:gd name="T76" fmla="*/ 4090 w 9659"/>
                    <a:gd name="T77" fmla="*/ 427 h 5723"/>
                    <a:gd name="T78" fmla="*/ 3663 w 9659"/>
                    <a:gd name="T79" fmla="*/ 555 h 5723"/>
                    <a:gd name="T80" fmla="*/ 3427 w 9659"/>
                    <a:gd name="T81" fmla="*/ 1159 h 5723"/>
                    <a:gd name="T82" fmla="*/ 3316 w 9659"/>
                    <a:gd name="T83" fmla="*/ 615 h 5723"/>
                    <a:gd name="T84" fmla="*/ 2895 w 9659"/>
                    <a:gd name="T85" fmla="*/ 886 h 5723"/>
                    <a:gd name="T86" fmla="*/ 2263 w 9659"/>
                    <a:gd name="T87" fmla="*/ 1074 h 5723"/>
                    <a:gd name="T88" fmla="*/ 1869 w 9659"/>
                    <a:gd name="T89" fmla="*/ 1217 h 5723"/>
                    <a:gd name="T90" fmla="*/ 1790 w 9659"/>
                    <a:gd name="T91" fmla="*/ 994 h 5723"/>
                    <a:gd name="T92" fmla="*/ 172 w 9659"/>
                    <a:gd name="T93" fmla="*/ 1506 h 5723"/>
                    <a:gd name="T94" fmla="*/ 384 w 9659"/>
                    <a:gd name="T95" fmla="*/ 2098 h 5723"/>
                    <a:gd name="T96" fmla="*/ 710 w 9659"/>
                    <a:gd name="T97" fmla="*/ 1747 h 5723"/>
                    <a:gd name="T98" fmla="*/ 1042 w 9659"/>
                    <a:gd name="T99" fmla="*/ 1325 h 5723"/>
                    <a:gd name="T100" fmla="*/ 1137 w 9659"/>
                    <a:gd name="T101" fmla="*/ 1826 h 5723"/>
                    <a:gd name="T102" fmla="*/ 838 w 9659"/>
                    <a:gd name="T103" fmla="*/ 2050 h 5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659" h="5723">
                      <a:moveTo>
                        <a:pt x="1190" y="3273"/>
                      </a:moveTo>
                      <a:cubicBezTo>
                        <a:pt x="1190" y="3241"/>
                        <a:pt x="1196" y="3213"/>
                        <a:pt x="1218" y="3198"/>
                      </a:cubicBezTo>
                      <a:cubicBezTo>
                        <a:pt x="1238" y="3181"/>
                        <a:pt x="1260" y="3134"/>
                        <a:pt x="1277" y="3097"/>
                      </a:cubicBezTo>
                      <a:cubicBezTo>
                        <a:pt x="1294" y="3060"/>
                        <a:pt x="1326" y="3075"/>
                        <a:pt x="1342" y="3023"/>
                      </a:cubicBezTo>
                      <a:cubicBezTo>
                        <a:pt x="1358" y="2968"/>
                        <a:pt x="1363" y="2931"/>
                        <a:pt x="1410" y="2947"/>
                      </a:cubicBezTo>
                      <a:cubicBezTo>
                        <a:pt x="1458" y="2963"/>
                        <a:pt x="1484" y="3006"/>
                        <a:pt x="1467" y="3038"/>
                      </a:cubicBezTo>
                      <a:cubicBezTo>
                        <a:pt x="1453" y="3069"/>
                        <a:pt x="1467" y="3097"/>
                        <a:pt x="1495" y="3124"/>
                      </a:cubicBezTo>
                      <a:cubicBezTo>
                        <a:pt x="1522" y="3149"/>
                        <a:pt x="1554" y="3107"/>
                        <a:pt x="1586" y="3069"/>
                      </a:cubicBezTo>
                      <a:cubicBezTo>
                        <a:pt x="1618" y="3032"/>
                        <a:pt x="1633" y="3000"/>
                        <a:pt x="1596" y="2995"/>
                      </a:cubicBezTo>
                      <a:cubicBezTo>
                        <a:pt x="1559" y="2991"/>
                        <a:pt x="1613" y="2931"/>
                        <a:pt x="1660" y="2931"/>
                      </a:cubicBezTo>
                      <a:cubicBezTo>
                        <a:pt x="1709" y="2931"/>
                        <a:pt x="1741" y="2979"/>
                        <a:pt x="1704" y="3016"/>
                      </a:cubicBezTo>
                      <a:cubicBezTo>
                        <a:pt x="1665" y="3055"/>
                        <a:pt x="1677" y="3107"/>
                        <a:pt x="1725" y="3117"/>
                      </a:cubicBezTo>
                      <a:cubicBezTo>
                        <a:pt x="1774" y="3129"/>
                        <a:pt x="1799" y="3181"/>
                        <a:pt x="1848" y="3198"/>
                      </a:cubicBezTo>
                      <a:cubicBezTo>
                        <a:pt x="1894" y="3213"/>
                        <a:pt x="1949" y="3262"/>
                        <a:pt x="1911" y="3310"/>
                      </a:cubicBezTo>
                      <a:cubicBezTo>
                        <a:pt x="1873" y="3358"/>
                        <a:pt x="1853" y="3342"/>
                        <a:pt x="1774" y="3337"/>
                      </a:cubicBezTo>
                      <a:cubicBezTo>
                        <a:pt x="1692" y="3332"/>
                        <a:pt x="1618" y="3273"/>
                        <a:pt x="1538" y="3273"/>
                      </a:cubicBezTo>
                      <a:cubicBezTo>
                        <a:pt x="1458" y="3273"/>
                        <a:pt x="1442" y="3305"/>
                        <a:pt x="1410" y="3332"/>
                      </a:cubicBezTo>
                      <a:cubicBezTo>
                        <a:pt x="1379" y="3358"/>
                        <a:pt x="1335" y="3321"/>
                        <a:pt x="1282" y="3374"/>
                      </a:cubicBezTo>
                      <a:cubicBezTo>
                        <a:pt x="1228" y="3427"/>
                        <a:pt x="1213" y="3454"/>
                        <a:pt x="1181" y="3459"/>
                      </a:cubicBezTo>
                      <a:cubicBezTo>
                        <a:pt x="1149" y="3465"/>
                        <a:pt x="1084" y="3529"/>
                        <a:pt x="1132" y="3594"/>
                      </a:cubicBezTo>
                      <a:cubicBezTo>
                        <a:pt x="1181" y="3657"/>
                        <a:pt x="1255" y="3689"/>
                        <a:pt x="1282" y="3716"/>
                      </a:cubicBezTo>
                      <a:cubicBezTo>
                        <a:pt x="1310" y="3743"/>
                        <a:pt x="1335" y="3689"/>
                        <a:pt x="1405" y="3705"/>
                      </a:cubicBezTo>
                      <a:cubicBezTo>
                        <a:pt x="1474" y="3721"/>
                        <a:pt x="1479" y="3753"/>
                        <a:pt x="1543" y="3716"/>
                      </a:cubicBezTo>
                      <a:cubicBezTo>
                        <a:pt x="1608" y="3679"/>
                        <a:pt x="1645" y="3679"/>
                        <a:pt x="1613" y="3716"/>
                      </a:cubicBezTo>
                      <a:cubicBezTo>
                        <a:pt x="1580" y="3753"/>
                        <a:pt x="1591" y="3828"/>
                        <a:pt x="1591" y="3881"/>
                      </a:cubicBezTo>
                      <a:cubicBezTo>
                        <a:pt x="1591" y="3934"/>
                        <a:pt x="1554" y="3993"/>
                        <a:pt x="1543" y="4042"/>
                      </a:cubicBezTo>
                      <a:cubicBezTo>
                        <a:pt x="1532" y="4090"/>
                        <a:pt x="1559" y="4111"/>
                        <a:pt x="1576" y="4159"/>
                      </a:cubicBezTo>
                      <a:cubicBezTo>
                        <a:pt x="1591" y="4207"/>
                        <a:pt x="1559" y="4314"/>
                        <a:pt x="1586" y="4356"/>
                      </a:cubicBezTo>
                      <a:cubicBezTo>
                        <a:pt x="1613" y="4400"/>
                        <a:pt x="1640" y="4464"/>
                        <a:pt x="1665" y="4517"/>
                      </a:cubicBezTo>
                      <a:cubicBezTo>
                        <a:pt x="1692" y="4570"/>
                        <a:pt x="1762" y="4597"/>
                        <a:pt x="1778" y="4698"/>
                      </a:cubicBezTo>
                      <a:cubicBezTo>
                        <a:pt x="1795" y="4800"/>
                        <a:pt x="1815" y="4879"/>
                        <a:pt x="1873" y="4911"/>
                      </a:cubicBezTo>
                      <a:cubicBezTo>
                        <a:pt x="1933" y="4943"/>
                        <a:pt x="1961" y="5008"/>
                        <a:pt x="1971" y="5072"/>
                      </a:cubicBezTo>
                      <a:cubicBezTo>
                        <a:pt x="1981" y="5136"/>
                        <a:pt x="1971" y="5249"/>
                        <a:pt x="2003" y="5296"/>
                      </a:cubicBezTo>
                      <a:cubicBezTo>
                        <a:pt x="2035" y="5345"/>
                        <a:pt x="1998" y="5407"/>
                        <a:pt x="2083" y="5392"/>
                      </a:cubicBezTo>
                      <a:cubicBezTo>
                        <a:pt x="2168" y="5375"/>
                        <a:pt x="2291" y="5318"/>
                        <a:pt x="2376" y="5254"/>
                      </a:cubicBezTo>
                      <a:cubicBezTo>
                        <a:pt x="2462" y="5189"/>
                        <a:pt x="2610" y="5072"/>
                        <a:pt x="2664" y="5056"/>
                      </a:cubicBezTo>
                      <a:cubicBezTo>
                        <a:pt x="2719" y="5040"/>
                        <a:pt x="2739" y="4987"/>
                        <a:pt x="2761" y="4933"/>
                      </a:cubicBezTo>
                      <a:cubicBezTo>
                        <a:pt x="2783" y="4879"/>
                        <a:pt x="2825" y="4859"/>
                        <a:pt x="2847" y="4822"/>
                      </a:cubicBezTo>
                      <a:cubicBezTo>
                        <a:pt x="2868" y="4783"/>
                        <a:pt x="2873" y="4741"/>
                        <a:pt x="2831" y="4677"/>
                      </a:cubicBezTo>
                      <a:cubicBezTo>
                        <a:pt x="2788" y="4613"/>
                        <a:pt x="2719" y="4624"/>
                        <a:pt x="2711" y="4576"/>
                      </a:cubicBezTo>
                      <a:cubicBezTo>
                        <a:pt x="2706" y="4528"/>
                        <a:pt x="2674" y="4469"/>
                        <a:pt x="2648" y="4496"/>
                      </a:cubicBezTo>
                      <a:cubicBezTo>
                        <a:pt x="2621" y="4521"/>
                        <a:pt x="2584" y="4602"/>
                        <a:pt x="2531" y="4607"/>
                      </a:cubicBezTo>
                      <a:cubicBezTo>
                        <a:pt x="2478" y="4613"/>
                        <a:pt x="2450" y="4613"/>
                        <a:pt x="2450" y="4533"/>
                      </a:cubicBezTo>
                      <a:cubicBezTo>
                        <a:pt x="2450" y="4452"/>
                        <a:pt x="2445" y="4442"/>
                        <a:pt x="2403" y="4432"/>
                      </a:cubicBezTo>
                      <a:cubicBezTo>
                        <a:pt x="2361" y="4420"/>
                        <a:pt x="2312" y="4368"/>
                        <a:pt x="2291" y="4314"/>
                      </a:cubicBezTo>
                      <a:cubicBezTo>
                        <a:pt x="2268" y="4260"/>
                        <a:pt x="2247" y="4228"/>
                        <a:pt x="2300" y="4186"/>
                      </a:cubicBezTo>
                      <a:cubicBezTo>
                        <a:pt x="2356" y="4143"/>
                        <a:pt x="2366" y="4212"/>
                        <a:pt x="2381" y="4250"/>
                      </a:cubicBezTo>
                      <a:cubicBezTo>
                        <a:pt x="2398" y="4287"/>
                        <a:pt x="2473" y="4340"/>
                        <a:pt x="2489" y="4383"/>
                      </a:cubicBezTo>
                      <a:cubicBezTo>
                        <a:pt x="2505" y="4427"/>
                        <a:pt x="2558" y="4469"/>
                        <a:pt x="2626" y="4452"/>
                      </a:cubicBezTo>
                      <a:cubicBezTo>
                        <a:pt x="2697" y="4437"/>
                        <a:pt x="2756" y="4437"/>
                        <a:pt x="2766" y="4474"/>
                      </a:cubicBezTo>
                      <a:cubicBezTo>
                        <a:pt x="2776" y="4512"/>
                        <a:pt x="2798" y="4554"/>
                        <a:pt x="2863" y="4538"/>
                      </a:cubicBezTo>
                      <a:cubicBezTo>
                        <a:pt x="2926" y="4521"/>
                        <a:pt x="2947" y="4521"/>
                        <a:pt x="2963" y="4549"/>
                      </a:cubicBezTo>
                      <a:cubicBezTo>
                        <a:pt x="2979" y="4576"/>
                        <a:pt x="3021" y="4565"/>
                        <a:pt x="3077" y="4554"/>
                      </a:cubicBezTo>
                      <a:cubicBezTo>
                        <a:pt x="3128" y="4544"/>
                        <a:pt x="3117" y="4581"/>
                        <a:pt x="3183" y="4554"/>
                      </a:cubicBezTo>
                      <a:cubicBezTo>
                        <a:pt x="3247" y="4528"/>
                        <a:pt x="3263" y="4560"/>
                        <a:pt x="3274" y="4613"/>
                      </a:cubicBezTo>
                      <a:cubicBezTo>
                        <a:pt x="3284" y="4666"/>
                        <a:pt x="3300" y="4682"/>
                        <a:pt x="3332" y="4682"/>
                      </a:cubicBezTo>
                      <a:cubicBezTo>
                        <a:pt x="3363" y="4682"/>
                        <a:pt x="3342" y="4719"/>
                        <a:pt x="3348" y="4758"/>
                      </a:cubicBezTo>
                      <a:cubicBezTo>
                        <a:pt x="3353" y="4795"/>
                        <a:pt x="3374" y="4847"/>
                        <a:pt x="3422" y="4847"/>
                      </a:cubicBezTo>
                      <a:cubicBezTo>
                        <a:pt x="3471" y="4847"/>
                        <a:pt x="3496" y="4800"/>
                        <a:pt x="3528" y="4790"/>
                      </a:cubicBezTo>
                      <a:cubicBezTo>
                        <a:pt x="3560" y="4778"/>
                        <a:pt x="3555" y="4815"/>
                        <a:pt x="3546" y="4896"/>
                      </a:cubicBezTo>
                      <a:cubicBezTo>
                        <a:pt x="3536" y="4976"/>
                        <a:pt x="3541" y="5120"/>
                        <a:pt x="3584" y="5226"/>
                      </a:cubicBezTo>
                      <a:cubicBezTo>
                        <a:pt x="3626" y="5333"/>
                        <a:pt x="3690" y="5467"/>
                        <a:pt x="3700" y="5536"/>
                      </a:cubicBezTo>
                      <a:cubicBezTo>
                        <a:pt x="3711" y="5607"/>
                        <a:pt x="3732" y="5723"/>
                        <a:pt x="3764" y="5723"/>
                      </a:cubicBezTo>
                      <a:cubicBezTo>
                        <a:pt x="3796" y="5723"/>
                        <a:pt x="3822" y="5681"/>
                        <a:pt x="3866" y="5622"/>
                      </a:cubicBezTo>
                      <a:cubicBezTo>
                        <a:pt x="3907" y="5563"/>
                        <a:pt x="3913" y="5547"/>
                        <a:pt x="3918" y="5488"/>
                      </a:cubicBezTo>
                      <a:cubicBezTo>
                        <a:pt x="3923" y="5430"/>
                        <a:pt x="3963" y="5414"/>
                        <a:pt x="3945" y="5338"/>
                      </a:cubicBezTo>
                      <a:cubicBezTo>
                        <a:pt x="3931" y="5264"/>
                        <a:pt x="3945" y="5200"/>
                        <a:pt x="3982" y="5194"/>
                      </a:cubicBezTo>
                      <a:cubicBezTo>
                        <a:pt x="4021" y="5189"/>
                        <a:pt x="4069" y="5147"/>
                        <a:pt x="4069" y="5104"/>
                      </a:cubicBezTo>
                      <a:cubicBezTo>
                        <a:pt x="4069" y="5061"/>
                        <a:pt x="4101" y="5029"/>
                        <a:pt x="4143" y="4997"/>
                      </a:cubicBezTo>
                      <a:cubicBezTo>
                        <a:pt x="4185" y="4965"/>
                        <a:pt x="4239" y="4939"/>
                        <a:pt x="4261" y="4859"/>
                      </a:cubicBezTo>
                      <a:cubicBezTo>
                        <a:pt x="4281" y="4778"/>
                        <a:pt x="4303" y="4773"/>
                        <a:pt x="4345" y="4783"/>
                      </a:cubicBezTo>
                      <a:cubicBezTo>
                        <a:pt x="4390" y="4795"/>
                        <a:pt x="4432" y="4790"/>
                        <a:pt x="4443" y="4751"/>
                      </a:cubicBezTo>
                      <a:cubicBezTo>
                        <a:pt x="4454" y="4714"/>
                        <a:pt x="4501" y="4703"/>
                        <a:pt x="4506" y="4762"/>
                      </a:cubicBezTo>
                      <a:cubicBezTo>
                        <a:pt x="4510" y="4822"/>
                        <a:pt x="4527" y="4847"/>
                        <a:pt x="4575" y="4874"/>
                      </a:cubicBezTo>
                      <a:cubicBezTo>
                        <a:pt x="4624" y="4901"/>
                        <a:pt x="4639" y="4971"/>
                        <a:pt x="4639" y="5019"/>
                      </a:cubicBezTo>
                      <a:cubicBezTo>
                        <a:pt x="4639" y="5066"/>
                        <a:pt x="4624" y="5200"/>
                        <a:pt x="4678" y="5194"/>
                      </a:cubicBezTo>
                      <a:cubicBezTo>
                        <a:pt x="4731" y="5189"/>
                        <a:pt x="4752" y="5066"/>
                        <a:pt x="4789" y="5109"/>
                      </a:cubicBezTo>
                      <a:cubicBezTo>
                        <a:pt x="4826" y="5152"/>
                        <a:pt x="4821" y="5254"/>
                        <a:pt x="4837" y="5296"/>
                      </a:cubicBezTo>
                      <a:cubicBezTo>
                        <a:pt x="4854" y="5338"/>
                        <a:pt x="5034" y="5232"/>
                        <a:pt x="5034" y="5232"/>
                      </a:cubicBezTo>
                      <a:cubicBezTo>
                        <a:pt x="5327" y="5185"/>
                        <a:pt x="5327" y="5185"/>
                        <a:pt x="5327" y="5185"/>
                      </a:cubicBezTo>
                      <a:cubicBezTo>
                        <a:pt x="5348" y="5173"/>
                        <a:pt x="5348" y="5173"/>
                        <a:pt x="5348" y="5173"/>
                      </a:cubicBezTo>
                      <a:cubicBezTo>
                        <a:pt x="5348" y="5173"/>
                        <a:pt x="5211" y="4976"/>
                        <a:pt x="5221" y="4939"/>
                      </a:cubicBezTo>
                      <a:cubicBezTo>
                        <a:pt x="5232" y="4901"/>
                        <a:pt x="5311" y="4854"/>
                        <a:pt x="5348" y="4800"/>
                      </a:cubicBezTo>
                      <a:cubicBezTo>
                        <a:pt x="5387" y="4746"/>
                        <a:pt x="5424" y="4758"/>
                        <a:pt x="5429" y="4815"/>
                      </a:cubicBezTo>
                      <a:cubicBezTo>
                        <a:pt x="5436" y="4874"/>
                        <a:pt x="5436" y="4869"/>
                        <a:pt x="5392" y="4923"/>
                      </a:cubicBezTo>
                      <a:cubicBezTo>
                        <a:pt x="5348" y="4976"/>
                        <a:pt x="5364" y="4980"/>
                        <a:pt x="5399" y="5008"/>
                      </a:cubicBezTo>
                      <a:cubicBezTo>
                        <a:pt x="5429" y="5035"/>
                        <a:pt x="5483" y="4960"/>
                        <a:pt x="5505" y="4943"/>
                      </a:cubicBezTo>
                      <a:cubicBezTo>
                        <a:pt x="5525" y="4928"/>
                        <a:pt x="5493" y="4869"/>
                        <a:pt x="5483" y="4847"/>
                      </a:cubicBezTo>
                      <a:cubicBezTo>
                        <a:pt x="5473" y="4827"/>
                        <a:pt x="5483" y="4778"/>
                        <a:pt x="5516" y="4767"/>
                      </a:cubicBezTo>
                      <a:cubicBezTo>
                        <a:pt x="5548" y="4758"/>
                        <a:pt x="5627" y="4751"/>
                        <a:pt x="5669" y="4714"/>
                      </a:cubicBezTo>
                      <a:cubicBezTo>
                        <a:pt x="5712" y="4677"/>
                        <a:pt x="5794" y="4703"/>
                        <a:pt x="5858" y="4607"/>
                      </a:cubicBezTo>
                      <a:cubicBezTo>
                        <a:pt x="5922" y="4512"/>
                        <a:pt x="5975" y="4373"/>
                        <a:pt x="6011" y="4340"/>
                      </a:cubicBezTo>
                      <a:cubicBezTo>
                        <a:pt x="6048" y="4308"/>
                        <a:pt x="6075" y="4196"/>
                        <a:pt x="6075" y="4132"/>
                      </a:cubicBezTo>
                      <a:cubicBezTo>
                        <a:pt x="6075" y="4069"/>
                        <a:pt x="6027" y="3978"/>
                        <a:pt x="6001" y="3909"/>
                      </a:cubicBezTo>
                      <a:cubicBezTo>
                        <a:pt x="5975" y="3839"/>
                        <a:pt x="5900" y="3796"/>
                        <a:pt x="5975" y="3743"/>
                      </a:cubicBezTo>
                      <a:cubicBezTo>
                        <a:pt x="6048" y="3690"/>
                        <a:pt x="6059" y="3663"/>
                        <a:pt x="6086" y="3663"/>
                      </a:cubicBezTo>
                      <a:cubicBezTo>
                        <a:pt x="6112" y="3663"/>
                        <a:pt x="6134" y="3598"/>
                        <a:pt x="6086" y="3594"/>
                      </a:cubicBezTo>
                      <a:cubicBezTo>
                        <a:pt x="6038" y="3588"/>
                        <a:pt x="5959" y="3615"/>
                        <a:pt x="5938" y="3626"/>
                      </a:cubicBezTo>
                      <a:cubicBezTo>
                        <a:pt x="5916" y="3635"/>
                        <a:pt x="5911" y="3615"/>
                        <a:pt x="5883" y="3561"/>
                      </a:cubicBezTo>
                      <a:cubicBezTo>
                        <a:pt x="5858" y="3507"/>
                        <a:pt x="5890" y="3482"/>
                        <a:pt x="5943" y="3482"/>
                      </a:cubicBezTo>
                      <a:cubicBezTo>
                        <a:pt x="5996" y="3482"/>
                        <a:pt x="6070" y="3294"/>
                        <a:pt x="6086" y="3353"/>
                      </a:cubicBezTo>
                      <a:cubicBezTo>
                        <a:pt x="6102" y="3413"/>
                        <a:pt x="6112" y="3438"/>
                        <a:pt x="6160" y="3438"/>
                      </a:cubicBezTo>
                      <a:cubicBezTo>
                        <a:pt x="6208" y="3438"/>
                        <a:pt x="6241" y="3443"/>
                        <a:pt x="6253" y="3502"/>
                      </a:cubicBezTo>
                      <a:cubicBezTo>
                        <a:pt x="6263" y="3561"/>
                        <a:pt x="6333" y="3647"/>
                        <a:pt x="6317" y="3721"/>
                      </a:cubicBezTo>
                      <a:cubicBezTo>
                        <a:pt x="6301" y="3796"/>
                        <a:pt x="6301" y="3855"/>
                        <a:pt x="6364" y="3823"/>
                      </a:cubicBezTo>
                      <a:cubicBezTo>
                        <a:pt x="6428" y="3791"/>
                        <a:pt x="6475" y="3737"/>
                        <a:pt x="6486" y="3679"/>
                      </a:cubicBezTo>
                      <a:cubicBezTo>
                        <a:pt x="6497" y="3620"/>
                        <a:pt x="6428" y="3566"/>
                        <a:pt x="6391" y="3524"/>
                      </a:cubicBezTo>
                      <a:cubicBezTo>
                        <a:pt x="6354" y="3482"/>
                        <a:pt x="6354" y="3443"/>
                        <a:pt x="6391" y="3413"/>
                      </a:cubicBezTo>
                      <a:cubicBezTo>
                        <a:pt x="6428" y="3380"/>
                        <a:pt x="6470" y="3332"/>
                        <a:pt x="6513" y="3278"/>
                      </a:cubicBezTo>
                      <a:cubicBezTo>
                        <a:pt x="6555" y="3225"/>
                        <a:pt x="6551" y="3149"/>
                        <a:pt x="6593" y="3188"/>
                      </a:cubicBezTo>
                      <a:cubicBezTo>
                        <a:pt x="6635" y="3225"/>
                        <a:pt x="6685" y="3246"/>
                        <a:pt x="6754" y="3161"/>
                      </a:cubicBezTo>
                      <a:cubicBezTo>
                        <a:pt x="6823" y="3075"/>
                        <a:pt x="6966" y="2899"/>
                        <a:pt x="6994" y="2803"/>
                      </a:cubicBezTo>
                      <a:cubicBezTo>
                        <a:pt x="7022" y="2707"/>
                        <a:pt x="7043" y="2648"/>
                        <a:pt x="7035" y="2584"/>
                      </a:cubicBezTo>
                      <a:cubicBezTo>
                        <a:pt x="7030" y="2520"/>
                        <a:pt x="7070" y="2520"/>
                        <a:pt x="7070" y="2413"/>
                      </a:cubicBezTo>
                      <a:cubicBezTo>
                        <a:pt x="7070" y="2307"/>
                        <a:pt x="7025" y="2258"/>
                        <a:pt x="6994" y="2258"/>
                      </a:cubicBezTo>
                      <a:cubicBezTo>
                        <a:pt x="6961" y="2258"/>
                        <a:pt x="6934" y="2302"/>
                        <a:pt x="6871" y="2263"/>
                      </a:cubicBezTo>
                      <a:cubicBezTo>
                        <a:pt x="6807" y="2226"/>
                        <a:pt x="6749" y="2231"/>
                        <a:pt x="6823" y="2169"/>
                      </a:cubicBezTo>
                      <a:cubicBezTo>
                        <a:pt x="6897" y="2105"/>
                        <a:pt x="7025" y="1997"/>
                        <a:pt x="7062" y="1928"/>
                      </a:cubicBezTo>
                      <a:cubicBezTo>
                        <a:pt x="7101" y="1859"/>
                        <a:pt x="7128" y="1811"/>
                        <a:pt x="7218" y="1799"/>
                      </a:cubicBezTo>
                      <a:cubicBezTo>
                        <a:pt x="7309" y="1789"/>
                        <a:pt x="7393" y="1848"/>
                        <a:pt x="7449" y="1848"/>
                      </a:cubicBezTo>
                      <a:cubicBezTo>
                        <a:pt x="7502" y="1848"/>
                        <a:pt x="7507" y="1826"/>
                        <a:pt x="7512" y="1804"/>
                      </a:cubicBezTo>
                      <a:cubicBezTo>
                        <a:pt x="7518" y="1784"/>
                        <a:pt x="7528" y="1784"/>
                        <a:pt x="7555" y="1784"/>
                      </a:cubicBezTo>
                      <a:cubicBezTo>
                        <a:pt x="7581" y="1784"/>
                        <a:pt x="7629" y="1816"/>
                        <a:pt x="7592" y="1848"/>
                      </a:cubicBezTo>
                      <a:cubicBezTo>
                        <a:pt x="7555" y="1880"/>
                        <a:pt x="7576" y="1896"/>
                        <a:pt x="7645" y="1885"/>
                      </a:cubicBezTo>
                      <a:cubicBezTo>
                        <a:pt x="7714" y="1875"/>
                        <a:pt x="7736" y="1848"/>
                        <a:pt x="7768" y="1853"/>
                      </a:cubicBezTo>
                      <a:cubicBezTo>
                        <a:pt x="7800" y="1859"/>
                        <a:pt x="7815" y="1804"/>
                        <a:pt x="7795" y="1799"/>
                      </a:cubicBezTo>
                      <a:cubicBezTo>
                        <a:pt x="7773" y="1794"/>
                        <a:pt x="7773" y="1762"/>
                        <a:pt x="7806" y="1752"/>
                      </a:cubicBezTo>
                      <a:cubicBezTo>
                        <a:pt x="7838" y="1740"/>
                        <a:pt x="7876" y="1698"/>
                        <a:pt x="7917" y="1645"/>
                      </a:cubicBezTo>
                      <a:cubicBezTo>
                        <a:pt x="7959" y="1591"/>
                        <a:pt x="7992" y="1602"/>
                        <a:pt x="8008" y="1613"/>
                      </a:cubicBezTo>
                      <a:cubicBezTo>
                        <a:pt x="8024" y="1623"/>
                        <a:pt x="8121" y="1581"/>
                        <a:pt x="8093" y="1629"/>
                      </a:cubicBezTo>
                      <a:cubicBezTo>
                        <a:pt x="8067" y="1676"/>
                        <a:pt x="8089" y="1715"/>
                        <a:pt x="8131" y="1683"/>
                      </a:cubicBezTo>
                      <a:cubicBezTo>
                        <a:pt x="8173" y="1650"/>
                        <a:pt x="8163" y="1715"/>
                        <a:pt x="8089" y="1779"/>
                      </a:cubicBezTo>
                      <a:cubicBezTo>
                        <a:pt x="8012" y="1843"/>
                        <a:pt x="7987" y="1912"/>
                        <a:pt x="7906" y="1944"/>
                      </a:cubicBezTo>
                      <a:cubicBezTo>
                        <a:pt x="7827" y="1976"/>
                        <a:pt x="7800" y="2093"/>
                        <a:pt x="7822" y="2169"/>
                      </a:cubicBezTo>
                      <a:cubicBezTo>
                        <a:pt x="7843" y="2243"/>
                        <a:pt x="7848" y="2344"/>
                        <a:pt x="7864" y="2413"/>
                      </a:cubicBezTo>
                      <a:cubicBezTo>
                        <a:pt x="7880" y="2483"/>
                        <a:pt x="7871" y="2552"/>
                        <a:pt x="7906" y="2536"/>
                      </a:cubicBezTo>
                      <a:cubicBezTo>
                        <a:pt x="7943" y="2520"/>
                        <a:pt x="8012" y="2435"/>
                        <a:pt x="8019" y="2398"/>
                      </a:cubicBezTo>
                      <a:cubicBezTo>
                        <a:pt x="8024" y="2360"/>
                        <a:pt x="8084" y="2371"/>
                        <a:pt x="8089" y="2318"/>
                      </a:cubicBezTo>
                      <a:cubicBezTo>
                        <a:pt x="8093" y="2263"/>
                        <a:pt x="8158" y="2275"/>
                        <a:pt x="8153" y="2206"/>
                      </a:cubicBezTo>
                      <a:cubicBezTo>
                        <a:pt x="8146" y="2137"/>
                        <a:pt x="8158" y="2088"/>
                        <a:pt x="8210" y="2082"/>
                      </a:cubicBezTo>
                      <a:cubicBezTo>
                        <a:pt x="8265" y="2077"/>
                        <a:pt x="8227" y="2002"/>
                        <a:pt x="8217" y="1928"/>
                      </a:cubicBezTo>
                      <a:cubicBezTo>
                        <a:pt x="8206" y="1853"/>
                        <a:pt x="8254" y="1784"/>
                        <a:pt x="8312" y="1757"/>
                      </a:cubicBezTo>
                      <a:cubicBezTo>
                        <a:pt x="8370" y="1730"/>
                        <a:pt x="8415" y="1740"/>
                        <a:pt x="8447" y="1715"/>
                      </a:cubicBezTo>
                      <a:cubicBezTo>
                        <a:pt x="8479" y="1687"/>
                        <a:pt x="8526" y="1683"/>
                        <a:pt x="8553" y="1710"/>
                      </a:cubicBezTo>
                      <a:cubicBezTo>
                        <a:pt x="8580" y="1735"/>
                        <a:pt x="8612" y="1747"/>
                        <a:pt x="8654" y="1687"/>
                      </a:cubicBezTo>
                      <a:cubicBezTo>
                        <a:pt x="8696" y="1629"/>
                        <a:pt x="8803" y="1618"/>
                        <a:pt x="8850" y="1570"/>
                      </a:cubicBezTo>
                      <a:cubicBezTo>
                        <a:pt x="8899" y="1522"/>
                        <a:pt x="8970" y="1511"/>
                        <a:pt x="9023" y="1522"/>
                      </a:cubicBezTo>
                      <a:cubicBezTo>
                        <a:pt x="9076" y="1533"/>
                        <a:pt x="9102" y="1474"/>
                        <a:pt x="9065" y="1421"/>
                      </a:cubicBezTo>
                      <a:cubicBezTo>
                        <a:pt x="9028" y="1367"/>
                        <a:pt x="8991" y="1340"/>
                        <a:pt x="9044" y="1325"/>
                      </a:cubicBezTo>
                      <a:cubicBezTo>
                        <a:pt x="9097" y="1308"/>
                        <a:pt x="9166" y="1298"/>
                        <a:pt x="9144" y="1244"/>
                      </a:cubicBezTo>
                      <a:cubicBezTo>
                        <a:pt x="9123" y="1191"/>
                        <a:pt x="9182" y="1175"/>
                        <a:pt x="9205" y="1217"/>
                      </a:cubicBezTo>
                      <a:cubicBezTo>
                        <a:pt x="9224" y="1260"/>
                        <a:pt x="9256" y="1234"/>
                        <a:pt x="9296" y="1234"/>
                      </a:cubicBezTo>
                      <a:cubicBezTo>
                        <a:pt x="9333" y="1234"/>
                        <a:pt x="9365" y="1313"/>
                        <a:pt x="9418" y="1335"/>
                      </a:cubicBezTo>
                      <a:cubicBezTo>
                        <a:pt x="9471" y="1357"/>
                        <a:pt x="9513" y="1330"/>
                        <a:pt x="9524" y="1298"/>
                      </a:cubicBezTo>
                      <a:cubicBezTo>
                        <a:pt x="9534" y="1265"/>
                        <a:pt x="9518" y="1239"/>
                        <a:pt x="9577" y="1228"/>
                      </a:cubicBezTo>
                      <a:cubicBezTo>
                        <a:pt x="9636" y="1217"/>
                        <a:pt x="9659" y="1180"/>
                        <a:pt x="9627" y="1138"/>
                      </a:cubicBezTo>
                      <a:cubicBezTo>
                        <a:pt x="9593" y="1095"/>
                        <a:pt x="9529" y="1068"/>
                        <a:pt x="9481" y="1074"/>
                      </a:cubicBezTo>
                      <a:cubicBezTo>
                        <a:pt x="9434" y="1079"/>
                        <a:pt x="9381" y="1063"/>
                        <a:pt x="9338" y="1026"/>
                      </a:cubicBezTo>
                      <a:cubicBezTo>
                        <a:pt x="9296" y="989"/>
                        <a:pt x="9128" y="925"/>
                        <a:pt x="9081" y="898"/>
                      </a:cubicBezTo>
                      <a:cubicBezTo>
                        <a:pt x="9034" y="871"/>
                        <a:pt x="8943" y="834"/>
                        <a:pt x="8866" y="822"/>
                      </a:cubicBezTo>
                      <a:cubicBezTo>
                        <a:pt x="8792" y="812"/>
                        <a:pt x="8702" y="785"/>
                        <a:pt x="8670" y="806"/>
                      </a:cubicBezTo>
                      <a:cubicBezTo>
                        <a:pt x="8639" y="829"/>
                        <a:pt x="8639" y="838"/>
                        <a:pt x="8644" y="876"/>
                      </a:cubicBezTo>
                      <a:cubicBezTo>
                        <a:pt x="8649" y="913"/>
                        <a:pt x="8633" y="962"/>
                        <a:pt x="8596" y="950"/>
                      </a:cubicBezTo>
                      <a:cubicBezTo>
                        <a:pt x="8558" y="940"/>
                        <a:pt x="8521" y="849"/>
                        <a:pt x="8451" y="844"/>
                      </a:cubicBezTo>
                      <a:cubicBezTo>
                        <a:pt x="8381" y="838"/>
                        <a:pt x="8243" y="806"/>
                        <a:pt x="8178" y="849"/>
                      </a:cubicBezTo>
                      <a:cubicBezTo>
                        <a:pt x="8116" y="893"/>
                        <a:pt x="8093" y="908"/>
                        <a:pt x="8077" y="854"/>
                      </a:cubicBezTo>
                      <a:cubicBezTo>
                        <a:pt x="8061" y="801"/>
                        <a:pt x="8012" y="673"/>
                        <a:pt x="7892" y="684"/>
                      </a:cubicBezTo>
                      <a:cubicBezTo>
                        <a:pt x="7768" y="694"/>
                        <a:pt x="7655" y="732"/>
                        <a:pt x="7608" y="711"/>
                      </a:cubicBezTo>
                      <a:cubicBezTo>
                        <a:pt x="7560" y="689"/>
                        <a:pt x="7560" y="545"/>
                        <a:pt x="7453" y="555"/>
                      </a:cubicBezTo>
                      <a:cubicBezTo>
                        <a:pt x="7345" y="567"/>
                        <a:pt x="7271" y="604"/>
                        <a:pt x="7244" y="551"/>
                      </a:cubicBezTo>
                      <a:cubicBezTo>
                        <a:pt x="7218" y="496"/>
                        <a:pt x="7170" y="422"/>
                        <a:pt x="7133" y="422"/>
                      </a:cubicBezTo>
                      <a:cubicBezTo>
                        <a:pt x="7096" y="422"/>
                        <a:pt x="7015" y="513"/>
                        <a:pt x="7015" y="567"/>
                      </a:cubicBezTo>
                      <a:cubicBezTo>
                        <a:pt x="7015" y="620"/>
                        <a:pt x="7015" y="641"/>
                        <a:pt x="6966" y="657"/>
                      </a:cubicBezTo>
                      <a:cubicBezTo>
                        <a:pt x="6918" y="673"/>
                        <a:pt x="6838" y="647"/>
                        <a:pt x="6796" y="652"/>
                      </a:cubicBezTo>
                      <a:cubicBezTo>
                        <a:pt x="6754" y="657"/>
                        <a:pt x="6648" y="604"/>
                        <a:pt x="6616" y="684"/>
                      </a:cubicBezTo>
                      <a:cubicBezTo>
                        <a:pt x="6584" y="764"/>
                        <a:pt x="6571" y="732"/>
                        <a:pt x="6519" y="694"/>
                      </a:cubicBezTo>
                      <a:cubicBezTo>
                        <a:pt x="6465" y="657"/>
                        <a:pt x="6428" y="636"/>
                        <a:pt x="6438" y="577"/>
                      </a:cubicBezTo>
                      <a:cubicBezTo>
                        <a:pt x="6449" y="518"/>
                        <a:pt x="6364" y="466"/>
                        <a:pt x="6290" y="454"/>
                      </a:cubicBezTo>
                      <a:cubicBezTo>
                        <a:pt x="6213" y="444"/>
                        <a:pt x="6157" y="422"/>
                        <a:pt x="6144" y="481"/>
                      </a:cubicBezTo>
                      <a:cubicBezTo>
                        <a:pt x="6134" y="540"/>
                        <a:pt x="6080" y="535"/>
                        <a:pt x="6043" y="528"/>
                      </a:cubicBezTo>
                      <a:cubicBezTo>
                        <a:pt x="6006" y="523"/>
                        <a:pt x="5858" y="471"/>
                        <a:pt x="5794" y="459"/>
                      </a:cubicBezTo>
                      <a:cubicBezTo>
                        <a:pt x="5730" y="449"/>
                        <a:pt x="5611" y="459"/>
                        <a:pt x="5585" y="427"/>
                      </a:cubicBezTo>
                      <a:cubicBezTo>
                        <a:pt x="5558" y="395"/>
                        <a:pt x="5553" y="337"/>
                        <a:pt x="5488" y="395"/>
                      </a:cubicBezTo>
                      <a:cubicBezTo>
                        <a:pt x="5424" y="454"/>
                        <a:pt x="5419" y="370"/>
                        <a:pt x="5500" y="326"/>
                      </a:cubicBezTo>
                      <a:cubicBezTo>
                        <a:pt x="5579" y="283"/>
                        <a:pt x="5643" y="273"/>
                        <a:pt x="5643" y="209"/>
                      </a:cubicBezTo>
                      <a:cubicBezTo>
                        <a:pt x="5643" y="145"/>
                        <a:pt x="5616" y="108"/>
                        <a:pt x="5521" y="108"/>
                      </a:cubicBezTo>
                      <a:cubicBezTo>
                        <a:pt x="5424" y="108"/>
                        <a:pt x="5264" y="150"/>
                        <a:pt x="5285" y="92"/>
                      </a:cubicBezTo>
                      <a:cubicBezTo>
                        <a:pt x="5306" y="32"/>
                        <a:pt x="5290" y="5"/>
                        <a:pt x="5227" y="5"/>
                      </a:cubicBezTo>
                      <a:cubicBezTo>
                        <a:pt x="5163" y="5"/>
                        <a:pt x="5093" y="0"/>
                        <a:pt x="5056" y="49"/>
                      </a:cubicBezTo>
                      <a:cubicBezTo>
                        <a:pt x="5018" y="96"/>
                        <a:pt x="5013" y="86"/>
                        <a:pt x="4960" y="96"/>
                      </a:cubicBezTo>
                      <a:cubicBezTo>
                        <a:pt x="4905" y="108"/>
                        <a:pt x="4937" y="182"/>
                        <a:pt x="4858" y="177"/>
                      </a:cubicBezTo>
                      <a:cubicBezTo>
                        <a:pt x="4779" y="172"/>
                        <a:pt x="4720" y="133"/>
                        <a:pt x="4651" y="161"/>
                      </a:cubicBezTo>
                      <a:cubicBezTo>
                        <a:pt x="4581" y="188"/>
                        <a:pt x="4490" y="198"/>
                        <a:pt x="4394" y="235"/>
                      </a:cubicBezTo>
                      <a:cubicBezTo>
                        <a:pt x="4298" y="273"/>
                        <a:pt x="4138" y="321"/>
                        <a:pt x="4175" y="370"/>
                      </a:cubicBezTo>
                      <a:cubicBezTo>
                        <a:pt x="4212" y="417"/>
                        <a:pt x="4148" y="427"/>
                        <a:pt x="4090" y="427"/>
                      </a:cubicBezTo>
                      <a:cubicBezTo>
                        <a:pt x="4032" y="427"/>
                        <a:pt x="3963" y="432"/>
                        <a:pt x="3963" y="459"/>
                      </a:cubicBezTo>
                      <a:cubicBezTo>
                        <a:pt x="3963" y="486"/>
                        <a:pt x="4032" y="545"/>
                        <a:pt x="3995" y="577"/>
                      </a:cubicBezTo>
                      <a:cubicBezTo>
                        <a:pt x="3955" y="609"/>
                        <a:pt x="3866" y="476"/>
                        <a:pt x="3812" y="496"/>
                      </a:cubicBezTo>
                      <a:cubicBezTo>
                        <a:pt x="3758" y="518"/>
                        <a:pt x="3732" y="567"/>
                        <a:pt x="3727" y="604"/>
                      </a:cubicBezTo>
                      <a:cubicBezTo>
                        <a:pt x="3721" y="641"/>
                        <a:pt x="3653" y="625"/>
                        <a:pt x="3663" y="555"/>
                      </a:cubicBezTo>
                      <a:cubicBezTo>
                        <a:pt x="3674" y="486"/>
                        <a:pt x="3621" y="466"/>
                        <a:pt x="3600" y="523"/>
                      </a:cubicBezTo>
                      <a:cubicBezTo>
                        <a:pt x="3578" y="583"/>
                        <a:pt x="3587" y="758"/>
                        <a:pt x="3610" y="817"/>
                      </a:cubicBezTo>
                      <a:cubicBezTo>
                        <a:pt x="3632" y="876"/>
                        <a:pt x="3658" y="1047"/>
                        <a:pt x="3616" y="1100"/>
                      </a:cubicBezTo>
                      <a:cubicBezTo>
                        <a:pt x="3573" y="1153"/>
                        <a:pt x="3541" y="1196"/>
                        <a:pt x="3459" y="1207"/>
                      </a:cubicBezTo>
                      <a:cubicBezTo>
                        <a:pt x="3379" y="1217"/>
                        <a:pt x="3363" y="1186"/>
                        <a:pt x="3427" y="1159"/>
                      </a:cubicBezTo>
                      <a:cubicBezTo>
                        <a:pt x="3491" y="1132"/>
                        <a:pt x="3546" y="1090"/>
                        <a:pt x="3546" y="1004"/>
                      </a:cubicBezTo>
                      <a:cubicBezTo>
                        <a:pt x="3546" y="918"/>
                        <a:pt x="3528" y="753"/>
                        <a:pt x="3509" y="732"/>
                      </a:cubicBezTo>
                      <a:cubicBezTo>
                        <a:pt x="3486" y="711"/>
                        <a:pt x="3491" y="663"/>
                        <a:pt x="3512" y="609"/>
                      </a:cubicBezTo>
                      <a:cubicBezTo>
                        <a:pt x="3536" y="555"/>
                        <a:pt x="3523" y="518"/>
                        <a:pt x="3459" y="528"/>
                      </a:cubicBezTo>
                      <a:cubicBezTo>
                        <a:pt x="3395" y="540"/>
                        <a:pt x="3342" y="540"/>
                        <a:pt x="3316" y="615"/>
                      </a:cubicBezTo>
                      <a:cubicBezTo>
                        <a:pt x="3290" y="689"/>
                        <a:pt x="3204" y="753"/>
                        <a:pt x="3252" y="838"/>
                      </a:cubicBezTo>
                      <a:cubicBezTo>
                        <a:pt x="3300" y="925"/>
                        <a:pt x="3353" y="973"/>
                        <a:pt x="3326" y="989"/>
                      </a:cubicBezTo>
                      <a:cubicBezTo>
                        <a:pt x="3300" y="1004"/>
                        <a:pt x="3146" y="918"/>
                        <a:pt x="3114" y="893"/>
                      </a:cubicBezTo>
                      <a:cubicBezTo>
                        <a:pt x="3080" y="866"/>
                        <a:pt x="2995" y="854"/>
                        <a:pt x="2947" y="844"/>
                      </a:cubicBezTo>
                      <a:cubicBezTo>
                        <a:pt x="2900" y="834"/>
                        <a:pt x="2852" y="838"/>
                        <a:pt x="2895" y="886"/>
                      </a:cubicBezTo>
                      <a:cubicBezTo>
                        <a:pt x="2937" y="935"/>
                        <a:pt x="2884" y="935"/>
                        <a:pt x="2840" y="935"/>
                      </a:cubicBezTo>
                      <a:cubicBezTo>
                        <a:pt x="2798" y="935"/>
                        <a:pt x="2658" y="940"/>
                        <a:pt x="2637" y="950"/>
                      </a:cubicBezTo>
                      <a:cubicBezTo>
                        <a:pt x="2616" y="962"/>
                        <a:pt x="2568" y="977"/>
                        <a:pt x="2568" y="945"/>
                      </a:cubicBezTo>
                      <a:cubicBezTo>
                        <a:pt x="2568" y="913"/>
                        <a:pt x="2526" y="871"/>
                        <a:pt x="2435" y="935"/>
                      </a:cubicBezTo>
                      <a:cubicBezTo>
                        <a:pt x="2344" y="999"/>
                        <a:pt x="2263" y="1052"/>
                        <a:pt x="2263" y="1074"/>
                      </a:cubicBezTo>
                      <a:cubicBezTo>
                        <a:pt x="2263" y="1095"/>
                        <a:pt x="2168" y="1106"/>
                        <a:pt x="2173" y="1058"/>
                      </a:cubicBezTo>
                      <a:cubicBezTo>
                        <a:pt x="2178" y="1010"/>
                        <a:pt x="2125" y="950"/>
                        <a:pt x="2094" y="955"/>
                      </a:cubicBezTo>
                      <a:cubicBezTo>
                        <a:pt x="2062" y="962"/>
                        <a:pt x="2008" y="1010"/>
                        <a:pt x="2040" y="1036"/>
                      </a:cubicBezTo>
                      <a:cubicBezTo>
                        <a:pt x="2072" y="1063"/>
                        <a:pt x="2046" y="1127"/>
                        <a:pt x="2008" y="1138"/>
                      </a:cubicBezTo>
                      <a:cubicBezTo>
                        <a:pt x="1971" y="1148"/>
                        <a:pt x="1894" y="1191"/>
                        <a:pt x="1869" y="1217"/>
                      </a:cubicBezTo>
                      <a:cubicBezTo>
                        <a:pt x="1841" y="1244"/>
                        <a:pt x="1714" y="1372"/>
                        <a:pt x="1624" y="1352"/>
                      </a:cubicBezTo>
                      <a:cubicBezTo>
                        <a:pt x="1532" y="1330"/>
                        <a:pt x="1586" y="1228"/>
                        <a:pt x="1543" y="1191"/>
                      </a:cubicBezTo>
                      <a:cubicBezTo>
                        <a:pt x="1500" y="1154"/>
                        <a:pt x="1559" y="1127"/>
                        <a:pt x="1624" y="1154"/>
                      </a:cubicBezTo>
                      <a:cubicBezTo>
                        <a:pt x="1688" y="1180"/>
                        <a:pt x="1737" y="1228"/>
                        <a:pt x="1832" y="1154"/>
                      </a:cubicBezTo>
                      <a:cubicBezTo>
                        <a:pt x="1927" y="1079"/>
                        <a:pt x="1853" y="1026"/>
                        <a:pt x="1790" y="994"/>
                      </a:cubicBezTo>
                      <a:cubicBezTo>
                        <a:pt x="1725" y="962"/>
                        <a:pt x="1490" y="866"/>
                        <a:pt x="1437" y="849"/>
                      </a:cubicBezTo>
                      <a:cubicBezTo>
                        <a:pt x="1384" y="834"/>
                        <a:pt x="1400" y="689"/>
                        <a:pt x="1196" y="705"/>
                      </a:cubicBezTo>
                      <a:cubicBezTo>
                        <a:pt x="994" y="721"/>
                        <a:pt x="795" y="716"/>
                        <a:pt x="652" y="893"/>
                      </a:cubicBezTo>
                      <a:cubicBezTo>
                        <a:pt x="508" y="1068"/>
                        <a:pt x="384" y="1217"/>
                        <a:pt x="342" y="1293"/>
                      </a:cubicBezTo>
                      <a:cubicBezTo>
                        <a:pt x="299" y="1367"/>
                        <a:pt x="315" y="1458"/>
                        <a:pt x="172" y="1506"/>
                      </a:cubicBezTo>
                      <a:cubicBezTo>
                        <a:pt x="26" y="1554"/>
                        <a:pt x="10" y="1629"/>
                        <a:pt x="10" y="1735"/>
                      </a:cubicBezTo>
                      <a:cubicBezTo>
                        <a:pt x="10" y="1843"/>
                        <a:pt x="0" y="1976"/>
                        <a:pt x="103" y="1960"/>
                      </a:cubicBezTo>
                      <a:cubicBezTo>
                        <a:pt x="204" y="1944"/>
                        <a:pt x="262" y="1890"/>
                        <a:pt x="278" y="1843"/>
                      </a:cubicBezTo>
                      <a:cubicBezTo>
                        <a:pt x="294" y="1794"/>
                        <a:pt x="347" y="1859"/>
                        <a:pt x="336" y="1923"/>
                      </a:cubicBezTo>
                      <a:cubicBezTo>
                        <a:pt x="326" y="1986"/>
                        <a:pt x="379" y="2061"/>
                        <a:pt x="384" y="2098"/>
                      </a:cubicBezTo>
                      <a:cubicBezTo>
                        <a:pt x="392" y="2135"/>
                        <a:pt x="400" y="2231"/>
                        <a:pt x="443" y="2216"/>
                      </a:cubicBezTo>
                      <a:cubicBezTo>
                        <a:pt x="488" y="2199"/>
                        <a:pt x="498" y="2162"/>
                        <a:pt x="541" y="2114"/>
                      </a:cubicBezTo>
                      <a:cubicBezTo>
                        <a:pt x="583" y="2066"/>
                        <a:pt x="641" y="2072"/>
                        <a:pt x="626" y="1981"/>
                      </a:cubicBezTo>
                      <a:cubicBezTo>
                        <a:pt x="610" y="1890"/>
                        <a:pt x="636" y="1875"/>
                        <a:pt x="663" y="1863"/>
                      </a:cubicBezTo>
                      <a:cubicBezTo>
                        <a:pt x="689" y="1853"/>
                        <a:pt x="774" y="1784"/>
                        <a:pt x="710" y="1747"/>
                      </a:cubicBezTo>
                      <a:cubicBezTo>
                        <a:pt x="647" y="1708"/>
                        <a:pt x="641" y="1655"/>
                        <a:pt x="636" y="1629"/>
                      </a:cubicBezTo>
                      <a:cubicBezTo>
                        <a:pt x="631" y="1602"/>
                        <a:pt x="610" y="1549"/>
                        <a:pt x="689" y="1511"/>
                      </a:cubicBezTo>
                      <a:cubicBezTo>
                        <a:pt x="769" y="1474"/>
                        <a:pt x="823" y="1377"/>
                        <a:pt x="838" y="1330"/>
                      </a:cubicBezTo>
                      <a:cubicBezTo>
                        <a:pt x="855" y="1281"/>
                        <a:pt x="907" y="1244"/>
                        <a:pt x="968" y="1244"/>
                      </a:cubicBezTo>
                      <a:cubicBezTo>
                        <a:pt x="1026" y="1244"/>
                        <a:pt x="1111" y="1271"/>
                        <a:pt x="1042" y="1325"/>
                      </a:cubicBezTo>
                      <a:cubicBezTo>
                        <a:pt x="973" y="1377"/>
                        <a:pt x="823" y="1511"/>
                        <a:pt x="851" y="1634"/>
                      </a:cubicBezTo>
                      <a:cubicBezTo>
                        <a:pt x="875" y="1757"/>
                        <a:pt x="865" y="1848"/>
                        <a:pt x="952" y="1789"/>
                      </a:cubicBezTo>
                      <a:cubicBezTo>
                        <a:pt x="1036" y="1730"/>
                        <a:pt x="1116" y="1720"/>
                        <a:pt x="1181" y="1708"/>
                      </a:cubicBezTo>
                      <a:cubicBezTo>
                        <a:pt x="1245" y="1698"/>
                        <a:pt x="1297" y="1735"/>
                        <a:pt x="1297" y="1757"/>
                      </a:cubicBezTo>
                      <a:cubicBezTo>
                        <a:pt x="1297" y="1779"/>
                        <a:pt x="1218" y="1831"/>
                        <a:pt x="1137" y="1826"/>
                      </a:cubicBezTo>
                      <a:cubicBezTo>
                        <a:pt x="1058" y="1821"/>
                        <a:pt x="984" y="1794"/>
                        <a:pt x="984" y="1853"/>
                      </a:cubicBezTo>
                      <a:cubicBezTo>
                        <a:pt x="984" y="1912"/>
                        <a:pt x="1036" y="1912"/>
                        <a:pt x="1021" y="1981"/>
                      </a:cubicBezTo>
                      <a:cubicBezTo>
                        <a:pt x="1005" y="2050"/>
                        <a:pt x="931" y="2066"/>
                        <a:pt x="925" y="2018"/>
                      </a:cubicBezTo>
                      <a:cubicBezTo>
                        <a:pt x="920" y="1971"/>
                        <a:pt x="952" y="1896"/>
                        <a:pt x="907" y="1907"/>
                      </a:cubicBezTo>
                      <a:cubicBezTo>
                        <a:pt x="865" y="1917"/>
                        <a:pt x="865" y="2008"/>
                        <a:pt x="838" y="2050"/>
                      </a:cubicBezTo>
                      <a:cubicBezTo>
                        <a:pt x="811" y="2093"/>
                        <a:pt x="801" y="2142"/>
                        <a:pt x="834" y="2169"/>
                      </a:cubicBezTo>
                      <a:cubicBezTo>
                        <a:pt x="865" y="2194"/>
                        <a:pt x="806" y="2183"/>
                        <a:pt x="774" y="2226"/>
                      </a:cubicBezTo>
                      <a:cubicBezTo>
                        <a:pt x="742" y="2270"/>
                        <a:pt x="1047" y="3124"/>
                        <a:pt x="1047" y="3124"/>
                      </a:cubicBezTo>
                      <a:lnTo>
                        <a:pt x="1190" y="3273"/>
                      </a:ln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3" name="íṩľíḋé">
                  <a:extLst>
                    <a:ext uri="{FF2B5EF4-FFF2-40B4-BE49-F238E27FC236}">
                      <a16:creationId xmlns:a16="http://schemas.microsoft.com/office/drawing/2014/main" id="{CB87805C-1C00-76E4-084C-B640F9A2D382}"/>
                    </a:ext>
                  </a:extLst>
                </p:cNvPr>
                <p:cNvSpPr/>
                <p:nvPr/>
              </p:nvSpPr>
              <p:spPr bwMode="auto">
                <a:xfrm>
                  <a:off x="1902" y="2488"/>
                  <a:ext cx="229" cy="90"/>
                </a:xfrm>
                <a:custGeom>
                  <a:avLst/>
                  <a:gdLst>
                    <a:gd name="T0" fmla="*/ 29 w 588"/>
                    <a:gd name="T1" fmla="*/ 48 h 231"/>
                    <a:gd name="T2" fmla="*/ 121 w 588"/>
                    <a:gd name="T3" fmla="*/ 4 h 231"/>
                    <a:gd name="T4" fmla="*/ 261 w 588"/>
                    <a:gd name="T5" fmla="*/ 10 h 231"/>
                    <a:gd name="T6" fmla="*/ 309 w 588"/>
                    <a:gd name="T7" fmla="*/ 38 h 231"/>
                    <a:gd name="T8" fmla="*/ 429 w 588"/>
                    <a:gd name="T9" fmla="*/ 112 h 231"/>
                    <a:gd name="T10" fmla="*/ 526 w 588"/>
                    <a:gd name="T11" fmla="*/ 167 h 231"/>
                    <a:gd name="T12" fmla="*/ 568 w 588"/>
                    <a:gd name="T13" fmla="*/ 211 h 231"/>
                    <a:gd name="T14" fmla="*/ 487 w 588"/>
                    <a:gd name="T15" fmla="*/ 225 h 231"/>
                    <a:gd name="T16" fmla="*/ 409 w 588"/>
                    <a:gd name="T17" fmla="*/ 183 h 231"/>
                    <a:gd name="T18" fmla="*/ 345 w 588"/>
                    <a:gd name="T19" fmla="*/ 122 h 231"/>
                    <a:gd name="T20" fmla="*/ 271 w 588"/>
                    <a:gd name="T21" fmla="*/ 90 h 231"/>
                    <a:gd name="T22" fmla="*/ 201 w 588"/>
                    <a:gd name="T23" fmla="*/ 48 h 231"/>
                    <a:gd name="T24" fmla="*/ 114 w 588"/>
                    <a:gd name="T25" fmla="*/ 68 h 231"/>
                    <a:gd name="T26" fmla="*/ 87 w 588"/>
                    <a:gd name="T27" fmla="*/ 119 h 231"/>
                    <a:gd name="T28" fmla="*/ 15 w 588"/>
                    <a:gd name="T29" fmla="*/ 93 h 231"/>
                    <a:gd name="T30" fmla="*/ 29 w 588"/>
                    <a:gd name="T31" fmla="*/ 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88" h="231">
                      <a:moveTo>
                        <a:pt x="29" y="48"/>
                      </a:moveTo>
                      <a:cubicBezTo>
                        <a:pt x="55" y="48"/>
                        <a:pt x="89" y="0"/>
                        <a:pt x="121" y="4"/>
                      </a:cubicBezTo>
                      <a:cubicBezTo>
                        <a:pt x="153" y="8"/>
                        <a:pt x="237" y="14"/>
                        <a:pt x="261" y="10"/>
                      </a:cubicBezTo>
                      <a:cubicBezTo>
                        <a:pt x="287" y="8"/>
                        <a:pt x="297" y="20"/>
                        <a:pt x="309" y="38"/>
                      </a:cubicBezTo>
                      <a:cubicBezTo>
                        <a:pt x="324" y="58"/>
                        <a:pt x="403" y="102"/>
                        <a:pt x="429" y="112"/>
                      </a:cubicBezTo>
                      <a:cubicBezTo>
                        <a:pt x="454" y="122"/>
                        <a:pt x="504" y="147"/>
                        <a:pt x="526" y="167"/>
                      </a:cubicBezTo>
                      <a:cubicBezTo>
                        <a:pt x="549" y="186"/>
                        <a:pt x="588" y="193"/>
                        <a:pt x="568" y="211"/>
                      </a:cubicBezTo>
                      <a:cubicBezTo>
                        <a:pt x="549" y="231"/>
                        <a:pt x="526" y="225"/>
                        <a:pt x="487" y="225"/>
                      </a:cubicBezTo>
                      <a:cubicBezTo>
                        <a:pt x="445" y="225"/>
                        <a:pt x="409" y="209"/>
                        <a:pt x="409" y="183"/>
                      </a:cubicBezTo>
                      <a:cubicBezTo>
                        <a:pt x="409" y="157"/>
                        <a:pt x="373" y="129"/>
                        <a:pt x="345" y="122"/>
                      </a:cubicBezTo>
                      <a:cubicBezTo>
                        <a:pt x="316" y="116"/>
                        <a:pt x="284" y="116"/>
                        <a:pt x="271" y="90"/>
                      </a:cubicBezTo>
                      <a:cubicBezTo>
                        <a:pt x="259" y="65"/>
                        <a:pt x="237" y="48"/>
                        <a:pt x="201" y="48"/>
                      </a:cubicBezTo>
                      <a:cubicBezTo>
                        <a:pt x="166" y="48"/>
                        <a:pt x="82" y="32"/>
                        <a:pt x="114" y="68"/>
                      </a:cubicBezTo>
                      <a:cubicBezTo>
                        <a:pt x="146" y="102"/>
                        <a:pt x="121" y="129"/>
                        <a:pt x="87" y="119"/>
                      </a:cubicBezTo>
                      <a:cubicBezTo>
                        <a:pt x="50" y="109"/>
                        <a:pt x="32" y="109"/>
                        <a:pt x="15" y="93"/>
                      </a:cubicBezTo>
                      <a:cubicBezTo>
                        <a:pt x="0" y="78"/>
                        <a:pt x="10" y="48"/>
                        <a:pt x="29" y="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4" name="íšļîḋê">
                  <a:extLst>
                    <a:ext uri="{FF2B5EF4-FFF2-40B4-BE49-F238E27FC236}">
                      <a16:creationId xmlns:a16="http://schemas.microsoft.com/office/drawing/2014/main" id="{904BF2BA-9805-C8C0-08E7-790DDB7FFF11}"/>
                    </a:ext>
                  </a:extLst>
                </p:cNvPr>
                <p:cNvSpPr/>
                <p:nvPr/>
              </p:nvSpPr>
              <p:spPr bwMode="auto">
                <a:xfrm>
                  <a:off x="2126" y="2580"/>
                  <a:ext cx="130" cy="69"/>
                </a:xfrm>
                <a:custGeom>
                  <a:avLst/>
                  <a:gdLst>
                    <a:gd name="T0" fmla="*/ 30 w 332"/>
                    <a:gd name="T1" fmla="*/ 98 h 175"/>
                    <a:gd name="T2" fmla="*/ 58 w 332"/>
                    <a:gd name="T3" fmla="*/ 22 h 175"/>
                    <a:gd name="T4" fmla="*/ 173 w 332"/>
                    <a:gd name="T5" fmla="*/ 10 h 175"/>
                    <a:gd name="T6" fmla="*/ 306 w 332"/>
                    <a:gd name="T7" fmla="*/ 61 h 175"/>
                    <a:gd name="T8" fmla="*/ 285 w 332"/>
                    <a:gd name="T9" fmla="*/ 121 h 175"/>
                    <a:gd name="T10" fmla="*/ 208 w 332"/>
                    <a:gd name="T11" fmla="*/ 150 h 175"/>
                    <a:gd name="T12" fmla="*/ 118 w 332"/>
                    <a:gd name="T13" fmla="*/ 150 h 175"/>
                    <a:gd name="T14" fmla="*/ 21 w 332"/>
                    <a:gd name="T15" fmla="*/ 153 h 175"/>
                    <a:gd name="T16" fmla="*/ 30 w 332"/>
                    <a:gd name="T17" fmla="*/ 98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175">
                      <a:moveTo>
                        <a:pt x="30" y="98"/>
                      </a:moveTo>
                      <a:cubicBezTo>
                        <a:pt x="48" y="98"/>
                        <a:pt x="37" y="41"/>
                        <a:pt x="58" y="22"/>
                      </a:cubicBezTo>
                      <a:cubicBezTo>
                        <a:pt x="77" y="2"/>
                        <a:pt x="131" y="0"/>
                        <a:pt x="173" y="10"/>
                      </a:cubicBezTo>
                      <a:cubicBezTo>
                        <a:pt x="215" y="19"/>
                        <a:pt x="290" y="48"/>
                        <a:pt x="306" y="61"/>
                      </a:cubicBezTo>
                      <a:cubicBezTo>
                        <a:pt x="322" y="73"/>
                        <a:pt x="332" y="121"/>
                        <a:pt x="285" y="121"/>
                      </a:cubicBezTo>
                      <a:cubicBezTo>
                        <a:pt x="237" y="121"/>
                        <a:pt x="230" y="125"/>
                        <a:pt x="208" y="150"/>
                      </a:cubicBezTo>
                      <a:cubicBezTo>
                        <a:pt x="185" y="175"/>
                        <a:pt x="163" y="157"/>
                        <a:pt x="118" y="150"/>
                      </a:cubicBezTo>
                      <a:cubicBezTo>
                        <a:pt x="74" y="143"/>
                        <a:pt x="45" y="150"/>
                        <a:pt x="21" y="153"/>
                      </a:cubicBezTo>
                      <a:cubicBezTo>
                        <a:pt x="0" y="157"/>
                        <a:pt x="10" y="98"/>
                        <a:pt x="30" y="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5" name="íşḻíḑê">
                  <a:extLst>
                    <a:ext uri="{FF2B5EF4-FFF2-40B4-BE49-F238E27FC236}">
                      <a16:creationId xmlns:a16="http://schemas.microsoft.com/office/drawing/2014/main" id="{E5BA6DE3-091F-C079-99A0-F495E57E325B}"/>
                    </a:ext>
                  </a:extLst>
                </p:cNvPr>
                <p:cNvSpPr/>
                <p:nvPr/>
              </p:nvSpPr>
              <p:spPr bwMode="auto">
                <a:xfrm>
                  <a:off x="2035" y="2606"/>
                  <a:ext cx="63" cy="36"/>
                </a:xfrm>
                <a:custGeom>
                  <a:avLst/>
                  <a:gdLst>
                    <a:gd name="T0" fmla="*/ 76 w 162"/>
                    <a:gd name="T1" fmla="*/ 7 h 91"/>
                    <a:gd name="T2" fmla="*/ 27 w 162"/>
                    <a:gd name="T3" fmla="*/ 32 h 91"/>
                    <a:gd name="T4" fmla="*/ 91 w 162"/>
                    <a:gd name="T5" fmla="*/ 81 h 91"/>
                    <a:gd name="T6" fmla="*/ 141 w 162"/>
                    <a:gd name="T7" fmla="*/ 81 h 91"/>
                    <a:gd name="T8" fmla="*/ 118 w 162"/>
                    <a:gd name="T9" fmla="*/ 39 h 91"/>
                    <a:gd name="T10" fmla="*/ 76 w 162"/>
                    <a:gd name="T11" fmla="*/ 7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2" h="91">
                      <a:moveTo>
                        <a:pt x="76" y="7"/>
                      </a:moveTo>
                      <a:cubicBezTo>
                        <a:pt x="55" y="0"/>
                        <a:pt x="0" y="0"/>
                        <a:pt x="27" y="32"/>
                      </a:cubicBezTo>
                      <a:cubicBezTo>
                        <a:pt x="51" y="64"/>
                        <a:pt x="81" y="71"/>
                        <a:pt x="91" y="81"/>
                      </a:cubicBezTo>
                      <a:cubicBezTo>
                        <a:pt x="99" y="91"/>
                        <a:pt x="123" y="87"/>
                        <a:pt x="141" y="81"/>
                      </a:cubicBezTo>
                      <a:cubicBezTo>
                        <a:pt x="162" y="74"/>
                        <a:pt x="141" y="55"/>
                        <a:pt x="118" y="39"/>
                      </a:cubicBezTo>
                      <a:cubicBezTo>
                        <a:pt x="97" y="22"/>
                        <a:pt x="97" y="14"/>
                        <a:pt x="76" y="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6" name="ïŝḷíḋé">
                  <a:extLst>
                    <a:ext uri="{FF2B5EF4-FFF2-40B4-BE49-F238E27FC236}">
                      <a16:creationId xmlns:a16="http://schemas.microsoft.com/office/drawing/2014/main" id="{30B5E8F3-F86C-B26C-07C9-2DE6CD6D44BA}"/>
                    </a:ext>
                  </a:extLst>
                </p:cNvPr>
                <p:cNvSpPr/>
                <p:nvPr/>
              </p:nvSpPr>
              <p:spPr bwMode="auto">
                <a:xfrm>
                  <a:off x="2132" y="2532"/>
                  <a:ext cx="28" cy="23"/>
                </a:xfrm>
                <a:custGeom>
                  <a:avLst/>
                  <a:gdLst>
                    <a:gd name="T0" fmla="*/ 5 w 71"/>
                    <a:gd name="T1" fmla="*/ 26 h 61"/>
                    <a:gd name="T2" fmla="*/ 33 w 71"/>
                    <a:gd name="T3" fmla="*/ 61 h 61"/>
                    <a:gd name="T4" fmla="*/ 64 w 71"/>
                    <a:gd name="T5" fmla="*/ 23 h 61"/>
                    <a:gd name="T6" fmla="*/ 5 w 71"/>
                    <a:gd name="T7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61">
                      <a:moveTo>
                        <a:pt x="5" y="26"/>
                      </a:moveTo>
                      <a:cubicBezTo>
                        <a:pt x="0" y="37"/>
                        <a:pt x="17" y="61"/>
                        <a:pt x="33" y="61"/>
                      </a:cubicBezTo>
                      <a:cubicBezTo>
                        <a:pt x="50" y="61"/>
                        <a:pt x="71" y="45"/>
                        <a:pt x="64" y="23"/>
                      </a:cubicBezTo>
                      <a:cubicBezTo>
                        <a:pt x="59" y="0"/>
                        <a:pt x="15" y="3"/>
                        <a:pt x="5" y="2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7" name="íŝḷiḓé">
                  <a:extLst>
                    <a:ext uri="{FF2B5EF4-FFF2-40B4-BE49-F238E27FC236}">
                      <a16:creationId xmlns:a16="http://schemas.microsoft.com/office/drawing/2014/main" id="{40DAAF88-FCC6-1CB2-4E88-6A25F0A94881}"/>
                    </a:ext>
                  </a:extLst>
                </p:cNvPr>
                <p:cNvSpPr/>
                <p:nvPr/>
              </p:nvSpPr>
              <p:spPr bwMode="auto">
                <a:xfrm>
                  <a:off x="2263" y="2596"/>
                  <a:ext cx="79" cy="38"/>
                </a:xfrm>
                <a:custGeom>
                  <a:avLst/>
                  <a:gdLst>
                    <a:gd name="T0" fmla="*/ 65 w 202"/>
                    <a:gd name="T1" fmla="*/ 13 h 96"/>
                    <a:gd name="T2" fmla="*/ 10 w 202"/>
                    <a:gd name="T3" fmla="*/ 52 h 96"/>
                    <a:gd name="T4" fmla="*/ 59 w 202"/>
                    <a:gd name="T5" fmla="*/ 86 h 96"/>
                    <a:gd name="T6" fmla="*/ 134 w 202"/>
                    <a:gd name="T7" fmla="*/ 38 h 96"/>
                    <a:gd name="T8" fmla="*/ 163 w 202"/>
                    <a:gd name="T9" fmla="*/ 0 h 96"/>
                    <a:gd name="T10" fmla="*/ 65 w 202"/>
                    <a:gd name="T11" fmla="*/ 1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2" h="96">
                      <a:moveTo>
                        <a:pt x="65" y="13"/>
                      </a:moveTo>
                      <a:cubicBezTo>
                        <a:pt x="36" y="13"/>
                        <a:pt x="0" y="25"/>
                        <a:pt x="10" y="52"/>
                      </a:cubicBezTo>
                      <a:cubicBezTo>
                        <a:pt x="20" y="77"/>
                        <a:pt x="23" y="96"/>
                        <a:pt x="59" y="86"/>
                      </a:cubicBezTo>
                      <a:cubicBezTo>
                        <a:pt x="92" y="77"/>
                        <a:pt x="118" y="47"/>
                        <a:pt x="134" y="38"/>
                      </a:cubicBezTo>
                      <a:cubicBezTo>
                        <a:pt x="150" y="29"/>
                        <a:pt x="202" y="0"/>
                        <a:pt x="163" y="0"/>
                      </a:cubicBezTo>
                      <a:cubicBezTo>
                        <a:pt x="124" y="0"/>
                        <a:pt x="84" y="13"/>
                        <a:pt x="65" y="1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8" name="íšḻïḑê">
                  <a:extLst>
                    <a:ext uri="{FF2B5EF4-FFF2-40B4-BE49-F238E27FC236}">
                      <a16:creationId xmlns:a16="http://schemas.microsoft.com/office/drawing/2014/main" id="{CE54FA61-2BCC-0D1A-CFB6-AE24AA29CBDF}"/>
                    </a:ext>
                  </a:extLst>
                </p:cNvPr>
                <p:cNvSpPr/>
                <p:nvPr/>
              </p:nvSpPr>
              <p:spPr bwMode="auto">
                <a:xfrm>
                  <a:off x="2385" y="2812"/>
                  <a:ext cx="38" cy="36"/>
                </a:xfrm>
                <a:custGeom>
                  <a:avLst/>
                  <a:gdLst>
                    <a:gd name="T0" fmla="*/ 6 w 96"/>
                    <a:gd name="T1" fmla="*/ 51 h 93"/>
                    <a:gd name="T2" fmla="*/ 46 w 96"/>
                    <a:gd name="T3" fmla="*/ 89 h 93"/>
                    <a:gd name="T4" fmla="*/ 96 w 96"/>
                    <a:gd name="T5" fmla="*/ 35 h 93"/>
                    <a:gd name="T6" fmla="*/ 53 w 96"/>
                    <a:gd name="T7" fmla="*/ 7 h 93"/>
                    <a:gd name="T8" fmla="*/ 6 w 96"/>
                    <a:gd name="T9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3">
                      <a:moveTo>
                        <a:pt x="6" y="51"/>
                      </a:moveTo>
                      <a:cubicBezTo>
                        <a:pt x="16" y="79"/>
                        <a:pt x="16" y="93"/>
                        <a:pt x="46" y="89"/>
                      </a:cubicBezTo>
                      <a:cubicBezTo>
                        <a:pt x="74" y="87"/>
                        <a:pt x="96" y="42"/>
                        <a:pt x="96" y="35"/>
                      </a:cubicBezTo>
                      <a:cubicBezTo>
                        <a:pt x="96" y="29"/>
                        <a:pt x="84" y="0"/>
                        <a:pt x="53" y="7"/>
                      </a:cubicBezTo>
                      <a:cubicBezTo>
                        <a:pt x="21" y="13"/>
                        <a:pt x="0" y="33"/>
                        <a:pt x="6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9" name="iṡ1ïḍé">
                  <a:extLst>
                    <a:ext uri="{FF2B5EF4-FFF2-40B4-BE49-F238E27FC236}">
                      <a16:creationId xmlns:a16="http://schemas.microsoft.com/office/drawing/2014/main" id="{E2B4F98F-1140-E692-399B-BE035E4A6681}"/>
                    </a:ext>
                  </a:extLst>
                </p:cNvPr>
                <p:cNvSpPr/>
                <p:nvPr/>
              </p:nvSpPr>
              <p:spPr bwMode="auto">
                <a:xfrm>
                  <a:off x="2431" y="2754"/>
                  <a:ext cx="46" cy="43"/>
                </a:xfrm>
                <a:custGeom>
                  <a:avLst/>
                  <a:gdLst>
                    <a:gd name="T0" fmla="*/ 31 w 119"/>
                    <a:gd name="T1" fmla="*/ 103 h 111"/>
                    <a:gd name="T2" fmla="*/ 22 w 119"/>
                    <a:gd name="T3" fmla="*/ 62 h 111"/>
                    <a:gd name="T4" fmla="*/ 58 w 119"/>
                    <a:gd name="T5" fmla="*/ 14 h 111"/>
                    <a:gd name="T6" fmla="*/ 100 w 119"/>
                    <a:gd name="T7" fmla="*/ 14 h 111"/>
                    <a:gd name="T8" fmla="*/ 84 w 119"/>
                    <a:gd name="T9" fmla="*/ 62 h 111"/>
                    <a:gd name="T10" fmla="*/ 63 w 119"/>
                    <a:gd name="T11" fmla="*/ 91 h 111"/>
                    <a:gd name="T12" fmla="*/ 31 w 119"/>
                    <a:gd name="T13" fmla="*/ 10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111">
                      <a:moveTo>
                        <a:pt x="31" y="103"/>
                      </a:moveTo>
                      <a:cubicBezTo>
                        <a:pt x="3" y="84"/>
                        <a:pt x="0" y="74"/>
                        <a:pt x="22" y="62"/>
                      </a:cubicBezTo>
                      <a:cubicBezTo>
                        <a:pt x="45" y="49"/>
                        <a:pt x="58" y="20"/>
                        <a:pt x="58" y="14"/>
                      </a:cubicBezTo>
                      <a:cubicBezTo>
                        <a:pt x="58" y="8"/>
                        <a:pt x="88" y="0"/>
                        <a:pt x="100" y="14"/>
                      </a:cubicBezTo>
                      <a:cubicBezTo>
                        <a:pt x="111" y="27"/>
                        <a:pt x="119" y="46"/>
                        <a:pt x="84" y="62"/>
                      </a:cubicBezTo>
                      <a:cubicBezTo>
                        <a:pt x="47" y="79"/>
                        <a:pt x="63" y="79"/>
                        <a:pt x="63" y="91"/>
                      </a:cubicBezTo>
                      <a:cubicBezTo>
                        <a:pt x="63" y="103"/>
                        <a:pt x="42" y="111"/>
                        <a:pt x="31" y="10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0" name="íŝļídê">
                  <a:extLst>
                    <a:ext uri="{FF2B5EF4-FFF2-40B4-BE49-F238E27FC236}">
                      <a16:creationId xmlns:a16="http://schemas.microsoft.com/office/drawing/2014/main" id="{21A6CA3F-1994-9AAF-5DF4-A497F3E3F20D}"/>
                    </a:ext>
                  </a:extLst>
                </p:cNvPr>
                <p:cNvSpPr/>
                <p:nvPr/>
              </p:nvSpPr>
              <p:spPr bwMode="auto">
                <a:xfrm>
                  <a:off x="2461" y="2730"/>
                  <a:ext cx="27" cy="27"/>
                </a:xfrm>
                <a:custGeom>
                  <a:avLst/>
                  <a:gdLst>
                    <a:gd name="T0" fmla="*/ 2 w 70"/>
                    <a:gd name="T1" fmla="*/ 25 h 70"/>
                    <a:gd name="T2" fmla="*/ 24 w 70"/>
                    <a:gd name="T3" fmla="*/ 0 h 70"/>
                    <a:gd name="T4" fmla="*/ 66 w 70"/>
                    <a:gd name="T5" fmla="*/ 32 h 70"/>
                    <a:gd name="T6" fmla="*/ 28 w 70"/>
                    <a:gd name="T7" fmla="*/ 62 h 70"/>
                    <a:gd name="T8" fmla="*/ 2 w 70"/>
                    <a:gd name="T9" fmla="*/ 2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2" y="25"/>
                      </a:moveTo>
                      <a:cubicBezTo>
                        <a:pt x="0" y="15"/>
                        <a:pt x="7" y="0"/>
                        <a:pt x="24" y="0"/>
                      </a:cubicBezTo>
                      <a:cubicBezTo>
                        <a:pt x="44" y="0"/>
                        <a:pt x="70" y="6"/>
                        <a:pt x="66" y="32"/>
                      </a:cubicBezTo>
                      <a:cubicBezTo>
                        <a:pt x="65" y="57"/>
                        <a:pt x="44" y="70"/>
                        <a:pt x="28" y="62"/>
                      </a:cubicBezTo>
                      <a:cubicBezTo>
                        <a:pt x="12" y="57"/>
                        <a:pt x="7" y="34"/>
                        <a:pt x="2" y="2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1" name="iṩļïďè">
                  <a:extLst>
                    <a:ext uri="{FF2B5EF4-FFF2-40B4-BE49-F238E27FC236}">
                      <a16:creationId xmlns:a16="http://schemas.microsoft.com/office/drawing/2014/main" id="{DD591596-2BB0-C191-B433-1AE5143E1C40}"/>
                    </a:ext>
                  </a:extLst>
                </p:cNvPr>
                <p:cNvSpPr/>
                <p:nvPr/>
              </p:nvSpPr>
              <p:spPr bwMode="auto">
                <a:xfrm>
                  <a:off x="2448" y="2657"/>
                  <a:ext cx="41" cy="37"/>
                </a:xfrm>
                <a:custGeom>
                  <a:avLst/>
                  <a:gdLst>
                    <a:gd name="T0" fmla="*/ 32 w 106"/>
                    <a:gd name="T1" fmla="*/ 91 h 94"/>
                    <a:gd name="T2" fmla="*/ 18 w 106"/>
                    <a:gd name="T3" fmla="*/ 49 h 94"/>
                    <a:gd name="T4" fmla="*/ 56 w 106"/>
                    <a:gd name="T5" fmla="*/ 24 h 94"/>
                    <a:gd name="T6" fmla="*/ 81 w 106"/>
                    <a:gd name="T7" fmla="*/ 78 h 94"/>
                    <a:gd name="T8" fmla="*/ 32 w 106"/>
                    <a:gd name="T9" fmla="*/ 9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4">
                      <a:moveTo>
                        <a:pt x="32" y="91"/>
                      </a:moveTo>
                      <a:cubicBezTo>
                        <a:pt x="13" y="91"/>
                        <a:pt x="0" y="62"/>
                        <a:pt x="18" y="49"/>
                      </a:cubicBezTo>
                      <a:cubicBezTo>
                        <a:pt x="39" y="36"/>
                        <a:pt x="29" y="0"/>
                        <a:pt x="56" y="24"/>
                      </a:cubicBezTo>
                      <a:cubicBezTo>
                        <a:pt x="86" y="46"/>
                        <a:pt x="106" y="62"/>
                        <a:pt x="81" y="78"/>
                      </a:cubicBezTo>
                      <a:cubicBezTo>
                        <a:pt x="55" y="94"/>
                        <a:pt x="49" y="91"/>
                        <a:pt x="32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2" name="íSlïďé">
                  <a:extLst>
                    <a:ext uri="{FF2B5EF4-FFF2-40B4-BE49-F238E27FC236}">
                      <a16:creationId xmlns:a16="http://schemas.microsoft.com/office/drawing/2014/main" id="{2B552F23-D743-9B1B-022F-02C4AC972873}"/>
                    </a:ext>
                  </a:extLst>
                </p:cNvPr>
                <p:cNvSpPr/>
                <p:nvPr/>
              </p:nvSpPr>
              <p:spPr bwMode="auto">
                <a:xfrm>
                  <a:off x="2424" y="2649"/>
                  <a:ext cx="28" cy="16"/>
                </a:xfrm>
                <a:custGeom>
                  <a:avLst/>
                  <a:gdLst>
                    <a:gd name="T0" fmla="*/ 22 w 71"/>
                    <a:gd name="T1" fmla="*/ 42 h 42"/>
                    <a:gd name="T2" fmla="*/ 0 w 71"/>
                    <a:gd name="T3" fmla="*/ 14 h 42"/>
                    <a:gd name="T4" fmla="*/ 38 w 71"/>
                    <a:gd name="T5" fmla="*/ 0 h 42"/>
                    <a:gd name="T6" fmla="*/ 56 w 71"/>
                    <a:gd name="T7" fmla="*/ 30 h 42"/>
                    <a:gd name="T8" fmla="*/ 22 w 71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42">
                      <a:moveTo>
                        <a:pt x="22" y="42"/>
                      </a:moveTo>
                      <a:cubicBezTo>
                        <a:pt x="10" y="42"/>
                        <a:pt x="0" y="26"/>
                        <a:pt x="0" y="14"/>
                      </a:cubicBezTo>
                      <a:cubicBezTo>
                        <a:pt x="0" y="0"/>
                        <a:pt x="19" y="0"/>
                        <a:pt x="38" y="0"/>
                      </a:cubicBezTo>
                      <a:cubicBezTo>
                        <a:pt x="58" y="0"/>
                        <a:pt x="71" y="16"/>
                        <a:pt x="56" y="30"/>
                      </a:cubicBezTo>
                      <a:cubicBezTo>
                        <a:pt x="38" y="42"/>
                        <a:pt x="32" y="42"/>
                        <a:pt x="22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3" name="ï$1ïdè">
                  <a:extLst>
                    <a:ext uri="{FF2B5EF4-FFF2-40B4-BE49-F238E27FC236}">
                      <a16:creationId xmlns:a16="http://schemas.microsoft.com/office/drawing/2014/main" id="{59E74034-5CF1-9AE2-93F8-E3E376762A61}"/>
                    </a:ext>
                  </a:extLst>
                </p:cNvPr>
                <p:cNvSpPr/>
                <p:nvPr/>
              </p:nvSpPr>
              <p:spPr bwMode="auto">
                <a:xfrm>
                  <a:off x="2468" y="2694"/>
                  <a:ext cx="16" cy="22"/>
                </a:xfrm>
                <a:custGeom>
                  <a:avLst/>
                  <a:gdLst>
                    <a:gd name="T0" fmla="*/ 16 w 42"/>
                    <a:gd name="T1" fmla="*/ 47 h 57"/>
                    <a:gd name="T2" fmla="*/ 16 w 42"/>
                    <a:gd name="T3" fmla="*/ 19 h 57"/>
                    <a:gd name="T4" fmla="*/ 42 w 42"/>
                    <a:gd name="T5" fmla="*/ 19 h 57"/>
                    <a:gd name="T6" fmla="*/ 16 w 42"/>
                    <a:gd name="T7" fmla="*/ 4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" h="57">
                      <a:moveTo>
                        <a:pt x="16" y="47"/>
                      </a:moveTo>
                      <a:cubicBezTo>
                        <a:pt x="9" y="57"/>
                        <a:pt x="0" y="25"/>
                        <a:pt x="16" y="19"/>
                      </a:cubicBezTo>
                      <a:cubicBezTo>
                        <a:pt x="32" y="12"/>
                        <a:pt x="42" y="0"/>
                        <a:pt x="42" y="19"/>
                      </a:cubicBezTo>
                      <a:cubicBezTo>
                        <a:pt x="42" y="39"/>
                        <a:pt x="32" y="32"/>
                        <a:pt x="16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4" name="iṣľïḋè">
                  <a:extLst>
                    <a:ext uri="{FF2B5EF4-FFF2-40B4-BE49-F238E27FC236}">
                      <a16:creationId xmlns:a16="http://schemas.microsoft.com/office/drawing/2014/main" id="{AD4D2748-DE29-3D06-D25F-BD00594C7D6C}"/>
                    </a:ext>
                  </a:extLst>
                </p:cNvPr>
                <p:cNvSpPr/>
                <p:nvPr/>
              </p:nvSpPr>
              <p:spPr bwMode="auto">
                <a:xfrm>
                  <a:off x="2387" y="2606"/>
                  <a:ext cx="35" cy="30"/>
                </a:xfrm>
                <a:custGeom>
                  <a:avLst/>
                  <a:gdLst>
                    <a:gd name="T0" fmla="*/ 34 w 89"/>
                    <a:gd name="T1" fmla="*/ 55 h 77"/>
                    <a:gd name="T2" fmla="*/ 11 w 89"/>
                    <a:gd name="T3" fmla="*/ 29 h 77"/>
                    <a:gd name="T4" fmla="*/ 48 w 89"/>
                    <a:gd name="T5" fmla="*/ 10 h 77"/>
                    <a:gd name="T6" fmla="*/ 72 w 89"/>
                    <a:gd name="T7" fmla="*/ 61 h 77"/>
                    <a:gd name="T8" fmla="*/ 34 w 89"/>
                    <a:gd name="T9" fmla="*/ 5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77">
                      <a:moveTo>
                        <a:pt x="34" y="55"/>
                      </a:moveTo>
                      <a:cubicBezTo>
                        <a:pt x="22" y="50"/>
                        <a:pt x="0" y="42"/>
                        <a:pt x="11" y="29"/>
                      </a:cubicBezTo>
                      <a:cubicBezTo>
                        <a:pt x="26" y="17"/>
                        <a:pt x="17" y="0"/>
                        <a:pt x="48" y="10"/>
                      </a:cubicBezTo>
                      <a:cubicBezTo>
                        <a:pt x="75" y="20"/>
                        <a:pt x="89" y="46"/>
                        <a:pt x="72" y="61"/>
                      </a:cubicBezTo>
                      <a:cubicBezTo>
                        <a:pt x="57" y="77"/>
                        <a:pt x="53" y="64"/>
                        <a:pt x="34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5" name="ïSlïďè">
                  <a:extLst>
                    <a:ext uri="{FF2B5EF4-FFF2-40B4-BE49-F238E27FC236}">
                      <a16:creationId xmlns:a16="http://schemas.microsoft.com/office/drawing/2014/main" id="{11EEB92C-52B4-F571-4605-98E1C7059021}"/>
                    </a:ext>
                  </a:extLst>
                </p:cNvPr>
                <p:cNvSpPr/>
                <p:nvPr/>
              </p:nvSpPr>
              <p:spPr bwMode="auto">
                <a:xfrm>
                  <a:off x="2031" y="2415"/>
                  <a:ext cx="48" cy="55"/>
                </a:xfrm>
                <a:custGeom>
                  <a:avLst/>
                  <a:gdLst>
                    <a:gd name="T0" fmla="*/ 27 w 123"/>
                    <a:gd name="T1" fmla="*/ 89 h 142"/>
                    <a:gd name="T2" fmla="*/ 33 w 123"/>
                    <a:gd name="T3" fmla="*/ 30 h 142"/>
                    <a:gd name="T4" fmla="*/ 70 w 123"/>
                    <a:gd name="T5" fmla="*/ 29 h 142"/>
                    <a:gd name="T6" fmla="*/ 74 w 123"/>
                    <a:gd name="T7" fmla="*/ 91 h 142"/>
                    <a:gd name="T8" fmla="*/ 102 w 123"/>
                    <a:gd name="T9" fmla="*/ 115 h 142"/>
                    <a:gd name="T10" fmla="*/ 57 w 123"/>
                    <a:gd name="T11" fmla="*/ 126 h 142"/>
                    <a:gd name="T12" fmla="*/ 27 w 123"/>
                    <a:gd name="T13" fmla="*/ 89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42">
                      <a:moveTo>
                        <a:pt x="27" y="89"/>
                      </a:moveTo>
                      <a:cubicBezTo>
                        <a:pt x="0" y="84"/>
                        <a:pt x="7" y="49"/>
                        <a:pt x="33" y="30"/>
                      </a:cubicBezTo>
                      <a:cubicBezTo>
                        <a:pt x="57" y="13"/>
                        <a:pt x="70" y="0"/>
                        <a:pt x="70" y="29"/>
                      </a:cubicBezTo>
                      <a:cubicBezTo>
                        <a:pt x="70" y="57"/>
                        <a:pt x="61" y="78"/>
                        <a:pt x="74" y="91"/>
                      </a:cubicBezTo>
                      <a:cubicBezTo>
                        <a:pt x="86" y="103"/>
                        <a:pt x="123" y="99"/>
                        <a:pt x="102" y="115"/>
                      </a:cubicBezTo>
                      <a:cubicBezTo>
                        <a:pt x="81" y="131"/>
                        <a:pt x="74" y="142"/>
                        <a:pt x="57" y="126"/>
                      </a:cubicBezTo>
                      <a:cubicBezTo>
                        <a:pt x="40" y="110"/>
                        <a:pt x="37" y="91"/>
                        <a:pt x="27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6" name="iSļïdè">
                  <a:extLst>
                    <a:ext uri="{FF2B5EF4-FFF2-40B4-BE49-F238E27FC236}">
                      <a16:creationId xmlns:a16="http://schemas.microsoft.com/office/drawing/2014/main" id="{4D24580E-66A3-8766-FE7D-E940C71ADF05}"/>
                    </a:ext>
                  </a:extLst>
                </p:cNvPr>
                <p:cNvSpPr/>
                <p:nvPr/>
              </p:nvSpPr>
              <p:spPr bwMode="auto">
                <a:xfrm>
                  <a:off x="2058" y="2374"/>
                  <a:ext cx="37" cy="55"/>
                </a:xfrm>
                <a:custGeom>
                  <a:avLst/>
                  <a:gdLst>
                    <a:gd name="T0" fmla="*/ 4 w 93"/>
                    <a:gd name="T1" fmla="*/ 89 h 140"/>
                    <a:gd name="T2" fmla="*/ 11 w 93"/>
                    <a:gd name="T3" fmla="*/ 37 h 140"/>
                    <a:gd name="T4" fmla="*/ 32 w 93"/>
                    <a:gd name="T5" fmla="*/ 12 h 140"/>
                    <a:gd name="T6" fmla="*/ 76 w 93"/>
                    <a:gd name="T7" fmla="*/ 76 h 140"/>
                    <a:gd name="T8" fmla="*/ 79 w 93"/>
                    <a:gd name="T9" fmla="*/ 129 h 140"/>
                    <a:gd name="T10" fmla="*/ 49 w 93"/>
                    <a:gd name="T11" fmla="*/ 133 h 140"/>
                    <a:gd name="T12" fmla="*/ 4 w 93"/>
                    <a:gd name="T13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140">
                      <a:moveTo>
                        <a:pt x="4" y="89"/>
                      </a:moveTo>
                      <a:cubicBezTo>
                        <a:pt x="14" y="67"/>
                        <a:pt x="24" y="60"/>
                        <a:pt x="11" y="37"/>
                      </a:cubicBezTo>
                      <a:cubicBezTo>
                        <a:pt x="0" y="15"/>
                        <a:pt x="11" y="0"/>
                        <a:pt x="32" y="12"/>
                      </a:cubicBezTo>
                      <a:cubicBezTo>
                        <a:pt x="53" y="24"/>
                        <a:pt x="83" y="40"/>
                        <a:pt x="76" y="76"/>
                      </a:cubicBezTo>
                      <a:cubicBezTo>
                        <a:pt x="69" y="112"/>
                        <a:pt x="68" y="118"/>
                        <a:pt x="79" y="129"/>
                      </a:cubicBezTo>
                      <a:cubicBezTo>
                        <a:pt x="93" y="140"/>
                        <a:pt x="69" y="138"/>
                        <a:pt x="49" y="133"/>
                      </a:cubicBezTo>
                      <a:cubicBezTo>
                        <a:pt x="28" y="128"/>
                        <a:pt x="0" y="101"/>
                        <a:pt x="4" y="8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7" name="ïŝḻîḍé">
                  <a:extLst>
                    <a:ext uri="{FF2B5EF4-FFF2-40B4-BE49-F238E27FC236}">
                      <a16:creationId xmlns:a16="http://schemas.microsoft.com/office/drawing/2014/main" id="{4BA0D7A6-F6FE-729C-92B7-58D5BD3739A2}"/>
                    </a:ext>
                  </a:extLst>
                </p:cNvPr>
                <p:cNvSpPr/>
                <p:nvPr/>
              </p:nvSpPr>
              <p:spPr bwMode="auto">
                <a:xfrm>
                  <a:off x="2087" y="2436"/>
                  <a:ext cx="24" cy="24"/>
                </a:xfrm>
                <a:custGeom>
                  <a:avLst/>
                  <a:gdLst>
                    <a:gd name="T0" fmla="*/ 24 w 60"/>
                    <a:gd name="T1" fmla="*/ 61 h 61"/>
                    <a:gd name="T2" fmla="*/ 16 w 60"/>
                    <a:gd name="T3" fmla="*/ 28 h 61"/>
                    <a:gd name="T4" fmla="*/ 49 w 60"/>
                    <a:gd name="T5" fmla="*/ 17 h 61"/>
                    <a:gd name="T6" fmla="*/ 36 w 60"/>
                    <a:gd name="T7" fmla="*/ 57 h 61"/>
                    <a:gd name="T8" fmla="*/ 24 w 60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24" y="61"/>
                      </a:moveTo>
                      <a:cubicBezTo>
                        <a:pt x="7" y="61"/>
                        <a:pt x="0" y="37"/>
                        <a:pt x="16" y="28"/>
                      </a:cubicBezTo>
                      <a:cubicBezTo>
                        <a:pt x="32" y="19"/>
                        <a:pt x="39" y="0"/>
                        <a:pt x="49" y="17"/>
                      </a:cubicBezTo>
                      <a:cubicBezTo>
                        <a:pt x="60" y="35"/>
                        <a:pt x="36" y="55"/>
                        <a:pt x="36" y="57"/>
                      </a:cubicBezTo>
                      <a:cubicBezTo>
                        <a:pt x="36" y="61"/>
                        <a:pt x="28" y="61"/>
                        <a:pt x="24" y="6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8" name="ïśľíde">
                  <a:extLst>
                    <a:ext uri="{FF2B5EF4-FFF2-40B4-BE49-F238E27FC236}">
                      <a16:creationId xmlns:a16="http://schemas.microsoft.com/office/drawing/2014/main" id="{809E462B-627E-F87D-272A-1170257565A6}"/>
                    </a:ext>
                  </a:extLst>
                </p:cNvPr>
                <p:cNvSpPr/>
                <p:nvPr/>
              </p:nvSpPr>
              <p:spPr bwMode="auto">
                <a:xfrm>
                  <a:off x="2112" y="2467"/>
                  <a:ext cx="31" cy="27"/>
                </a:xfrm>
                <a:custGeom>
                  <a:avLst/>
                  <a:gdLst>
                    <a:gd name="T0" fmla="*/ 30 w 79"/>
                    <a:gd name="T1" fmla="*/ 47 h 68"/>
                    <a:gd name="T2" fmla="*/ 0 w 79"/>
                    <a:gd name="T3" fmla="*/ 32 h 68"/>
                    <a:gd name="T4" fmla="*/ 25 w 79"/>
                    <a:gd name="T5" fmla="*/ 3 h 68"/>
                    <a:gd name="T6" fmla="*/ 53 w 79"/>
                    <a:gd name="T7" fmla="*/ 31 h 68"/>
                    <a:gd name="T8" fmla="*/ 71 w 79"/>
                    <a:gd name="T9" fmla="*/ 60 h 68"/>
                    <a:gd name="T10" fmla="*/ 30 w 79"/>
                    <a:gd name="T11" fmla="*/ 4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68">
                      <a:moveTo>
                        <a:pt x="30" y="47"/>
                      </a:moveTo>
                      <a:cubicBezTo>
                        <a:pt x="16" y="26"/>
                        <a:pt x="7" y="52"/>
                        <a:pt x="0" y="32"/>
                      </a:cubicBezTo>
                      <a:cubicBezTo>
                        <a:pt x="7" y="11"/>
                        <a:pt x="7" y="0"/>
                        <a:pt x="25" y="3"/>
                      </a:cubicBezTo>
                      <a:cubicBezTo>
                        <a:pt x="45" y="3"/>
                        <a:pt x="40" y="16"/>
                        <a:pt x="53" y="31"/>
                      </a:cubicBezTo>
                      <a:cubicBezTo>
                        <a:pt x="65" y="44"/>
                        <a:pt x="79" y="53"/>
                        <a:pt x="71" y="60"/>
                      </a:cubicBezTo>
                      <a:cubicBezTo>
                        <a:pt x="65" y="68"/>
                        <a:pt x="37" y="57"/>
                        <a:pt x="30" y="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9" name="îṥḷiḍè">
                  <a:extLst>
                    <a:ext uri="{FF2B5EF4-FFF2-40B4-BE49-F238E27FC236}">
                      <a16:creationId xmlns:a16="http://schemas.microsoft.com/office/drawing/2014/main" id="{2E416468-DB3C-6337-02B0-D8EDFB3B50DC}"/>
                    </a:ext>
                  </a:extLst>
                </p:cNvPr>
                <p:cNvSpPr/>
                <p:nvPr/>
              </p:nvSpPr>
              <p:spPr bwMode="auto">
                <a:xfrm>
                  <a:off x="2018" y="2376"/>
                  <a:ext cx="29" cy="31"/>
                </a:xfrm>
                <a:custGeom>
                  <a:avLst/>
                  <a:gdLst>
                    <a:gd name="T0" fmla="*/ 48 w 76"/>
                    <a:gd name="T1" fmla="*/ 66 h 79"/>
                    <a:gd name="T2" fmla="*/ 71 w 76"/>
                    <a:gd name="T3" fmla="*/ 28 h 79"/>
                    <a:gd name="T4" fmla="*/ 40 w 76"/>
                    <a:gd name="T5" fmla="*/ 10 h 79"/>
                    <a:gd name="T6" fmla="*/ 16 w 76"/>
                    <a:gd name="T7" fmla="*/ 59 h 79"/>
                    <a:gd name="T8" fmla="*/ 48 w 76"/>
                    <a:gd name="T9" fmla="*/ 6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9">
                      <a:moveTo>
                        <a:pt x="48" y="66"/>
                      </a:moveTo>
                      <a:cubicBezTo>
                        <a:pt x="64" y="66"/>
                        <a:pt x="76" y="42"/>
                        <a:pt x="71" y="28"/>
                      </a:cubicBezTo>
                      <a:cubicBezTo>
                        <a:pt x="67" y="14"/>
                        <a:pt x="57" y="0"/>
                        <a:pt x="40" y="10"/>
                      </a:cubicBezTo>
                      <a:cubicBezTo>
                        <a:pt x="22" y="22"/>
                        <a:pt x="0" y="39"/>
                        <a:pt x="16" y="59"/>
                      </a:cubicBezTo>
                      <a:cubicBezTo>
                        <a:pt x="32" y="79"/>
                        <a:pt x="44" y="66"/>
                        <a:pt x="48" y="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0" name="í$líďê">
                  <a:extLst>
                    <a:ext uri="{FF2B5EF4-FFF2-40B4-BE49-F238E27FC236}">
                      <a16:creationId xmlns:a16="http://schemas.microsoft.com/office/drawing/2014/main" id="{F0EE8721-B2DB-9E4B-9784-8CD68CBE4807}"/>
                    </a:ext>
                  </a:extLst>
                </p:cNvPr>
                <p:cNvSpPr/>
                <p:nvPr/>
              </p:nvSpPr>
              <p:spPr bwMode="auto">
                <a:xfrm>
                  <a:off x="2333" y="1702"/>
                  <a:ext cx="55" cy="44"/>
                </a:xfrm>
                <a:custGeom>
                  <a:avLst/>
                  <a:gdLst>
                    <a:gd name="T0" fmla="*/ 91 w 141"/>
                    <a:gd name="T1" fmla="*/ 94 h 111"/>
                    <a:gd name="T2" fmla="*/ 14 w 141"/>
                    <a:gd name="T3" fmla="*/ 45 h 111"/>
                    <a:gd name="T4" fmla="*/ 30 w 141"/>
                    <a:gd name="T5" fmla="*/ 3 h 111"/>
                    <a:gd name="T6" fmla="*/ 114 w 141"/>
                    <a:gd name="T7" fmla="*/ 54 h 111"/>
                    <a:gd name="T8" fmla="*/ 128 w 141"/>
                    <a:gd name="T9" fmla="*/ 97 h 111"/>
                    <a:gd name="T10" fmla="*/ 91 w 141"/>
                    <a:gd name="T11" fmla="*/ 94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111">
                      <a:moveTo>
                        <a:pt x="91" y="94"/>
                      </a:moveTo>
                      <a:cubicBezTo>
                        <a:pt x="69" y="72"/>
                        <a:pt x="30" y="61"/>
                        <a:pt x="14" y="45"/>
                      </a:cubicBezTo>
                      <a:cubicBezTo>
                        <a:pt x="0" y="30"/>
                        <a:pt x="9" y="5"/>
                        <a:pt x="30" y="3"/>
                      </a:cubicBezTo>
                      <a:cubicBezTo>
                        <a:pt x="51" y="0"/>
                        <a:pt x="88" y="27"/>
                        <a:pt x="114" y="54"/>
                      </a:cubicBezTo>
                      <a:cubicBezTo>
                        <a:pt x="141" y="82"/>
                        <a:pt x="141" y="82"/>
                        <a:pt x="128" y="97"/>
                      </a:cubicBezTo>
                      <a:cubicBezTo>
                        <a:pt x="113" y="111"/>
                        <a:pt x="96" y="99"/>
                        <a:pt x="91" y="9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1" name="ïṩ1îḓê">
                  <a:extLst>
                    <a:ext uri="{FF2B5EF4-FFF2-40B4-BE49-F238E27FC236}">
                      <a16:creationId xmlns:a16="http://schemas.microsoft.com/office/drawing/2014/main" id="{9A58F331-CC43-B252-7282-5D39A710E920}"/>
                    </a:ext>
                  </a:extLst>
                </p:cNvPr>
                <p:cNvSpPr/>
                <p:nvPr/>
              </p:nvSpPr>
              <p:spPr bwMode="auto">
                <a:xfrm>
                  <a:off x="2392" y="1784"/>
                  <a:ext cx="38" cy="63"/>
                </a:xfrm>
                <a:custGeom>
                  <a:avLst/>
                  <a:gdLst>
                    <a:gd name="T0" fmla="*/ 41 w 98"/>
                    <a:gd name="T1" fmla="*/ 85 h 161"/>
                    <a:gd name="T2" fmla="*/ 31 w 98"/>
                    <a:gd name="T3" fmla="*/ 21 h 161"/>
                    <a:gd name="T4" fmla="*/ 73 w 98"/>
                    <a:gd name="T5" fmla="*/ 48 h 161"/>
                    <a:gd name="T6" fmla="*/ 93 w 98"/>
                    <a:gd name="T7" fmla="*/ 116 h 161"/>
                    <a:gd name="T8" fmla="*/ 52 w 98"/>
                    <a:gd name="T9" fmla="*/ 127 h 161"/>
                    <a:gd name="T10" fmla="*/ 41 w 98"/>
                    <a:gd name="T11" fmla="*/ 85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61">
                      <a:moveTo>
                        <a:pt x="41" y="85"/>
                      </a:moveTo>
                      <a:cubicBezTo>
                        <a:pt x="23" y="77"/>
                        <a:pt x="0" y="42"/>
                        <a:pt x="31" y="21"/>
                      </a:cubicBezTo>
                      <a:cubicBezTo>
                        <a:pt x="61" y="0"/>
                        <a:pt x="69" y="18"/>
                        <a:pt x="73" y="48"/>
                      </a:cubicBezTo>
                      <a:cubicBezTo>
                        <a:pt x="76" y="79"/>
                        <a:pt x="98" y="82"/>
                        <a:pt x="93" y="116"/>
                      </a:cubicBezTo>
                      <a:cubicBezTo>
                        <a:pt x="85" y="149"/>
                        <a:pt x="56" y="161"/>
                        <a:pt x="52" y="127"/>
                      </a:cubicBezTo>
                      <a:cubicBezTo>
                        <a:pt x="48" y="94"/>
                        <a:pt x="52" y="92"/>
                        <a:pt x="41" y="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2" name="işlïdè">
                  <a:extLst>
                    <a:ext uri="{FF2B5EF4-FFF2-40B4-BE49-F238E27FC236}">
                      <a16:creationId xmlns:a16="http://schemas.microsoft.com/office/drawing/2014/main" id="{8F1065EF-EF70-EF27-09B7-DD4AD615AA12}"/>
                    </a:ext>
                  </a:extLst>
                </p:cNvPr>
                <p:cNvSpPr/>
                <p:nvPr/>
              </p:nvSpPr>
              <p:spPr bwMode="auto">
                <a:xfrm>
                  <a:off x="2314" y="1300"/>
                  <a:ext cx="32" cy="36"/>
                </a:xfrm>
                <a:custGeom>
                  <a:avLst/>
                  <a:gdLst>
                    <a:gd name="T0" fmla="*/ 49 w 83"/>
                    <a:gd name="T1" fmla="*/ 92 h 94"/>
                    <a:gd name="T2" fmla="*/ 31 w 83"/>
                    <a:gd name="T3" fmla="*/ 40 h 94"/>
                    <a:gd name="T4" fmla="*/ 76 w 83"/>
                    <a:gd name="T5" fmla="*/ 35 h 94"/>
                    <a:gd name="T6" fmla="*/ 49 w 83"/>
                    <a:gd name="T7" fmla="*/ 9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94">
                      <a:moveTo>
                        <a:pt x="49" y="92"/>
                      </a:moveTo>
                      <a:cubicBezTo>
                        <a:pt x="26" y="94"/>
                        <a:pt x="0" y="69"/>
                        <a:pt x="31" y="40"/>
                      </a:cubicBezTo>
                      <a:cubicBezTo>
                        <a:pt x="61" y="13"/>
                        <a:pt x="71" y="0"/>
                        <a:pt x="76" y="35"/>
                      </a:cubicBezTo>
                      <a:cubicBezTo>
                        <a:pt x="83" y="69"/>
                        <a:pt x="76" y="89"/>
                        <a:pt x="49" y="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3" name="íṩlïde">
                  <a:extLst>
                    <a:ext uri="{FF2B5EF4-FFF2-40B4-BE49-F238E27FC236}">
                      <a16:creationId xmlns:a16="http://schemas.microsoft.com/office/drawing/2014/main" id="{F2B29C9E-27E5-B6AE-6426-967F4E23CFB0}"/>
                    </a:ext>
                  </a:extLst>
                </p:cNvPr>
                <p:cNvSpPr/>
                <p:nvPr/>
              </p:nvSpPr>
              <p:spPr bwMode="auto">
                <a:xfrm>
                  <a:off x="1929" y="1262"/>
                  <a:ext cx="58" cy="47"/>
                </a:xfrm>
                <a:custGeom>
                  <a:avLst/>
                  <a:gdLst>
                    <a:gd name="T0" fmla="*/ 91 w 149"/>
                    <a:gd name="T1" fmla="*/ 91 h 121"/>
                    <a:gd name="T2" fmla="*/ 123 w 149"/>
                    <a:gd name="T3" fmla="*/ 49 h 121"/>
                    <a:gd name="T4" fmla="*/ 114 w 149"/>
                    <a:gd name="T5" fmla="*/ 3 h 121"/>
                    <a:gd name="T6" fmla="*/ 23 w 149"/>
                    <a:gd name="T7" fmla="*/ 40 h 121"/>
                    <a:gd name="T8" fmla="*/ 35 w 149"/>
                    <a:gd name="T9" fmla="*/ 109 h 121"/>
                    <a:gd name="T10" fmla="*/ 91 w 149"/>
                    <a:gd name="T11" fmla="*/ 9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9" h="121">
                      <a:moveTo>
                        <a:pt x="91" y="91"/>
                      </a:moveTo>
                      <a:cubicBezTo>
                        <a:pt x="110" y="72"/>
                        <a:pt x="111" y="59"/>
                        <a:pt x="123" y="49"/>
                      </a:cubicBezTo>
                      <a:cubicBezTo>
                        <a:pt x="136" y="40"/>
                        <a:pt x="149" y="0"/>
                        <a:pt x="114" y="3"/>
                      </a:cubicBezTo>
                      <a:cubicBezTo>
                        <a:pt x="81" y="5"/>
                        <a:pt x="39" y="22"/>
                        <a:pt x="23" y="40"/>
                      </a:cubicBezTo>
                      <a:cubicBezTo>
                        <a:pt x="8" y="59"/>
                        <a:pt x="0" y="96"/>
                        <a:pt x="35" y="109"/>
                      </a:cubicBezTo>
                      <a:cubicBezTo>
                        <a:pt x="72" y="121"/>
                        <a:pt x="74" y="106"/>
                        <a:pt x="91" y="9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4" name="ïṩḻiḍè">
                  <a:extLst>
                    <a:ext uri="{FF2B5EF4-FFF2-40B4-BE49-F238E27FC236}">
                      <a16:creationId xmlns:a16="http://schemas.microsoft.com/office/drawing/2014/main" id="{BDB4247B-D7B0-3101-C358-3D4F6A66A86A}"/>
                    </a:ext>
                  </a:extLst>
                </p:cNvPr>
                <p:cNvSpPr/>
                <p:nvPr/>
              </p:nvSpPr>
              <p:spPr bwMode="auto">
                <a:xfrm>
                  <a:off x="2059" y="1039"/>
                  <a:ext cx="66" cy="60"/>
                </a:xfrm>
                <a:custGeom>
                  <a:avLst/>
                  <a:gdLst>
                    <a:gd name="T0" fmla="*/ 48 w 169"/>
                    <a:gd name="T1" fmla="*/ 145 h 154"/>
                    <a:gd name="T2" fmla="*/ 14 w 169"/>
                    <a:gd name="T3" fmla="*/ 94 h 154"/>
                    <a:gd name="T4" fmla="*/ 88 w 169"/>
                    <a:gd name="T5" fmla="*/ 33 h 154"/>
                    <a:gd name="T6" fmla="*/ 130 w 169"/>
                    <a:gd name="T7" fmla="*/ 117 h 154"/>
                    <a:gd name="T8" fmla="*/ 48 w 169"/>
                    <a:gd name="T9" fmla="*/ 145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54">
                      <a:moveTo>
                        <a:pt x="48" y="145"/>
                      </a:moveTo>
                      <a:cubicBezTo>
                        <a:pt x="22" y="145"/>
                        <a:pt x="0" y="133"/>
                        <a:pt x="14" y="94"/>
                      </a:cubicBezTo>
                      <a:cubicBezTo>
                        <a:pt x="30" y="54"/>
                        <a:pt x="53" y="0"/>
                        <a:pt x="88" y="33"/>
                      </a:cubicBezTo>
                      <a:cubicBezTo>
                        <a:pt x="121" y="66"/>
                        <a:pt x="169" y="81"/>
                        <a:pt x="130" y="117"/>
                      </a:cubicBezTo>
                      <a:cubicBezTo>
                        <a:pt x="91" y="154"/>
                        <a:pt x="63" y="145"/>
                        <a:pt x="48" y="1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5" name="ïṧļiḑê">
                  <a:extLst>
                    <a:ext uri="{FF2B5EF4-FFF2-40B4-BE49-F238E27FC236}">
                      <a16:creationId xmlns:a16="http://schemas.microsoft.com/office/drawing/2014/main" id="{2B822268-D510-14B6-D672-4074EC1FFF30}"/>
                    </a:ext>
                  </a:extLst>
                </p:cNvPr>
                <p:cNvSpPr/>
                <p:nvPr/>
              </p:nvSpPr>
              <p:spPr bwMode="auto">
                <a:xfrm>
                  <a:off x="1115" y="655"/>
                  <a:ext cx="168" cy="128"/>
                </a:xfrm>
                <a:custGeom>
                  <a:avLst/>
                  <a:gdLst>
                    <a:gd name="T0" fmla="*/ 350 w 430"/>
                    <a:gd name="T1" fmla="*/ 212 h 328"/>
                    <a:gd name="T2" fmla="*/ 409 w 430"/>
                    <a:gd name="T3" fmla="*/ 127 h 328"/>
                    <a:gd name="T4" fmla="*/ 333 w 430"/>
                    <a:gd name="T5" fmla="*/ 27 h 328"/>
                    <a:gd name="T6" fmla="*/ 203 w 430"/>
                    <a:gd name="T7" fmla="*/ 87 h 328"/>
                    <a:gd name="T8" fmla="*/ 87 w 430"/>
                    <a:gd name="T9" fmla="*/ 195 h 328"/>
                    <a:gd name="T10" fmla="*/ 14 w 430"/>
                    <a:gd name="T11" fmla="*/ 230 h 328"/>
                    <a:gd name="T12" fmla="*/ 100 w 430"/>
                    <a:gd name="T13" fmla="*/ 289 h 328"/>
                    <a:gd name="T14" fmla="*/ 193 w 430"/>
                    <a:gd name="T15" fmla="*/ 262 h 328"/>
                    <a:gd name="T16" fmla="*/ 309 w 430"/>
                    <a:gd name="T17" fmla="*/ 230 h 328"/>
                    <a:gd name="T18" fmla="*/ 329 w 430"/>
                    <a:gd name="T19" fmla="*/ 280 h 328"/>
                    <a:gd name="T20" fmla="*/ 350 w 430"/>
                    <a:gd name="T21" fmla="*/ 212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0" h="328">
                      <a:moveTo>
                        <a:pt x="350" y="212"/>
                      </a:moveTo>
                      <a:cubicBezTo>
                        <a:pt x="365" y="183"/>
                        <a:pt x="430" y="176"/>
                        <a:pt x="409" y="127"/>
                      </a:cubicBezTo>
                      <a:cubicBezTo>
                        <a:pt x="388" y="79"/>
                        <a:pt x="392" y="0"/>
                        <a:pt x="333" y="27"/>
                      </a:cubicBezTo>
                      <a:cubicBezTo>
                        <a:pt x="277" y="54"/>
                        <a:pt x="244" y="40"/>
                        <a:pt x="203" y="87"/>
                      </a:cubicBezTo>
                      <a:cubicBezTo>
                        <a:pt x="165" y="137"/>
                        <a:pt x="120" y="191"/>
                        <a:pt x="87" y="195"/>
                      </a:cubicBezTo>
                      <a:cubicBezTo>
                        <a:pt x="54" y="197"/>
                        <a:pt x="0" y="176"/>
                        <a:pt x="14" y="230"/>
                      </a:cubicBezTo>
                      <a:cubicBezTo>
                        <a:pt x="29" y="285"/>
                        <a:pt x="54" y="318"/>
                        <a:pt x="100" y="289"/>
                      </a:cubicBezTo>
                      <a:cubicBezTo>
                        <a:pt x="145" y="258"/>
                        <a:pt x="155" y="245"/>
                        <a:pt x="193" y="262"/>
                      </a:cubicBezTo>
                      <a:cubicBezTo>
                        <a:pt x="234" y="276"/>
                        <a:pt x="340" y="173"/>
                        <a:pt x="309" y="230"/>
                      </a:cubicBezTo>
                      <a:cubicBezTo>
                        <a:pt x="278" y="289"/>
                        <a:pt x="291" y="328"/>
                        <a:pt x="329" y="280"/>
                      </a:cubicBezTo>
                      <a:cubicBezTo>
                        <a:pt x="365" y="230"/>
                        <a:pt x="340" y="230"/>
                        <a:pt x="350" y="2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6" name="iṥḷiḑê">
                  <a:extLst>
                    <a:ext uri="{FF2B5EF4-FFF2-40B4-BE49-F238E27FC236}">
                      <a16:creationId xmlns:a16="http://schemas.microsoft.com/office/drawing/2014/main" id="{F5C5B3F9-DF01-C858-902D-66A1492AF64E}"/>
                    </a:ext>
                  </a:extLst>
                </p:cNvPr>
                <p:cNvSpPr/>
                <p:nvPr/>
              </p:nvSpPr>
              <p:spPr bwMode="auto">
                <a:xfrm>
                  <a:off x="1244" y="686"/>
                  <a:ext cx="236" cy="146"/>
                </a:xfrm>
                <a:custGeom>
                  <a:avLst/>
                  <a:gdLst>
                    <a:gd name="T0" fmla="*/ 37 w 605"/>
                    <a:gd name="T1" fmla="*/ 222 h 373"/>
                    <a:gd name="T2" fmla="*/ 94 w 605"/>
                    <a:gd name="T3" fmla="*/ 164 h 373"/>
                    <a:gd name="T4" fmla="*/ 158 w 605"/>
                    <a:gd name="T5" fmla="*/ 106 h 373"/>
                    <a:gd name="T6" fmla="*/ 263 w 605"/>
                    <a:gd name="T7" fmla="*/ 173 h 373"/>
                    <a:gd name="T8" fmla="*/ 343 w 605"/>
                    <a:gd name="T9" fmla="*/ 225 h 373"/>
                    <a:gd name="T10" fmla="*/ 442 w 605"/>
                    <a:gd name="T11" fmla="*/ 203 h 373"/>
                    <a:gd name="T12" fmla="*/ 394 w 605"/>
                    <a:gd name="T13" fmla="*/ 122 h 373"/>
                    <a:gd name="T14" fmla="*/ 467 w 605"/>
                    <a:gd name="T15" fmla="*/ 58 h 373"/>
                    <a:gd name="T16" fmla="*/ 509 w 605"/>
                    <a:gd name="T17" fmla="*/ 149 h 373"/>
                    <a:gd name="T18" fmla="*/ 595 w 605"/>
                    <a:gd name="T19" fmla="*/ 188 h 373"/>
                    <a:gd name="T20" fmla="*/ 551 w 605"/>
                    <a:gd name="T21" fmla="*/ 316 h 373"/>
                    <a:gd name="T22" fmla="*/ 415 w 605"/>
                    <a:gd name="T23" fmla="*/ 309 h 373"/>
                    <a:gd name="T24" fmla="*/ 264 w 605"/>
                    <a:gd name="T25" fmla="*/ 361 h 373"/>
                    <a:gd name="T26" fmla="*/ 200 w 605"/>
                    <a:gd name="T27" fmla="*/ 318 h 373"/>
                    <a:gd name="T28" fmla="*/ 178 w 605"/>
                    <a:gd name="T29" fmla="*/ 274 h 373"/>
                    <a:gd name="T30" fmla="*/ 58 w 605"/>
                    <a:gd name="T31" fmla="*/ 291 h 373"/>
                    <a:gd name="T32" fmla="*/ 37 w 605"/>
                    <a:gd name="T33" fmla="*/ 22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5" h="373">
                      <a:moveTo>
                        <a:pt x="37" y="222"/>
                      </a:moveTo>
                      <a:cubicBezTo>
                        <a:pt x="68" y="212"/>
                        <a:pt x="82" y="201"/>
                        <a:pt x="94" y="164"/>
                      </a:cubicBezTo>
                      <a:cubicBezTo>
                        <a:pt x="106" y="127"/>
                        <a:pt x="121" y="109"/>
                        <a:pt x="158" y="106"/>
                      </a:cubicBezTo>
                      <a:cubicBezTo>
                        <a:pt x="195" y="104"/>
                        <a:pt x="230" y="155"/>
                        <a:pt x="263" y="173"/>
                      </a:cubicBezTo>
                      <a:cubicBezTo>
                        <a:pt x="295" y="191"/>
                        <a:pt x="329" y="218"/>
                        <a:pt x="343" y="225"/>
                      </a:cubicBezTo>
                      <a:cubicBezTo>
                        <a:pt x="358" y="230"/>
                        <a:pt x="444" y="230"/>
                        <a:pt x="442" y="203"/>
                      </a:cubicBezTo>
                      <a:cubicBezTo>
                        <a:pt x="437" y="176"/>
                        <a:pt x="378" y="155"/>
                        <a:pt x="394" y="122"/>
                      </a:cubicBezTo>
                      <a:cubicBezTo>
                        <a:pt x="407" y="87"/>
                        <a:pt x="447" y="0"/>
                        <a:pt x="467" y="58"/>
                      </a:cubicBezTo>
                      <a:cubicBezTo>
                        <a:pt x="484" y="116"/>
                        <a:pt x="467" y="143"/>
                        <a:pt x="509" y="149"/>
                      </a:cubicBezTo>
                      <a:cubicBezTo>
                        <a:pt x="551" y="155"/>
                        <a:pt x="605" y="133"/>
                        <a:pt x="595" y="188"/>
                      </a:cubicBezTo>
                      <a:cubicBezTo>
                        <a:pt x="588" y="243"/>
                        <a:pt x="595" y="316"/>
                        <a:pt x="551" y="316"/>
                      </a:cubicBezTo>
                      <a:cubicBezTo>
                        <a:pt x="505" y="316"/>
                        <a:pt x="463" y="291"/>
                        <a:pt x="415" y="309"/>
                      </a:cubicBezTo>
                      <a:cubicBezTo>
                        <a:pt x="364" y="328"/>
                        <a:pt x="301" y="373"/>
                        <a:pt x="264" y="361"/>
                      </a:cubicBezTo>
                      <a:cubicBezTo>
                        <a:pt x="230" y="349"/>
                        <a:pt x="185" y="336"/>
                        <a:pt x="200" y="318"/>
                      </a:cubicBezTo>
                      <a:cubicBezTo>
                        <a:pt x="216" y="301"/>
                        <a:pt x="213" y="249"/>
                        <a:pt x="178" y="274"/>
                      </a:cubicBezTo>
                      <a:cubicBezTo>
                        <a:pt x="141" y="297"/>
                        <a:pt x="116" y="291"/>
                        <a:pt x="58" y="291"/>
                      </a:cubicBezTo>
                      <a:cubicBezTo>
                        <a:pt x="0" y="291"/>
                        <a:pt x="6" y="230"/>
                        <a:pt x="37" y="2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7" name="íSļîḍe">
                  <a:extLst>
                    <a:ext uri="{FF2B5EF4-FFF2-40B4-BE49-F238E27FC236}">
                      <a16:creationId xmlns:a16="http://schemas.microsoft.com/office/drawing/2014/main" id="{03C3BF6E-F13A-4292-C35A-D50DBCC4ACF7}"/>
                    </a:ext>
                  </a:extLst>
                </p:cNvPr>
                <p:cNvSpPr/>
                <p:nvPr/>
              </p:nvSpPr>
              <p:spPr bwMode="auto">
                <a:xfrm>
                  <a:off x="1671" y="747"/>
                  <a:ext cx="78" cy="62"/>
                </a:xfrm>
                <a:custGeom>
                  <a:avLst/>
                  <a:gdLst>
                    <a:gd name="T0" fmla="*/ 53 w 200"/>
                    <a:gd name="T1" fmla="*/ 142 h 161"/>
                    <a:gd name="T2" fmla="*/ 153 w 200"/>
                    <a:gd name="T3" fmla="*/ 158 h 161"/>
                    <a:gd name="T4" fmla="*/ 159 w 200"/>
                    <a:gd name="T5" fmla="*/ 88 h 161"/>
                    <a:gd name="T6" fmla="*/ 69 w 200"/>
                    <a:gd name="T7" fmla="*/ 30 h 161"/>
                    <a:gd name="T8" fmla="*/ 13 w 200"/>
                    <a:gd name="T9" fmla="*/ 97 h 161"/>
                    <a:gd name="T10" fmla="*/ 53 w 200"/>
                    <a:gd name="T11" fmla="*/ 14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" h="161">
                      <a:moveTo>
                        <a:pt x="53" y="142"/>
                      </a:moveTo>
                      <a:cubicBezTo>
                        <a:pt x="105" y="136"/>
                        <a:pt x="137" y="154"/>
                        <a:pt x="153" y="158"/>
                      </a:cubicBezTo>
                      <a:cubicBezTo>
                        <a:pt x="171" y="161"/>
                        <a:pt x="200" y="115"/>
                        <a:pt x="159" y="88"/>
                      </a:cubicBezTo>
                      <a:cubicBezTo>
                        <a:pt x="121" y="61"/>
                        <a:pt x="84" y="0"/>
                        <a:pt x="69" y="30"/>
                      </a:cubicBezTo>
                      <a:cubicBezTo>
                        <a:pt x="53" y="61"/>
                        <a:pt x="31" y="84"/>
                        <a:pt x="13" y="97"/>
                      </a:cubicBezTo>
                      <a:cubicBezTo>
                        <a:pt x="0" y="109"/>
                        <a:pt x="31" y="146"/>
                        <a:pt x="53" y="1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8" name="ïšľíḓê">
                  <a:extLst>
                    <a:ext uri="{FF2B5EF4-FFF2-40B4-BE49-F238E27FC236}">
                      <a16:creationId xmlns:a16="http://schemas.microsoft.com/office/drawing/2014/main" id="{834D09BB-0C35-6502-45A4-CE31C47F9000}"/>
                    </a:ext>
                  </a:extLst>
                </p:cNvPr>
                <p:cNvSpPr/>
                <p:nvPr/>
              </p:nvSpPr>
              <p:spPr bwMode="auto">
                <a:xfrm>
                  <a:off x="1489" y="698"/>
                  <a:ext cx="165" cy="97"/>
                </a:xfrm>
                <a:custGeom>
                  <a:avLst/>
                  <a:gdLst>
                    <a:gd name="T0" fmla="*/ 394 w 422"/>
                    <a:gd name="T1" fmla="*/ 198 h 249"/>
                    <a:gd name="T2" fmla="*/ 412 w 422"/>
                    <a:gd name="T3" fmla="*/ 109 h 249"/>
                    <a:gd name="T4" fmla="*/ 365 w 422"/>
                    <a:gd name="T5" fmla="*/ 40 h 249"/>
                    <a:gd name="T6" fmla="*/ 265 w 422"/>
                    <a:gd name="T7" fmla="*/ 34 h 249"/>
                    <a:gd name="T8" fmla="*/ 181 w 422"/>
                    <a:gd name="T9" fmla="*/ 119 h 249"/>
                    <a:gd name="T10" fmla="*/ 121 w 422"/>
                    <a:gd name="T11" fmla="*/ 116 h 249"/>
                    <a:gd name="T12" fmla="*/ 71 w 422"/>
                    <a:gd name="T13" fmla="*/ 28 h 249"/>
                    <a:gd name="T14" fmla="*/ 14 w 422"/>
                    <a:gd name="T15" fmla="*/ 70 h 249"/>
                    <a:gd name="T16" fmla="*/ 93 w 422"/>
                    <a:gd name="T17" fmla="*/ 182 h 249"/>
                    <a:gd name="T18" fmla="*/ 186 w 422"/>
                    <a:gd name="T19" fmla="*/ 215 h 249"/>
                    <a:gd name="T20" fmla="*/ 288 w 422"/>
                    <a:gd name="T21" fmla="*/ 232 h 249"/>
                    <a:gd name="T22" fmla="*/ 366 w 422"/>
                    <a:gd name="T23" fmla="*/ 246 h 249"/>
                    <a:gd name="T24" fmla="*/ 394 w 422"/>
                    <a:gd name="T25" fmla="*/ 19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249">
                      <a:moveTo>
                        <a:pt x="394" y="198"/>
                      </a:moveTo>
                      <a:cubicBezTo>
                        <a:pt x="390" y="161"/>
                        <a:pt x="403" y="128"/>
                        <a:pt x="412" y="109"/>
                      </a:cubicBezTo>
                      <a:cubicBezTo>
                        <a:pt x="422" y="92"/>
                        <a:pt x="422" y="37"/>
                        <a:pt x="365" y="40"/>
                      </a:cubicBezTo>
                      <a:cubicBezTo>
                        <a:pt x="307" y="42"/>
                        <a:pt x="301" y="0"/>
                        <a:pt x="265" y="34"/>
                      </a:cubicBezTo>
                      <a:cubicBezTo>
                        <a:pt x="228" y="67"/>
                        <a:pt x="239" y="97"/>
                        <a:pt x="181" y="119"/>
                      </a:cubicBezTo>
                      <a:cubicBezTo>
                        <a:pt x="123" y="140"/>
                        <a:pt x="133" y="149"/>
                        <a:pt x="121" y="116"/>
                      </a:cubicBezTo>
                      <a:cubicBezTo>
                        <a:pt x="108" y="82"/>
                        <a:pt x="102" y="47"/>
                        <a:pt x="71" y="28"/>
                      </a:cubicBezTo>
                      <a:cubicBezTo>
                        <a:pt x="42" y="9"/>
                        <a:pt x="0" y="22"/>
                        <a:pt x="14" y="70"/>
                      </a:cubicBezTo>
                      <a:cubicBezTo>
                        <a:pt x="29" y="119"/>
                        <a:pt x="87" y="155"/>
                        <a:pt x="93" y="182"/>
                      </a:cubicBezTo>
                      <a:cubicBezTo>
                        <a:pt x="101" y="209"/>
                        <a:pt x="133" y="219"/>
                        <a:pt x="186" y="215"/>
                      </a:cubicBezTo>
                      <a:cubicBezTo>
                        <a:pt x="237" y="213"/>
                        <a:pt x="276" y="213"/>
                        <a:pt x="288" y="232"/>
                      </a:cubicBezTo>
                      <a:cubicBezTo>
                        <a:pt x="301" y="249"/>
                        <a:pt x="339" y="246"/>
                        <a:pt x="366" y="246"/>
                      </a:cubicBezTo>
                      <a:cubicBezTo>
                        <a:pt x="394" y="246"/>
                        <a:pt x="397" y="219"/>
                        <a:pt x="394" y="19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9" name="iṥ1iḑè">
                  <a:extLst>
                    <a:ext uri="{FF2B5EF4-FFF2-40B4-BE49-F238E27FC236}">
                      <a16:creationId xmlns:a16="http://schemas.microsoft.com/office/drawing/2014/main" id="{264D3495-1EB5-380C-A370-2F11C0D3928B}"/>
                    </a:ext>
                  </a:extLst>
                </p:cNvPr>
                <p:cNvSpPr/>
                <p:nvPr/>
              </p:nvSpPr>
              <p:spPr bwMode="auto">
                <a:xfrm>
                  <a:off x="1305" y="596"/>
                  <a:ext cx="134" cy="93"/>
                </a:xfrm>
                <a:custGeom>
                  <a:avLst/>
                  <a:gdLst>
                    <a:gd name="T0" fmla="*/ 257 w 343"/>
                    <a:gd name="T1" fmla="*/ 192 h 237"/>
                    <a:gd name="T2" fmla="*/ 268 w 343"/>
                    <a:gd name="T3" fmla="*/ 133 h 237"/>
                    <a:gd name="T4" fmla="*/ 305 w 343"/>
                    <a:gd name="T5" fmla="*/ 76 h 237"/>
                    <a:gd name="T6" fmla="*/ 178 w 343"/>
                    <a:gd name="T7" fmla="*/ 21 h 237"/>
                    <a:gd name="T8" fmla="*/ 105 w 343"/>
                    <a:gd name="T9" fmla="*/ 71 h 237"/>
                    <a:gd name="T10" fmla="*/ 3 w 343"/>
                    <a:gd name="T11" fmla="*/ 71 h 237"/>
                    <a:gd name="T12" fmla="*/ 48 w 343"/>
                    <a:gd name="T13" fmla="*/ 192 h 237"/>
                    <a:gd name="T14" fmla="*/ 147 w 343"/>
                    <a:gd name="T15" fmla="*/ 210 h 237"/>
                    <a:gd name="T16" fmla="*/ 220 w 343"/>
                    <a:gd name="T17" fmla="*/ 234 h 237"/>
                    <a:gd name="T18" fmla="*/ 257 w 343"/>
                    <a:gd name="T19" fmla="*/ 19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3" h="237">
                      <a:moveTo>
                        <a:pt x="257" y="192"/>
                      </a:moveTo>
                      <a:cubicBezTo>
                        <a:pt x="247" y="162"/>
                        <a:pt x="235" y="143"/>
                        <a:pt x="268" y="133"/>
                      </a:cubicBezTo>
                      <a:cubicBezTo>
                        <a:pt x="301" y="125"/>
                        <a:pt x="343" y="110"/>
                        <a:pt x="305" y="76"/>
                      </a:cubicBezTo>
                      <a:cubicBezTo>
                        <a:pt x="264" y="43"/>
                        <a:pt x="206" y="0"/>
                        <a:pt x="178" y="21"/>
                      </a:cubicBezTo>
                      <a:cubicBezTo>
                        <a:pt x="147" y="43"/>
                        <a:pt x="143" y="61"/>
                        <a:pt x="105" y="71"/>
                      </a:cubicBezTo>
                      <a:cubicBezTo>
                        <a:pt x="64" y="79"/>
                        <a:pt x="6" y="25"/>
                        <a:pt x="3" y="71"/>
                      </a:cubicBezTo>
                      <a:cubicBezTo>
                        <a:pt x="0" y="116"/>
                        <a:pt x="13" y="179"/>
                        <a:pt x="48" y="192"/>
                      </a:cubicBezTo>
                      <a:cubicBezTo>
                        <a:pt x="85" y="204"/>
                        <a:pt x="147" y="182"/>
                        <a:pt x="147" y="210"/>
                      </a:cubicBezTo>
                      <a:cubicBezTo>
                        <a:pt x="147" y="237"/>
                        <a:pt x="185" y="237"/>
                        <a:pt x="220" y="234"/>
                      </a:cubicBezTo>
                      <a:cubicBezTo>
                        <a:pt x="252" y="231"/>
                        <a:pt x="264" y="222"/>
                        <a:pt x="257" y="19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0" name="ïṧ1îďê">
                  <a:extLst>
                    <a:ext uri="{FF2B5EF4-FFF2-40B4-BE49-F238E27FC236}">
                      <a16:creationId xmlns:a16="http://schemas.microsoft.com/office/drawing/2014/main" id="{47212873-8DCA-0CC8-5B0B-CC0C5BDEE0C0}"/>
                    </a:ext>
                  </a:extLst>
                </p:cNvPr>
                <p:cNvSpPr/>
                <p:nvPr/>
              </p:nvSpPr>
              <p:spPr bwMode="auto">
                <a:xfrm>
                  <a:off x="1490" y="578"/>
                  <a:ext cx="139" cy="101"/>
                </a:xfrm>
                <a:custGeom>
                  <a:avLst/>
                  <a:gdLst>
                    <a:gd name="T0" fmla="*/ 106 w 355"/>
                    <a:gd name="T1" fmla="*/ 185 h 260"/>
                    <a:gd name="T2" fmla="*/ 197 w 355"/>
                    <a:gd name="T3" fmla="*/ 200 h 260"/>
                    <a:gd name="T4" fmla="*/ 279 w 355"/>
                    <a:gd name="T5" fmla="*/ 252 h 260"/>
                    <a:gd name="T6" fmla="*/ 328 w 355"/>
                    <a:gd name="T7" fmla="*/ 215 h 260"/>
                    <a:gd name="T8" fmla="*/ 289 w 355"/>
                    <a:gd name="T9" fmla="*/ 112 h 260"/>
                    <a:gd name="T10" fmla="*/ 137 w 355"/>
                    <a:gd name="T11" fmla="*/ 63 h 260"/>
                    <a:gd name="T12" fmla="*/ 58 w 355"/>
                    <a:gd name="T13" fmla="*/ 6 h 260"/>
                    <a:gd name="T14" fmla="*/ 27 w 355"/>
                    <a:gd name="T15" fmla="*/ 73 h 260"/>
                    <a:gd name="T16" fmla="*/ 54 w 355"/>
                    <a:gd name="T17" fmla="*/ 133 h 260"/>
                    <a:gd name="T18" fmla="*/ 73 w 355"/>
                    <a:gd name="T19" fmla="*/ 198 h 260"/>
                    <a:gd name="T20" fmla="*/ 106 w 355"/>
                    <a:gd name="T21" fmla="*/ 18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5" h="260">
                      <a:moveTo>
                        <a:pt x="106" y="185"/>
                      </a:moveTo>
                      <a:cubicBezTo>
                        <a:pt x="146" y="175"/>
                        <a:pt x="152" y="164"/>
                        <a:pt x="197" y="200"/>
                      </a:cubicBezTo>
                      <a:cubicBezTo>
                        <a:pt x="243" y="237"/>
                        <a:pt x="252" y="243"/>
                        <a:pt x="279" y="252"/>
                      </a:cubicBezTo>
                      <a:cubicBezTo>
                        <a:pt x="306" y="260"/>
                        <a:pt x="337" y="260"/>
                        <a:pt x="328" y="215"/>
                      </a:cubicBezTo>
                      <a:cubicBezTo>
                        <a:pt x="318" y="169"/>
                        <a:pt x="355" y="133"/>
                        <a:pt x="289" y="112"/>
                      </a:cubicBezTo>
                      <a:cubicBezTo>
                        <a:pt x="221" y="91"/>
                        <a:pt x="164" y="100"/>
                        <a:pt x="137" y="63"/>
                      </a:cubicBezTo>
                      <a:cubicBezTo>
                        <a:pt x="110" y="27"/>
                        <a:pt x="106" y="0"/>
                        <a:pt x="58" y="6"/>
                      </a:cubicBezTo>
                      <a:cubicBezTo>
                        <a:pt x="10" y="12"/>
                        <a:pt x="0" y="42"/>
                        <a:pt x="27" y="73"/>
                      </a:cubicBezTo>
                      <a:cubicBezTo>
                        <a:pt x="54" y="102"/>
                        <a:pt x="68" y="114"/>
                        <a:pt x="54" y="133"/>
                      </a:cubicBezTo>
                      <a:cubicBezTo>
                        <a:pt x="42" y="151"/>
                        <a:pt x="52" y="185"/>
                        <a:pt x="73" y="198"/>
                      </a:cubicBezTo>
                      <a:cubicBezTo>
                        <a:pt x="94" y="208"/>
                        <a:pt x="94" y="188"/>
                        <a:pt x="106" y="18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1" name="íşľíḑé">
                  <a:extLst>
                    <a:ext uri="{FF2B5EF4-FFF2-40B4-BE49-F238E27FC236}">
                      <a16:creationId xmlns:a16="http://schemas.microsoft.com/office/drawing/2014/main" id="{CAF4C2F4-75C3-F700-3A88-FA9FF722B9DB}"/>
                    </a:ext>
                  </a:extLst>
                </p:cNvPr>
                <p:cNvSpPr/>
                <p:nvPr/>
              </p:nvSpPr>
              <p:spPr bwMode="auto">
                <a:xfrm>
                  <a:off x="1614" y="611"/>
                  <a:ext cx="423" cy="214"/>
                </a:xfrm>
                <a:custGeom>
                  <a:avLst/>
                  <a:gdLst>
                    <a:gd name="T0" fmla="*/ 519 w 1083"/>
                    <a:gd name="T1" fmla="*/ 337 h 549"/>
                    <a:gd name="T2" fmla="*/ 598 w 1083"/>
                    <a:gd name="T3" fmla="*/ 389 h 549"/>
                    <a:gd name="T4" fmla="*/ 691 w 1083"/>
                    <a:gd name="T5" fmla="*/ 410 h 549"/>
                    <a:gd name="T6" fmla="*/ 777 w 1083"/>
                    <a:gd name="T7" fmla="*/ 416 h 549"/>
                    <a:gd name="T8" fmla="*/ 928 w 1083"/>
                    <a:gd name="T9" fmla="*/ 373 h 549"/>
                    <a:gd name="T10" fmla="*/ 1039 w 1083"/>
                    <a:gd name="T11" fmla="*/ 439 h 549"/>
                    <a:gd name="T12" fmla="*/ 967 w 1083"/>
                    <a:gd name="T13" fmla="*/ 530 h 549"/>
                    <a:gd name="T14" fmla="*/ 835 w 1083"/>
                    <a:gd name="T15" fmla="*/ 518 h 549"/>
                    <a:gd name="T16" fmla="*/ 728 w 1083"/>
                    <a:gd name="T17" fmla="*/ 525 h 549"/>
                    <a:gd name="T18" fmla="*/ 582 w 1083"/>
                    <a:gd name="T19" fmla="*/ 503 h 549"/>
                    <a:gd name="T20" fmla="*/ 526 w 1083"/>
                    <a:gd name="T21" fmla="*/ 495 h 549"/>
                    <a:gd name="T22" fmla="*/ 451 w 1083"/>
                    <a:gd name="T23" fmla="*/ 503 h 549"/>
                    <a:gd name="T24" fmla="*/ 403 w 1083"/>
                    <a:gd name="T25" fmla="*/ 428 h 549"/>
                    <a:gd name="T26" fmla="*/ 326 w 1083"/>
                    <a:gd name="T27" fmla="*/ 331 h 549"/>
                    <a:gd name="T28" fmla="*/ 220 w 1083"/>
                    <a:gd name="T29" fmla="*/ 318 h 549"/>
                    <a:gd name="T30" fmla="*/ 177 w 1083"/>
                    <a:gd name="T31" fmla="*/ 233 h 549"/>
                    <a:gd name="T32" fmla="*/ 150 w 1083"/>
                    <a:gd name="T33" fmla="*/ 175 h 549"/>
                    <a:gd name="T34" fmla="*/ 62 w 1083"/>
                    <a:gd name="T35" fmla="*/ 140 h 549"/>
                    <a:gd name="T36" fmla="*/ 62 w 1083"/>
                    <a:gd name="T37" fmla="*/ 24 h 549"/>
                    <a:gd name="T38" fmla="*/ 183 w 1083"/>
                    <a:gd name="T39" fmla="*/ 79 h 549"/>
                    <a:gd name="T40" fmla="*/ 229 w 1083"/>
                    <a:gd name="T41" fmla="*/ 127 h 549"/>
                    <a:gd name="T42" fmla="*/ 303 w 1083"/>
                    <a:gd name="T43" fmla="*/ 192 h 549"/>
                    <a:gd name="T44" fmla="*/ 316 w 1083"/>
                    <a:gd name="T45" fmla="*/ 246 h 549"/>
                    <a:gd name="T46" fmla="*/ 376 w 1083"/>
                    <a:gd name="T47" fmla="*/ 273 h 549"/>
                    <a:gd name="T48" fmla="*/ 430 w 1083"/>
                    <a:gd name="T49" fmla="*/ 271 h 549"/>
                    <a:gd name="T50" fmla="*/ 519 w 1083"/>
                    <a:gd name="T51" fmla="*/ 337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3" h="549">
                      <a:moveTo>
                        <a:pt x="519" y="337"/>
                      </a:moveTo>
                      <a:cubicBezTo>
                        <a:pt x="524" y="359"/>
                        <a:pt x="545" y="397"/>
                        <a:pt x="598" y="389"/>
                      </a:cubicBezTo>
                      <a:cubicBezTo>
                        <a:pt x="649" y="379"/>
                        <a:pt x="678" y="382"/>
                        <a:pt x="691" y="410"/>
                      </a:cubicBezTo>
                      <a:cubicBezTo>
                        <a:pt x="703" y="437"/>
                        <a:pt x="728" y="451"/>
                        <a:pt x="777" y="416"/>
                      </a:cubicBezTo>
                      <a:cubicBezTo>
                        <a:pt x="825" y="379"/>
                        <a:pt x="881" y="364"/>
                        <a:pt x="928" y="373"/>
                      </a:cubicBezTo>
                      <a:cubicBezTo>
                        <a:pt x="973" y="382"/>
                        <a:pt x="1083" y="397"/>
                        <a:pt x="1039" y="439"/>
                      </a:cubicBezTo>
                      <a:cubicBezTo>
                        <a:pt x="997" y="483"/>
                        <a:pt x="1018" y="512"/>
                        <a:pt x="967" y="530"/>
                      </a:cubicBezTo>
                      <a:cubicBezTo>
                        <a:pt x="916" y="549"/>
                        <a:pt x="846" y="507"/>
                        <a:pt x="835" y="518"/>
                      </a:cubicBezTo>
                      <a:cubicBezTo>
                        <a:pt x="822" y="530"/>
                        <a:pt x="772" y="525"/>
                        <a:pt x="728" y="525"/>
                      </a:cubicBezTo>
                      <a:cubicBezTo>
                        <a:pt x="682" y="525"/>
                        <a:pt x="578" y="530"/>
                        <a:pt x="582" y="503"/>
                      </a:cubicBezTo>
                      <a:cubicBezTo>
                        <a:pt x="585" y="476"/>
                        <a:pt x="540" y="479"/>
                        <a:pt x="526" y="495"/>
                      </a:cubicBezTo>
                      <a:cubicBezTo>
                        <a:pt x="514" y="510"/>
                        <a:pt x="487" y="510"/>
                        <a:pt x="451" y="503"/>
                      </a:cubicBezTo>
                      <a:cubicBezTo>
                        <a:pt x="414" y="498"/>
                        <a:pt x="414" y="483"/>
                        <a:pt x="403" y="428"/>
                      </a:cubicBezTo>
                      <a:cubicBezTo>
                        <a:pt x="390" y="373"/>
                        <a:pt x="372" y="325"/>
                        <a:pt x="326" y="331"/>
                      </a:cubicBezTo>
                      <a:cubicBezTo>
                        <a:pt x="282" y="337"/>
                        <a:pt x="255" y="345"/>
                        <a:pt x="220" y="318"/>
                      </a:cubicBezTo>
                      <a:cubicBezTo>
                        <a:pt x="187" y="291"/>
                        <a:pt x="168" y="252"/>
                        <a:pt x="177" y="233"/>
                      </a:cubicBezTo>
                      <a:cubicBezTo>
                        <a:pt x="187" y="215"/>
                        <a:pt x="220" y="169"/>
                        <a:pt x="150" y="175"/>
                      </a:cubicBezTo>
                      <a:cubicBezTo>
                        <a:pt x="79" y="182"/>
                        <a:pt x="71" y="187"/>
                        <a:pt x="62" y="140"/>
                      </a:cubicBezTo>
                      <a:cubicBezTo>
                        <a:pt x="52" y="91"/>
                        <a:pt x="0" y="0"/>
                        <a:pt x="62" y="24"/>
                      </a:cubicBezTo>
                      <a:cubicBezTo>
                        <a:pt x="124" y="48"/>
                        <a:pt x="135" y="69"/>
                        <a:pt x="183" y="79"/>
                      </a:cubicBezTo>
                      <a:cubicBezTo>
                        <a:pt x="232" y="88"/>
                        <a:pt x="235" y="88"/>
                        <a:pt x="229" y="127"/>
                      </a:cubicBezTo>
                      <a:cubicBezTo>
                        <a:pt x="224" y="167"/>
                        <a:pt x="345" y="152"/>
                        <a:pt x="303" y="192"/>
                      </a:cubicBezTo>
                      <a:cubicBezTo>
                        <a:pt x="260" y="231"/>
                        <a:pt x="274" y="242"/>
                        <a:pt x="316" y="246"/>
                      </a:cubicBezTo>
                      <a:cubicBezTo>
                        <a:pt x="361" y="248"/>
                        <a:pt x="376" y="254"/>
                        <a:pt x="376" y="273"/>
                      </a:cubicBezTo>
                      <a:cubicBezTo>
                        <a:pt x="376" y="291"/>
                        <a:pt x="403" y="279"/>
                        <a:pt x="430" y="271"/>
                      </a:cubicBezTo>
                      <a:cubicBezTo>
                        <a:pt x="457" y="261"/>
                        <a:pt x="499" y="271"/>
                        <a:pt x="519" y="3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2" name="îśḻíḍe">
                  <a:extLst>
                    <a:ext uri="{FF2B5EF4-FFF2-40B4-BE49-F238E27FC236}">
                      <a16:creationId xmlns:a16="http://schemas.microsoft.com/office/drawing/2014/main" id="{A3C57947-D5E9-7E64-143A-E8110A7510A8}"/>
                    </a:ext>
                  </a:extLst>
                </p:cNvPr>
                <p:cNvSpPr/>
                <p:nvPr/>
              </p:nvSpPr>
              <p:spPr bwMode="auto">
                <a:xfrm>
                  <a:off x="1702" y="498"/>
                  <a:ext cx="165" cy="166"/>
                </a:xfrm>
                <a:custGeom>
                  <a:avLst/>
                  <a:gdLst>
                    <a:gd name="T0" fmla="*/ 207 w 424"/>
                    <a:gd name="T1" fmla="*/ 422 h 425"/>
                    <a:gd name="T2" fmla="*/ 323 w 424"/>
                    <a:gd name="T3" fmla="*/ 385 h 425"/>
                    <a:gd name="T4" fmla="*/ 402 w 424"/>
                    <a:gd name="T5" fmla="*/ 295 h 425"/>
                    <a:gd name="T6" fmla="*/ 336 w 424"/>
                    <a:gd name="T7" fmla="*/ 212 h 425"/>
                    <a:gd name="T8" fmla="*/ 295 w 424"/>
                    <a:gd name="T9" fmla="*/ 140 h 425"/>
                    <a:gd name="T10" fmla="*/ 180 w 424"/>
                    <a:gd name="T11" fmla="*/ 52 h 425"/>
                    <a:gd name="T12" fmla="*/ 101 w 424"/>
                    <a:gd name="T13" fmla="*/ 36 h 425"/>
                    <a:gd name="T14" fmla="*/ 74 w 424"/>
                    <a:gd name="T15" fmla="*/ 128 h 425"/>
                    <a:gd name="T16" fmla="*/ 47 w 424"/>
                    <a:gd name="T17" fmla="*/ 188 h 425"/>
                    <a:gd name="T18" fmla="*/ 49 w 424"/>
                    <a:gd name="T19" fmla="*/ 261 h 425"/>
                    <a:gd name="T20" fmla="*/ 143 w 424"/>
                    <a:gd name="T21" fmla="*/ 295 h 425"/>
                    <a:gd name="T22" fmla="*/ 101 w 424"/>
                    <a:gd name="T23" fmla="*/ 368 h 425"/>
                    <a:gd name="T24" fmla="*/ 207 w 424"/>
                    <a:gd name="T25" fmla="*/ 42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4" h="425">
                      <a:moveTo>
                        <a:pt x="207" y="422"/>
                      </a:moveTo>
                      <a:cubicBezTo>
                        <a:pt x="267" y="419"/>
                        <a:pt x="286" y="397"/>
                        <a:pt x="323" y="385"/>
                      </a:cubicBezTo>
                      <a:cubicBezTo>
                        <a:pt x="360" y="373"/>
                        <a:pt x="424" y="328"/>
                        <a:pt x="402" y="295"/>
                      </a:cubicBezTo>
                      <a:cubicBezTo>
                        <a:pt x="380" y="261"/>
                        <a:pt x="323" y="254"/>
                        <a:pt x="336" y="212"/>
                      </a:cubicBezTo>
                      <a:cubicBezTo>
                        <a:pt x="347" y="170"/>
                        <a:pt x="352" y="158"/>
                        <a:pt x="295" y="140"/>
                      </a:cubicBezTo>
                      <a:cubicBezTo>
                        <a:pt x="241" y="121"/>
                        <a:pt x="215" y="96"/>
                        <a:pt x="180" y="52"/>
                      </a:cubicBezTo>
                      <a:cubicBezTo>
                        <a:pt x="147" y="7"/>
                        <a:pt x="126" y="0"/>
                        <a:pt x="101" y="36"/>
                      </a:cubicBezTo>
                      <a:cubicBezTo>
                        <a:pt x="78" y="73"/>
                        <a:pt x="74" y="103"/>
                        <a:pt x="74" y="128"/>
                      </a:cubicBezTo>
                      <a:cubicBezTo>
                        <a:pt x="74" y="152"/>
                        <a:pt x="59" y="152"/>
                        <a:pt x="47" y="188"/>
                      </a:cubicBezTo>
                      <a:cubicBezTo>
                        <a:pt x="35" y="225"/>
                        <a:pt x="0" y="258"/>
                        <a:pt x="49" y="261"/>
                      </a:cubicBezTo>
                      <a:cubicBezTo>
                        <a:pt x="99" y="264"/>
                        <a:pt x="143" y="286"/>
                        <a:pt x="143" y="295"/>
                      </a:cubicBezTo>
                      <a:cubicBezTo>
                        <a:pt x="143" y="304"/>
                        <a:pt x="78" y="337"/>
                        <a:pt x="101" y="368"/>
                      </a:cubicBezTo>
                      <a:cubicBezTo>
                        <a:pt x="126" y="397"/>
                        <a:pt x="147" y="425"/>
                        <a:pt x="207" y="42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3" name="ís1ïḋè">
                  <a:extLst>
                    <a:ext uri="{FF2B5EF4-FFF2-40B4-BE49-F238E27FC236}">
                      <a16:creationId xmlns:a16="http://schemas.microsoft.com/office/drawing/2014/main" id="{DDF1AA69-B23C-BD31-B207-11CC8D1874B1}"/>
                    </a:ext>
                  </a:extLst>
                </p:cNvPr>
                <p:cNvSpPr/>
                <p:nvPr/>
              </p:nvSpPr>
              <p:spPr bwMode="auto">
                <a:xfrm>
                  <a:off x="1789" y="422"/>
                  <a:ext cx="590" cy="336"/>
                </a:xfrm>
                <a:custGeom>
                  <a:avLst/>
                  <a:gdLst>
                    <a:gd name="T0" fmla="*/ 353 w 1514"/>
                    <a:gd name="T1" fmla="*/ 796 h 861"/>
                    <a:gd name="T2" fmla="*/ 499 w 1514"/>
                    <a:gd name="T3" fmla="*/ 782 h 861"/>
                    <a:gd name="T4" fmla="*/ 575 w 1514"/>
                    <a:gd name="T5" fmla="*/ 815 h 861"/>
                    <a:gd name="T6" fmla="*/ 678 w 1514"/>
                    <a:gd name="T7" fmla="*/ 778 h 861"/>
                    <a:gd name="T8" fmla="*/ 647 w 1514"/>
                    <a:gd name="T9" fmla="*/ 720 h 861"/>
                    <a:gd name="T10" fmla="*/ 657 w 1514"/>
                    <a:gd name="T11" fmla="*/ 669 h 861"/>
                    <a:gd name="T12" fmla="*/ 720 w 1514"/>
                    <a:gd name="T13" fmla="*/ 607 h 861"/>
                    <a:gd name="T14" fmla="*/ 826 w 1514"/>
                    <a:gd name="T15" fmla="*/ 560 h 861"/>
                    <a:gd name="T16" fmla="*/ 854 w 1514"/>
                    <a:gd name="T17" fmla="*/ 459 h 861"/>
                    <a:gd name="T18" fmla="*/ 1045 w 1514"/>
                    <a:gd name="T19" fmla="*/ 377 h 861"/>
                    <a:gd name="T20" fmla="*/ 1170 w 1514"/>
                    <a:gd name="T21" fmla="*/ 304 h 861"/>
                    <a:gd name="T22" fmla="*/ 1251 w 1514"/>
                    <a:gd name="T23" fmla="*/ 192 h 861"/>
                    <a:gd name="T24" fmla="*/ 1404 w 1514"/>
                    <a:gd name="T25" fmla="*/ 156 h 861"/>
                    <a:gd name="T26" fmla="*/ 1514 w 1514"/>
                    <a:gd name="T27" fmla="*/ 113 h 861"/>
                    <a:gd name="T28" fmla="*/ 1404 w 1514"/>
                    <a:gd name="T29" fmla="*/ 37 h 861"/>
                    <a:gd name="T30" fmla="*/ 1021 w 1514"/>
                    <a:gd name="T31" fmla="*/ 7 h 861"/>
                    <a:gd name="T32" fmla="*/ 632 w 1514"/>
                    <a:gd name="T33" fmla="*/ 56 h 861"/>
                    <a:gd name="T34" fmla="*/ 388 w 1514"/>
                    <a:gd name="T35" fmla="*/ 106 h 861"/>
                    <a:gd name="T36" fmla="*/ 217 w 1514"/>
                    <a:gd name="T37" fmla="*/ 125 h 861"/>
                    <a:gd name="T38" fmla="*/ 4 w 1514"/>
                    <a:gd name="T39" fmla="*/ 170 h 861"/>
                    <a:gd name="T40" fmla="*/ 89 w 1514"/>
                    <a:gd name="T41" fmla="*/ 268 h 861"/>
                    <a:gd name="T42" fmla="*/ 325 w 1514"/>
                    <a:gd name="T43" fmla="*/ 316 h 861"/>
                    <a:gd name="T44" fmla="*/ 301 w 1514"/>
                    <a:gd name="T45" fmla="*/ 370 h 861"/>
                    <a:gd name="T46" fmla="*/ 198 w 1514"/>
                    <a:gd name="T47" fmla="*/ 434 h 861"/>
                    <a:gd name="T48" fmla="*/ 277 w 1514"/>
                    <a:gd name="T49" fmla="*/ 541 h 861"/>
                    <a:gd name="T50" fmla="*/ 153 w 1514"/>
                    <a:gd name="T51" fmla="*/ 624 h 861"/>
                    <a:gd name="T52" fmla="*/ 183 w 1514"/>
                    <a:gd name="T53" fmla="*/ 732 h 861"/>
                    <a:gd name="T54" fmla="*/ 143 w 1514"/>
                    <a:gd name="T55" fmla="*/ 805 h 861"/>
                    <a:gd name="T56" fmla="*/ 301 w 1514"/>
                    <a:gd name="T57" fmla="*/ 790 h 861"/>
                    <a:gd name="T58" fmla="*/ 353 w 1514"/>
                    <a:gd name="T59" fmla="*/ 796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14" h="861">
                      <a:moveTo>
                        <a:pt x="353" y="796"/>
                      </a:moveTo>
                      <a:cubicBezTo>
                        <a:pt x="353" y="861"/>
                        <a:pt x="474" y="763"/>
                        <a:pt x="499" y="782"/>
                      </a:cubicBezTo>
                      <a:cubicBezTo>
                        <a:pt x="523" y="800"/>
                        <a:pt x="520" y="836"/>
                        <a:pt x="575" y="815"/>
                      </a:cubicBezTo>
                      <a:cubicBezTo>
                        <a:pt x="629" y="794"/>
                        <a:pt x="659" y="802"/>
                        <a:pt x="678" y="778"/>
                      </a:cubicBezTo>
                      <a:cubicBezTo>
                        <a:pt x="696" y="755"/>
                        <a:pt x="674" y="745"/>
                        <a:pt x="647" y="720"/>
                      </a:cubicBezTo>
                      <a:cubicBezTo>
                        <a:pt x="620" y="696"/>
                        <a:pt x="620" y="666"/>
                        <a:pt x="657" y="669"/>
                      </a:cubicBezTo>
                      <a:cubicBezTo>
                        <a:pt x="694" y="671"/>
                        <a:pt x="674" y="605"/>
                        <a:pt x="720" y="607"/>
                      </a:cubicBezTo>
                      <a:cubicBezTo>
                        <a:pt x="766" y="611"/>
                        <a:pt x="824" y="590"/>
                        <a:pt x="826" y="560"/>
                      </a:cubicBezTo>
                      <a:cubicBezTo>
                        <a:pt x="829" y="528"/>
                        <a:pt x="782" y="474"/>
                        <a:pt x="854" y="459"/>
                      </a:cubicBezTo>
                      <a:cubicBezTo>
                        <a:pt x="928" y="444"/>
                        <a:pt x="1007" y="426"/>
                        <a:pt x="1045" y="377"/>
                      </a:cubicBezTo>
                      <a:cubicBezTo>
                        <a:pt x="1086" y="328"/>
                        <a:pt x="1098" y="314"/>
                        <a:pt x="1170" y="304"/>
                      </a:cubicBezTo>
                      <a:cubicBezTo>
                        <a:pt x="1244" y="295"/>
                        <a:pt x="1209" y="235"/>
                        <a:pt x="1251" y="192"/>
                      </a:cubicBezTo>
                      <a:cubicBezTo>
                        <a:pt x="1295" y="150"/>
                        <a:pt x="1350" y="150"/>
                        <a:pt x="1404" y="156"/>
                      </a:cubicBezTo>
                      <a:cubicBezTo>
                        <a:pt x="1457" y="162"/>
                        <a:pt x="1514" y="150"/>
                        <a:pt x="1514" y="113"/>
                      </a:cubicBezTo>
                      <a:cubicBezTo>
                        <a:pt x="1514" y="77"/>
                        <a:pt x="1509" y="37"/>
                        <a:pt x="1404" y="37"/>
                      </a:cubicBezTo>
                      <a:cubicBezTo>
                        <a:pt x="1298" y="37"/>
                        <a:pt x="1137" y="0"/>
                        <a:pt x="1021" y="7"/>
                      </a:cubicBezTo>
                      <a:cubicBezTo>
                        <a:pt x="906" y="12"/>
                        <a:pt x="736" y="40"/>
                        <a:pt x="632" y="56"/>
                      </a:cubicBezTo>
                      <a:cubicBezTo>
                        <a:pt x="529" y="71"/>
                        <a:pt x="451" y="71"/>
                        <a:pt x="388" y="106"/>
                      </a:cubicBezTo>
                      <a:cubicBezTo>
                        <a:pt x="323" y="143"/>
                        <a:pt x="330" y="119"/>
                        <a:pt x="217" y="125"/>
                      </a:cubicBezTo>
                      <a:cubicBezTo>
                        <a:pt x="104" y="131"/>
                        <a:pt x="8" y="123"/>
                        <a:pt x="4" y="170"/>
                      </a:cubicBezTo>
                      <a:cubicBezTo>
                        <a:pt x="0" y="219"/>
                        <a:pt x="25" y="249"/>
                        <a:pt x="89" y="268"/>
                      </a:cubicBezTo>
                      <a:cubicBezTo>
                        <a:pt x="153" y="286"/>
                        <a:pt x="293" y="323"/>
                        <a:pt x="325" y="316"/>
                      </a:cubicBezTo>
                      <a:cubicBezTo>
                        <a:pt x="360" y="310"/>
                        <a:pt x="378" y="383"/>
                        <a:pt x="301" y="370"/>
                      </a:cubicBezTo>
                      <a:cubicBezTo>
                        <a:pt x="225" y="360"/>
                        <a:pt x="158" y="402"/>
                        <a:pt x="198" y="434"/>
                      </a:cubicBezTo>
                      <a:cubicBezTo>
                        <a:pt x="237" y="468"/>
                        <a:pt x="341" y="528"/>
                        <a:pt x="277" y="541"/>
                      </a:cubicBezTo>
                      <a:cubicBezTo>
                        <a:pt x="214" y="553"/>
                        <a:pt x="168" y="587"/>
                        <a:pt x="153" y="624"/>
                      </a:cubicBezTo>
                      <a:cubicBezTo>
                        <a:pt x="138" y="659"/>
                        <a:pt x="231" y="715"/>
                        <a:pt x="183" y="732"/>
                      </a:cubicBezTo>
                      <a:cubicBezTo>
                        <a:pt x="135" y="750"/>
                        <a:pt x="56" y="805"/>
                        <a:pt x="143" y="805"/>
                      </a:cubicBezTo>
                      <a:cubicBezTo>
                        <a:pt x="231" y="805"/>
                        <a:pt x="293" y="817"/>
                        <a:pt x="301" y="790"/>
                      </a:cubicBezTo>
                      <a:cubicBezTo>
                        <a:pt x="311" y="763"/>
                        <a:pt x="353" y="782"/>
                        <a:pt x="353" y="7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4" name="ïṩ1îďê">
                  <a:extLst>
                    <a:ext uri="{FF2B5EF4-FFF2-40B4-BE49-F238E27FC236}">
                      <a16:creationId xmlns:a16="http://schemas.microsoft.com/office/drawing/2014/main" id="{63587DF7-43B8-547F-3010-5936C59A3741}"/>
                    </a:ext>
                  </a:extLst>
                </p:cNvPr>
                <p:cNvSpPr/>
                <p:nvPr/>
              </p:nvSpPr>
              <p:spPr bwMode="auto">
                <a:xfrm>
                  <a:off x="135" y="1217"/>
                  <a:ext cx="74" cy="45"/>
                </a:xfrm>
                <a:custGeom>
                  <a:avLst/>
                  <a:gdLst>
                    <a:gd name="T0" fmla="*/ 87 w 190"/>
                    <a:gd name="T1" fmla="*/ 77 h 115"/>
                    <a:gd name="T2" fmla="*/ 166 w 190"/>
                    <a:gd name="T3" fmla="*/ 87 h 115"/>
                    <a:gd name="T4" fmla="*/ 119 w 190"/>
                    <a:gd name="T5" fmla="*/ 13 h 115"/>
                    <a:gd name="T6" fmla="*/ 6 w 190"/>
                    <a:gd name="T7" fmla="*/ 31 h 115"/>
                    <a:gd name="T8" fmla="*/ 87 w 190"/>
                    <a:gd name="T9" fmla="*/ 7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115">
                      <a:moveTo>
                        <a:pt x="87" y="77"/>
                      </a:moveTo>
                      <a:cubicBezTo>
                        <a:pt x="119" y="102"/>
                        <a:pt x="146" y="115"/>
                        <a:pt x="166" y="87"/>
                      </a:cubicBezTo>
                      <a:cubicBezTo>
                        <a:pt x="188" y="60"/>
                        <a:pt x="190" y="28"/>
                        <a:pt x="119" y="13"/>
                      </a:cubicBezTo>
                      <a:cubicBezTo>
                        <a:pt x="45" y="0"/>
                        <a:pt x="0" y="11"/>
                        <a:pt x="6" y="31"/>
                      </a:cubicBezTo>
                      <a:cubicBezTo>
                        <a:pt x="15" y="52"/>
                        <a:pt x="69" y="63"/>
                        <a:pt x="87" y="7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5" name="ïşḻíḋê">
                  <a:extLst>
                    <a:ext uri="{FF2B5EF4-FFF2-40B4-BE49-F238E27FC236}">
                      <a16:creationId xmlns:a16="http://schemas.microsoft.com/office/drawing/2014/main" id="{078E0285-0F8C-1362-8F06-920744DAFCF3}"/>
                    </a:ext>
                  </a:extLst>
                </p:cNvPr>
                <p:cNvSpPr/>
                <p:nvPr/>
              </p:nvSpPr>
              <p:spPr bwMode="auto">
                <a:xfrm>
                  <a:off x="223" y="1348"/>
                  <a:ext cx="41" cy="35"/>
                </a:xfrm>
                <a:custGeom>
                  <a:avLst/>
                  <a:gdLst>
                    <a:gd name="T0" fmla="*/ 5 w 106"/>
                    <a:gd name="T1" fmla="*/ 38 h 90"/>
                    <a:gd name="T2" fmla="*/ 43 w 106"/>
                    <a:gd name="T3" fmla="*/ 86 h 90"/>
                    <a:gd name="T4" fmla="*/ 102 w 106"/>
                    <a:gd name="T5" fmla="*/ 52 h 90"/>
                    <a:gd name="T6" fmla="*/ 5 w 106"/>
                    <a:gd name="T7" fmla="*/ 3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6" h="90">
                      <a:moveTo>
                        <a:pt x="5" y="38"/>
                      </a:moveTo>
                      <a:cubicBezTo>
                        <a:pt x="0" y="48"/>
                        <a:pt x="23" y="84"/>
                        <a:pt x="43" y="86"/>
                      </a:cubicBezTo>
                      <a:cubicBezTo>
                        <a:pt x="64" y="90"/>
                        <a:pt x="100" y="72"/>
                        <a:pt x="102" y="52"/>
                      </a:cubicBezTo>
                      <a:cubicBezTo>
                        <a:pt x="106" y="32"/>
                        <a:pt x="31" y="0"/>
                        <a:pt x="5" y="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6" name="ïṧ1îḍè">
                  <a:extLst>
                    <a:ext uri="{FF2B5EF4-FFF2-40B4-BE49-F238E27FC236}">
                      <a16:creationId xmlns:a16="http://schemas.microsoft.com/office/drawing/2014/main" id="{74AB1190-A704-363F-3D87-D226DB4F9AB0}"/>
                    </a:ext>
                  </a:extLst>
                </p:cNvPr>
                <p:cNvSpPr/>
                <p:nvPr/>
              </p:nvSpPr>
              <p:spPr bwMode="auto">
                <a:xfrm>
                  <a:off x="472" y="1436"/>
                  <a:ext cx="66" cy="53"/>
                </a:xfrm>
                <a:custGeom>
                  <a:avLst/>
                  <a:gdLst>
                    <a:gd name="T0" fmla="*/ 79 w 168"/>
                    <a:gd name="T1" fmla="*/ 32 h 136"/>
                    <a:gd name="T2" fmla="*/ 30 w 168"/>
                    <a:gd name="T3" fmla="*/ 103 h 136"/>
                    <a:gd name="T4" fmla="*/ 109 w 168"/>
                    <a:gd name="T5" fmla="*/ 103 h 136"/>
                    <a:gd name="T6" fmla="*/ 151 w 168"/>
                    <a:gd name="T7" fmla="*/ 32 h 136"/>
                    <a:gd name="T8" fmla="*/ 79 w 168"/>
                    <a:gd name="T9" fmla="*/ 3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136">
                      <a:moveTo>
                        <a:pt x="79" y="32"/>
                      </a:moveTo>
                      <a:cubicBezTo>
                        <a:pt x="47" y="56"/>
                        <a:pt x="0" y="76"/>
                        <a:pt x="30" y="103"/>
                      </a:cubicBezTo>
                      <a:cubicBezTo>
                        <a:pt x="61" y="132"/>
                        <a:pt x="72" y="136"/>
                        <a:pt x="109" y="103"/>
                      </a:cubicBezTo>
                      <a:cubicBezTo>
                        <a:pt x="149" y="73"/>
                        <a:pt x="168" y="49"/>
                        <a:pt x="151" y="32"/>
                      </a:cubicBezTo>
                      <a:cubicBezTo>
                        <a:pt x="134" y="15"/>
                        <a:pt x="121" y="0"/>
                        <a:pt x="79" y="3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7" name="îṣlïḓè">
                  <a:extLst>
                    <a:ext uri="{FF2B5EF4-FFF2-40B4-BE49-F238E27FC236}">
                      <a16:creationId xmlns:a16="http://schemas.microsoft.com/office/drawing/2014/main" id="{4B15711B-8AE7-B49F-3939-3D870EE91211}"/>
                    </a:ext>
                  </a:extLst>
                </p:cNvPr>
                <p:cNvSpPr/>
                <p:nvPr/>
              </p:nvSpPr>
              <p:spPr bwMode="auto">
                <a:xfrm>
                  <a:off x="3504" y="1393"/>
                  <a:ext cx="177" cy="313"/>
                </a:xfrm>
                <a:custGeom>
                  <a:avLst/>
                  <a:gdLst>
                    <a:gd name="T0" fmla="*/ 348 w 454"/>
                    <a:gd name="T1" fmla="*/ 447 h 804"/>
                    <a:gd name="T2" fmla="*/ 266 w 454"/>
                    <a:gd name="T3" fmla="*/ 356 h 804"/>
                    <a:gd name="T4" fmla="*/ 205 w 454"/>
                    <a:gd name="T5" fmla="*/ 257 h 804"/>
                    <a:gd name="T6" fmla="*/ 212 w 454"/>
                    <a:gd name="T7" fmla="*/ 151 h 804"/>
                    <a:gd name="T8" fmla="*/ 205 w 454"/>
                    <a:gd name="T9" fmla="*/ 102 h 804"/>
                    <a:gd name="T10" fmla="*/ 115 w 454"/>
                    <a:gd name="T11" fmla="*/ 102 h 804"/>
                    <a:gd name="T12" fmla="*/ 154 w 454"/>
                    <a:gd name="T13" fmla="*/ 53 h 804"/>
                    <a:gd name="T14" fmla="*/ 133 w 454"/>
                    <a:gd name="T15" fmla="*/ 0 h 804"/>
                    <a:gd name="T16" fmla="*/ 41 w 454"/>
                    <a:gd name="T17" fmla="*/ 69 h 804"/>
                    <a:gd name="T18" fmla="*/ 16 w 454"/>
                    <a:gd name="T19" fmla="*/ 143 h 804"/>
                    <a:gd name="T20" fmla="*/ 32 w 454"/>
                    <a:gd name="T21" fmla="*/ 279 h 804"/>
                    <a:gd name="T22" fmla="*/ 69 w 454"/>
                    <a:gd name="T23" fmla="*/ 368 h 804"/>
                    <a:gd name="T24" fmla="*/ 152 w 454"/>
                    <a:gd name="T25" fmla="*/ 385 h 804"/>
                    <a:gd name="T26" fmla="*/ 177 w 454"/>
                    <a:gd name="T27" fmla="*/ 471 h 804"/>
                    <a:gd name="T28" fmla="*/ 93 w 454"/>
                    <a:gd name="T29" fmla="*/ 501 h 804"/>
                    <a:gd name="T30" fmla="*/ 78 w 454"/>
                    <a:gd name="T31" fmla="*/ 607 h 804"/>
                    <a:gd name="T32" fmla="*/ 90 w 454"/>
                    <a:gd name="T33" fmla="*/ 656 h 804"/>
                    <a:gd name="T34" fmla="*/ 64 w 454"/>
                    <a:gd name="T35" fmla="*/ 697 h 804"/>
                    <a:gd name="T36" fmla="*/ 27 w 454"/>
                    <a:gd name="T37" fmla="*/ 783 h 804"/>
                    <a:gd name="T38" fmla="*/ 90 w 454"/>
                    <a:gd name="T39" fmla="*/ 771 h 804"/>
                    <a:gd name="T40" fmla="*/ 195 w 454"/>
                    <a:gd name="T41" fmla="*/ 734 h 804"/>
                    <a:gd name="T42" fmla="*/ 340 w 454"/>
                    <a:gd name="T43" fmla="*/ 709 h 804"/>
                    <a:gd name="T44" fmla="*/ 394 w 454"/>
                    <a:gd name="T45" fmla="*/ 677 h 804"/>
                    <a:gd name="T46" fmla="*/ 422 w 454"/>
                    <a:gd name="T47" fmla="*/ 607 h 804"/>
                    <a:gd name="T48" fmla="*/ 431 w 454"/>
                    <a:gd name="T49" fmla="*/ 533 h 804"/>
                    <a:gd name="T50" fmla="*/ 364 w 454"/>
                    <a:gd name="T51" fmla="*/ 524 h 804"/>
                    <a:gd name="T52" fmla="*/ 348 w 454"/>
                    <a:gd name="T53" fmla="*/ 447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4" h="804">
                      <a:moveTo>
                        <a:pt x="348" y="447"/>
                      </a:moveTo>
                      <a:cubicBezTo>
                        <a:pt x="306" y="415"/>
                        <a:pt x="298" y="405"/>
                        <a:pt x="266" y="356"/>
                      </a:cubicBezTo>
                      <a:cubicBezTo>
                        <a:pt x="232" y="307"/>
                        <a:pt x="221" y="336"/>
                        <a:pt x="205" y="257"/>
                      </a:cubicBezTo>
                      <a:cubicBezTo>
                        <a:pt x="189" y="180"/>
                        <a:pt x="195" y="168"/>
                        <a:pt x="212" y="151"/>
                      </a:cubicBezTo>
                      <a:cubicBezTo>
                        <a:pt x="228" y="136"/>
                        <a:pt x="242" y="102"/>
                        <a:pt x="205" y="102"/>
                      </a:cubicBezTo>
                      <a:cubicBezTo>
                        <a:pt x="167" y="102"/>
                        <a:pt x="115" y="118"/>
                        <a:pt x="115" y="102"/>
                      </a:cubicBezTo>
                      <a:cubicBezTo>
                        <a:pt x="115" y="86"/>
                        <a:pt x="142" y="65"/>
                        <a:pt x="154" y="53"/>
                      </a:cubicBezTo>
                      <a:cubicBezTo>
                        <a:pt x="167" y="40"/>
                        <a:pt x="184" y="0"/>
                        <a:pt x="133" y="0"/>
                      </a:cubicBezTo>
                      <a:cubicBezTo>
                        <a:pt x="85" y="0"/>
                        <a:pt x="56" y="37"/>
                        <a:pt x="41" y="69"/>
                      </a:cubicBezTo>
                      <a:cubicBezTo>
                        <a:pt x="24" y="102"/>
                        <a:pt x="20" y="74"/>
                        <a:pt x="16" y="143"/>
                      </a:cubicBezTo>
                      <a:cubicBezTo>
                        <a:pt x="11" y="213"/>
                        <a:pt x="0" y="242"/>
                        <a:pt x="32" y="279"/>
                      </a:cubicBezTo>
                      <a:cubicBezTo>
                        <a:pt x="64" y="316"/>
                        <a:pt x="41" y="360"/>
                        <a:pt x="69" y="368"/>
                      </a:cubicBezTo>
                      <a:cubicBezTo>
                        <a:pt x="98" y="378"/>
                        <a:pt x="127" y="349"/>
                        <a:pt x="152" y="385"/>
                      </a:cubicBezTo>
                      <a:cubicBezTo>
                        <a:pt x="177" y="422"/>
                        <a:pt x="212" y="443"/>
                        <a:pt x="177" y="471"/>
                      </a:cubicBezTo>
                      <a:cubicBezTo>
                        <a:pt x="138" y="501"/>
                        <a:pt x="93" y="476"/>
                        <a:pt x="93" y="501"/>
                      </a:cubicBezTo>
                      <a:cubicBezTo>
                        <a:pt x="93" y="524"/>
                        <a:pt x="117" y="570"/>
                        <a:pt x="78" y="607"/>
                      </a:cubicBezTo>
                      <a:cubicBezTo>
                        <a:pt x="37" y="644"/>
                        <a:pt x="90" y="656"/>
                        <a:pt x="90" y="656"/>
                      </a:cubicBezTo>
                      <a:cubicBezTo>
                        <a:pt x="90" y="656"/>
                        <a:pt x="85" y="677"/>
                        <a:pt x="64" y="697"/>
                      </a:cubicBezTo>
                      <a:cubicBezTo>
                        <a:pt x="43" y="718"/>
                        <a:pt x="6" y="763"/>
                        <a:pt x="27" y="783"/>
                      </a:cubicBezTo>
                      <a:cubicBezTo>
                        <a:pt x="48" y="804"/>
                        <a:pt x="48" y="783"/>
                        <a:pt x="90" y="771"/>
                      </a:cubicBezTo>
                      <a:cubicBezTo>
                        <a:pt x="130" y="758"/>
                        <a:pt x="121" y="755"/>
                        <a:pt x="195" y="734"/>
                      </a:cubicBezTo>
                      <a:cubicBezTo>
                        <a:pt x="269" y="714"/>
                        <a:pt x="311" y="706"/>
                        <a:pt x="340" y="709"/>
                      </a:cubicBezTo>
                      <a:cubicBezTo>
                        <a:pt x="369" y="714"/>
                        <a:pt x="396" y="714"/>
                        <a:pt x="394" y="677"/>
                      </a:cubicBezTo>
                      <a:cubicBezTo>
                        <a:pt x="390" y="640"/>
                        <a:pt x="401" y="619"/>
                        <a:pt x="422" y="607"/>
                      </a:cubicBezTo>
                      <a:cubicBezTo>
                        <a:pt x="443" y="595"/>
                        <a:pt x="454" y="545"/>
                        <a:pt x="431" y="533"/>
                      </a:cubicBezTo>
                      <a:cubicBezTo>
                        <a:pt x="406" y="521"/>
                        <a:pt x="385" y="550"/>
                        <a:pt x="364" y="524"/>
                      </a:cubicBezTo>
                      <a:cubicBezTo>
                        <a:pt x="343" y="501"/>
                        <a:pt x="369" y="464"/>
                        <a:pt x="348" y="44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8" name="iŝ1ïḓè">
                  <a:extLst>
                    <a:ext uri="{FF2B5EF4-FFF2-40B4-BE49-F238E27FC236}">
                      <a16:creationId xmlns:a16="http://schemas.microsoft.com/office/drawing/2014/main" id="{425CA098-FED6-8313-3C50-0B9F9A5A1325}"/>
                    </a:ext>
                  </a:extLst>
                </p:cNvPr>
                <p:cNvSpPr/>
                <p:nvPr/>
              </p:nvSpPr>
              <p:spPr bwMode="auto">
                <a:xfrm>
                  <a:off x="3402" y="1514"/>
                  <a:ext cx="113" cy="147"/>
                </a:xfrm>
                <a:custGeom>
                  <a:avLst/>
                  <a:gdLst>
                    <a:gd name="T0" fmla="*/ 232 w 290"/>
                    <a:gd name="T1" fmla="*/ 201 h 377"/>
                    <a:gd name="T2" fmla="*/ 245 w 290"/>
                    <a:gd name="T3" fmla="*/ 127 h 377"/>
                    <a:gd name="T4" fmla="*/ 258 w 290"/>
                    <a:gd name="T5" fmla="*/ 44 h 377"/>
                    <a:gd name="T6" fmla="*/ 173 w 290"/>
                    <a:gd name="T7" fmla="*/ 28 h 377"/>
                    <a:gd name="T8" fmla="*/ 124 w 290"/>
                    <a:gd name="T9" fmla="*/ 103 h 377"/>
                    <a:gd name="T10" fmla="*/ 65 w 290"/>
                    <a:gd name="T11" fmla="*/ 131 h 377"/>
                    <a:gd name="T12" fmla="*/ 68 w 290"/>
                    <a:gd name="T13" fmla="*/ 209 h 377"/>
                    <a:gd name="T14" fmla="*/ 86 w 290"/>
                    <a:gd name="T15" fmla="*/ 270 h 377"/>
                    <a:gd name="T16" fmla="*/ 32 w 290"/>
                    <a:gd name="T17" fmla="*/ 316 h 377"/>
                    <a:gd name="T18" fmla="*/ 102 w 290"/>
                    <a:gd name="T19" fmla="*/ 353 h 377"/>
                    <a:gd name="T20" fmla="*/ 232 w 290"/>
                    <a:gd name="T21" fmla="*/ 201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377">
                      <a:moveTo>
                        <a:pt x="232" y="201"/>
                      </a:moveTo>
                      <a:cubicBezTo>
                        <a:pt x="226" y="164"/>
                        <a:pt x="200" y="155"/>
                        <a:pt x="245" y="127"/>
                      </a:cubicBezTo>
                      <a:cubicBezTo>
                        <a:pt x="290" y="98"/>
                        <a:pt x="274" y="61"/>
                        <a:pt x="258" y="44"/>
                      </a:cubicBezTo>
                      <a:cubicBezTo>
                        <a:pt x="242" y="28"/>
                        <a:pt x="205" y="0"/>
                        <a:pt x="173" y="28"/>
                      </a:cubicBezTo>
                      <a:cubicBezTo>
                        <a:pt x="139" y="56"/>
                        <a:pt x="147" y="103"/>
                        <a:pt x="124" y="103"/>
                      </a:cubicBezTo>
                      <a:cubicBezTo>
                        <a:pt x="99" y="103"/>
                        <a:pt x="81" y="103"/>
                        <a:pt x="65" y="131"/>
                      </a:cubicBezTo>
                      <a:cubicBezTo>
                        <a:pt x="48" y="159"/>
                        <a:pt x="53" y="205"/>
                        <a:pt x="68" y="209"/>
                      </a:cubicBezTo>
                      <a:cubicBezTo>
                        <a:pt x="86" y="212"/>
                        <a:pt x="102" y="254"/>
                        <a:pt x="86" y="270"/>
                      </a:cubicBezTo>
                      <a:cubicBezTo>
                        <a:pt x="68" y="286"/>
                        <a:pt x="0" y="279"/>
                        <a:pt x="32" y="316"/>
                      </a:cubicBezTo>
                      <a:cubicBezTo>
                        <a:pt x="65" y="353"/>
                        <a:pt x="48" y="377"/>
                        <a:pt x="102" y="353"/>
                      </a:cubicBezTo>
                      <a:cubicBezTo>
                        <a:pt x="156" y="328"/>
                        <a:pt x="252" y="293"/>
                        <a:pt x="232" y="20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9" name="íSļîḑè">
                  <a:extLst>
                    <a:ext uri="{FF2B5EF4-FFF2-40B4-BE49-F238E27FC236}">
                      <a16:creationId xmlns:a16="http://schemas.microsoft.com/office/drawing/2014/main" id="{B2F37505-72B8-8F23-CC5A-C64064886DFD}"/>
                    </a:ext>
                  </a:extLst>
                </p:cNvPr>
                <p:cNvSpPr/>
                <p:nvPr/>
              </p:nvSpPr>
              <p:spPr bwMode="auto">
                <a:xfrm>
                  <a:off x="5521" y="2516"/>
                  <a:ext cx="343" cy="543"/>
                </a:xfrm>
                <a:custGeom>
                  <a:avLst/>
                  <a:gdLst>
                    <a:gd name="T0" fmla="*/ 0 w 878"/>
                    <a:gd name="T1" fmla="*/ 148 h 1394"/>
                    <a:gd name="T2" fmla="*/ 42 w 878"/>
                    <a:gd name="T3" fmla="*/ 296 h 1394"/>
                    <a:gd name="T4" fmla="*/ 83 w 878"/>
                    <a:gd name="T5" fmla="*/ 419 h 1394"/>
                    <a:gd name="T6" fmla="*/ 181 w 878"/>
                    <a:gd name="T7" fmla="*/ 394 h 1394"/>
                    <a:gd name="T8" fmla="*/ 272 w 878"/>
                    <a:gd name="T9" fmla="*/ 582 h 1394"/>
                    <a:gd name="T10" fmla="*/ 287 w 878"/>
                    <a:gd name="T11" fmla="*/ 836 h 1394"/>
                    <a:gd name="T12" fmla="*/ 320 w 878"/>
                    <a:gd name="T13" fmla="*/ 984 h 1394"/>
                    <a:gd name="T14" fmla="*/ 394 w 878"/>
                    <a:gd name="T15" fmla="*/ 1221 h 1394"/>
                    <a:gd name="T16" fmla="*/ 524 w 878"/>
                    <a:gd name="T17" fmla="*/ 1369 h 1394"/>
                    <a:gd name="T18" fmla="*/ 542 w 878"/>
                    <a:gd name="T19" fmla="*/ 1270 h 1394"/>
                    <a:gd name="T20" fmla="*/ 459 w 878"/>
                    <a:gd name="T21" fmla="*/ 1049 h 1394"/>
                    <a:gd name="T22" fmla="*/ 336 w 878"/>
                    <a:gd name="T23" fmla="*/ 770 h 1394"/>
                    <a:gd name="T24" fmla="*/ 394 w 878"/>
                    <a:gd name="T25" fmla="*/ 599 h 1394"/>
                    <a:gd name="T26" fmla="*/ 589 w 878"/>
                    <a:gd name="T27" fmla="*/ 836 h 1394"/>
                    <a:gd name="T28" fmla="*/ 788 w 878"/>
                    <a:gd name="T29" fmla="*/ 779 h 1394"/>
                    <a:gd name="T30" fmla="*/ 828 w 878"/>
                    <a:gd name="T31" fmla="*/ 541 h 1394"/>
                    <a:gd name="T32" fmla="*/ 663 w 878"/>
                    <a:gd name="T33" fmla="*/ 264 h 1394"/>
                    <a:gd name="T34" fmla="*/ 721 w 878"/>
                    <a:gd name="T35" fmla="*/ 99 h 1394"/>
                    <a:gd name="T36" fmla="*/ 828 w 878"/>
                    <a:gd name="T37" fmla="*/ 34 h 1394"/>
                    <a:gd name="T38" fmla="*/ 0 w 878"/>
                    <a:gd name="T39" fmla="*/ 14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8" h="1394">
                      <a:moveTo>
                        <a:pt x="0" y="148"/>
                      </a:moveTo>
                      <a:cubicBezTo>
                        <a:pt x="0" y="214"/>
                        <a:pt x="42" y="246"/>
                        <a:pt x="42" y="296"/>
                      </a:cubicBezTo>
                      <a:cubicBezTo>
                        <a:pt x="42" y="345"/>
                        <a:pt x="33" y="426"/>
                        <a:pt x="83" y="419"/>
                      </a:cubicBezTo>
                      <a:cubicBezTo>
                        <a:pt x="132" y="410"/>
                        <a:pt x="139" y="329"/>
                        <a:pt x="181" y="394"/>
                      </a:cubicBezTo>
                      <a:cubicBezTo>
                        <a:pt x="222" y="459"/>
                        <a:pt x="254" y="500"/>
                        <a:pt x="272" y="582"/>
                      </a:cubicBezTo>
                      <a:cubicBezTo>
                        <a:pt x="287" y="664"/>
                        <a:pt x="312" y="779"/>
                        <a:pt x="287" y="836"/>
                      </a:cubicBezTo>
                      <a:cubicBezTo>
                        <a:pt x="262" y="894"/>
                        <a:pt x="248" y="861"/>
                        <a:pt x="320" y="984"/>
                      </a:cubicBezTo>
                      <a:cubicBezTo>
                        <a:pt x="394" y="1106"/>
                        <a:pt x="362" y="1131"/>
                        <a:pt x="394" y="1221"/>
                      </a:cubicBezTo>
                      <a:cubicBezTo>
                        <a:pt x="426" y="1311"/>
                        <a:pt x="485" y="1345"/>
                        <a:pt x="524" y="1369"/>
                      </a:cubicBezTo>
                      <a:cubicBezTo>
                        <a:pt x="566" y="1394"/>
                        <a:pt x="566" y="1345"/>
                        <a:pt x="542" y="1270"/>
                      </a:cubicBezTo>
                      <a:cubicBezTo>
                        <a:pt x="517" y="1196"/>
                        <a:pt x="517" y="1131"/>
                        <a:pt x="459" y="1049"/>
                      </a:cubicBezTo>
                      <a:cubicBezTo>
                        <a:pt x="403" y="968"/>
                        <a:pt x="312" y="943"/>
                        <a:pt x="336" y="770"/>
                      </a:cubicBezTo>
                      <a:cubicBezTo>
                        <a:pt x="362" y="599"/>
                        <a:pt x="352" y="541"/>
                        <a:pt x="394" y="599"/>
                      </a:cubicBezTo>
                      <a:cubicBezTo>
                        <a:pt x="435" y="656"/>
                        <a:pt x="557" y="787"/>
                        <a:pt x="589" y="836"/>
                      </a:cubicBezTo>
                      <a:cubicBezTo>
                        <a:pt x="623" y="885"/>
                        <a:pt x="697" y="844"/>
                        <a:pt x="788" y="779"/>
                      </a:cubicBezTo>
                      <a:cubicBezTo>
                        <a:pt x="878" y="714"/>
                        <a:pt x="878" y="656"/>
                        <a:pt x="828" y="541"/>
                      </a:cubicBezTo>
                      <a:cubicBezTo>
                        <a:pt x="779" y="426"/>
                        <a:pt x="679" y="311"/>
                        <a:pt x="663" y="264"/>
                      </a:cubicBezTo>
                      <a:cubicBezTo>
                        <a:pt x="647" y="214"/>
                        <a:pt x="673" y="131"/>
                        <a:pt x="721" y="99"/>
                      </a:cubicBezTo>
                      <a:cubicBezTo>
                        <a:pt x="770" y="66"/>
                        <a:pt x="794" y="0"/>
                        <a:pt x="828" y="34"/>
                      </a:cubicBezTo>
                      <a:cubicBezTo>
                        <a:pt x="860" y="66"/>
                        <a:pt x="0" y="148"/>
                        <a:pt x="0" y="14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0" name="ïŝḻíḑé">
                  <a:extLst>
                    <a:ext uri="{FF2B5EF4-FFF2-40B4-BE49-F238E27FC236}">
                      <a16:creationId xmlns:a16="http://schemas.microsoft.com/office/drawing/2014/main" id="{48E84EF1-5864-5D68-116D-896349BDED2A}"/>
                    </a:ext>
                  </a:extLst>
                </p:cNvPr>
                <p:cNvSpPr/>
                <p:nvPr/>
              </p:nvSpPr>
              <p:spPr bwMode="auto">
                <a:xfrm>
                  <a:off x="5539" y="2947"/>
                  <a:ext cx="266" cy="299"/>
                </a:xfrm>
                <a:custGeom>
                  <a:avLst/>
                  <a:gdLst>
                    <a:gd name="T0" fmla="*/ 391 w 681"/>
                    <a:gd name="T1" fmla="*/ 266 h 768"/>
                    <a:gd name="T2" fmla="*/ 237 w 681"/>
                    <a:gd name="T3" fmla="*/ 126 h 768"/>
                    <a:gd name="T4" fmla="*/ 138 w 681"/>
                    <a:gd name="T5" fmla="*/ 35 h 768"/>
                    <a:gd name="T6" fmla="*/ 57 w 681"/>
                    <a:gd name="T7" fmla="*/ 76 h 768"/>
                    <a:gd name="T8" fmla="*/ 242 w 681"/>
                    <a:gd name="T9" fmla="*/ 318 h 768"/>
                    <a:gd name="T10" fmla="*/ 398 w 681"/>
                    <a:gd name="T11" fmla="*/ 612 h 768"/>
                    <a:gd name="T12" fmla="*/ 570 w 681"/>
                    <a:gd name="T13" fmla="*/ 762 h 768"/>
                    <a:gd name="T14" fmla="*/ 617 w 681"/>
                    <a:gd name="T15" fmla="*/ 594 h 768"/>
                    <a:gd name="T16" fmla="*/ 484 w 681"/>
                    <a:gd name="T17" fmla="*/ 380 h 768"/>
                    <a:gd name="T18" fmla="*/ 391 w 681"/>
                    <a:gd name="T19" fmla="*/ 266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1" h="768">
                      <a:moveTo>
                        <a:pt x="391" y="266"/>
                      </a:moveTo>
                      <a:cubicBezTo>
                        <a:pt x="335" y="224"/>
                        <a:pt x="259" y="173"/>
                        <a:pt x="237" y="126"/>
                      </a:cubicBezTo>
                      <a:cubicBezTo>
                        <a:pt x="212" y="81"/>
                        <a:pt x="185" y="40"/>
                        <a:pt x="138" y="35"/>
                      </a:cubicBezTo>
                      <a:cubicBezTo>
                        <a:pt x="92" y="29"/>
                        <a:pt x="0" y="0"/>
                        <a:pt x="57" y="76"/>
                      </a:cubicBezTo>
                      <a:cubicBezTo>
                        <a:pt x="114" y="150"/>
                        <a:pt x="208" y="237"/>
                        <a:pt x="242" y="318"/>
                      </a:cubicBezTo>
                      <a:cubicBezTo>
                        <a:pt x="275" y="398"/>
                        <a:pt x="358" y="520"/>
                        <a:pt x="398" y="612"/>
                      </a:cubicBezTo>
                      <a:cubicBezTo>
                        <a:pt x="438" y="704"/>
                        <a:pt x="518" y="768"/>
                        <a:pt x="570" y="762"/>
                      </a:cubicBezTo>
                      <a:cubicBezTo>
                        <a:pt x="623" y="756"/>
                        <a:pt x="681" y="652"/>
                        <a:pt x="617" y="594"/>
                      </a:cubicBezTo>
                      <a:cubicBezTo>
                        <a:pt x="554" y="538"/>
                        <a:pt x="525" y="445"/>
                        <a:pt x="484" y="380"/>
                      </a:cubicBezTo>
                      <a:cubicBezTo>
                        <a:pt x="444" y="318"/>
                        <a:pt x="415" y="283"/>
                        <a:pt x="391" y="26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1" name="îś1iḑé">
                  <a:extLst>
                    <a:ext uri="{FF2B5EF4-FFF2-40B4-BE49-F238E27FC236}">
                      <a16:creationId xmlns:a16="http://schemas.microsoft.com/office/drawing/2014/main" id="{09730A57-7F76-3EB3-1810-C5D9BB0B92E8}"/>
                    </a:ext>
                  </a:extLst>
                </p:cNvPr>
                <p:cNvSpPr/>
                <p:nvPr/>
              </p:nvSpPr>
              <p:spPr bwMode="auto">
                <a:xfrm>
                  <a:off x="5757" y="3248"/>
                  <a:ext cx="211" cy="83"/>
                </a:xfrm>
                <a:custGeom>
                  <a:avLst/>
                  <a:gdLst>
                    <a:gd name="T0" fmla="*/ 237 w 543"/>
                    <a:gd name="T1" fmla="*/ 52 h 213"/>
                    <a:gd name="T2" fmla="*/ 97 w 543"/>
                    <a:gd name="T3" fmla="*/ 5 h 213"/>
                    <a:gd name="T4" fmla="*/ 79 w 543"/>
                    <a:gd name="T5" fmla="*/ 114 h 213"/>
                    <a:gd name="T6" fmla="*/ 265 w 543"/>
                    <a:gd name="T7" fmla="*/ 144 h 213"/>
                    <a:gd name="T8" fmla="*/ 474 w 543"/>
                    <a:gd name="T9" fmla="*/ 201 h 213"/>
                    <a:gd name="T10" fmla="*/ 474 w 543"/>
                    <a:gd name="T11" fmla="*/ 132 h 213"/>
                    <a:gd name="T12" fmla="*/ 358 w 543"/>
                    <a:gd name="T13" fmla="*/ 40 h 213"/>
                    <a:gd name="T14" fmla="*/ 237 w 543"/>
                    <a:gd name="T15" fmla="*/ 5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3" h="213">
                      <a:moveTo>
                        <a:pt x="237" y="52"/>
                      </a:moveTo>
                      <a:cubicBezTo>
                        <a:pt x="188" y="52"/>
                        <a:pt x="138" y="11"/>
                        <a:pt x="97" y="5"/>
                      </a:cubicBezTo>
                      <a:cubicBezTo>
                        <a:pt x="57" y="0"/>
                        <a:pt x="0" y="86"/>
                        <a:pt x="79" y="114"/>
                      </a:cubicBezTo>
                      <a:cubicBezTo>
                        <a:pt x="160" y="144"/>
                        <a:pt x="190" y="127"/>
                        <a:pt x="265" y="144"/>
                      </a:cubicBezTo>
                      <a:cubicBezTo>
                        <a:pt x="339" y="161"/>
                        <a:pt x="444" y="190"/>
                        <a:pt x="474" y="201"/>
                      </a:cubicBezTo>
                      <a:cubicBezTo>
                        <a:pt x="502" y="213"/>
                        <a:pt x="543" y="156"/>
                        <a:pt x="474" y="132"/>
                      </a:cubicBezTo>
                      <a:cubicBezTo>
                        <a:pt x="402" y="109"/>
                        <a:pt x="419" y="58"/>
                        <a:pt x="358" y="40"/>
                      </a:cubicBezTo>
                      <a:cubicBezTo>
                        <a:pt x="292" y="22"/>
                        <a:pt x="281" y="52"/>
                        <a:pt x="237" y="5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2" name="ïšḷîdé">
                  <a:extLst>
                    <a:ext uri="{FF2B5EF4-FFF2-40B4-BE49-F238E27FC236}">
                      <a16:creationId xmlns:a16="http://schemas.microsoft.com/office/drawing/2014/main" id="{1B66DFC8-B9CF-449B-EE2E-C6C352D4DF4D}"/>
                    </a:ext>
                  </a:extLst>
                </p:cNvPr>
                <p:cNvSpPr/>
                <p:nvPr/>
              </p:nvSpPr>
              <p:spPr bwMode="auto">
                <a:xfrm>
                  <a:off x="5835" y="2916"/>
                  <a:ext cx="212" cy="295"/>
                </a:xfrm>
                <a:custGeom>
                  <a:avLst/>
                  <a:gdLst>
                    <a:gd name="T0" fmla="*/ 213 w 542"/>
                    <a:gd name="T1" fmla="*/ 670 h 757"/>
                    <a:gd name="T2" fmla="*/ 393 w 542"/>
                    <a:gd name="T3" fmla="*/ 670 h 757"/>
                    <a:gd name="T4" fmla="*/ 479 w 542"/>
                    <a:gd name="T5" fmla="*/ 491 h 757"/>
                    <a:gd name="T6" fmla="*/ 490 w 542"/>
                    <a:gd name="T7" fmla="*/ 405 h 757"/>
                    <a:gd name="T8" fmla="*/ 484 w 542"/>
                    <a:gd name="T9" fmla="*/ 267 h 757"/>
                    <a:gd name="T10" fmla="*/ 520 w 542"/>
                    <a:gd name="T11" fmla="*/ 168 h 757"/>
                    <a:gd name="T12" fmla="*/ 501 w 542"/>
                    <a:gd name="T13" fmla="*/ 53 h 757"/>
                    <a:gd name="T14" fmla="*/ 415 w 542"/>
                    <a:gd name="T15" fmla="*/ 41 h 757"/>
                    <a:gd name="T16" fmla="*/ 341 w 542"/>
                    <a:gd name="T17" fmla="*/ 162 h 757"/>
                    <a:gd name="T18" fmla="*/ 247 w 542"/>
                    <a:gd name="T19" fmla="*/ 243 h 757"/>
                    <a:gd name="T20" fmla="*/ 161 w 542"/>
                    <a:gd name="T21" fmla="*/ 301 h 757"/>
                    <a:gd name="T22" fmla="*/ 97 w 542"/>
                    <a:gd name="T23" fmla="*/ 330 h 757"/>
                    <a:gd name="T24" fmla="*/ 21 w 542"/>
                    <a:gd name="T25" fmla="*/ 364 h 757"/>
                    <a:gd name="T26" fmla="*/ 52 w 542"/>
                    <a:gd name="T27" fmla="*/ 550 h 757"/>
                    <a:gd name="T28" fmla="*/ 213 w 542"/>
                    <a:gd name="T29" fmla="*/ 670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2" h="757">
                      <a:moveTo>
                        <a:pt x="213" y="670"/>
                      </a:moveTo>
                      <a:cubicBezTo>
                        <a:pt x="311" y="663"/>
                        <a:pt x="316" y="757"/>
                        <a:pt x="393" y="670"/>
                      </a:cubicBezTo>
                      <a:cubicBezTo>
                        <a:pt x="467" y="584"/>
                        <a:pt x="495" y="567"/>
                        <a:pt x="479" y="491"/>
                      </a:cubicBezTo>
                      <a:cubicBezTo>
                        <a:pt x="462" y="416"/>
                        <a:pt x="443" y="422"/>
                        <a:pt x="490" y="405"/>
                      </a:cubicBezTo>
                      <a:cubicBezTo>
                        <a:pt x="536" y="387"/>
                        <a:pt x="506" y="313"/>
                        <a:pt x="484" y="267"/>
                      </a:cubicBezTo>
                      <a:cubicBezTo>
                        <a:pt x="462" y="220"/>
                        <a:pt x="495" y="192"/>
                        <a:pt x="520" y="168"/>
                      </a:cubicBezTo>
                      <a:cubicBezTo>
                        <a:pt x="542" y="145"/>
                        <a:pt x="531" y="105"/>
                        <a:pt x="501" y="53"/>
                      </a:cubicBezTo>
                      <a:cubicBezTo>
                        <a:pt x="472" y="0"/>
                        <a:pt x="448" y="17"/>
                        <a:pt x="415" y="41"/>
                      </a:cubicBezTo>
                      <a:cubicBezTo>
                        <a:pt x="379" y="64"/>
                        <a:pt x="393" y="145"/>
                        <a:pt x="341" y="162"/>
                      </a:cubicBezTo>
                      <a:cubicBezTo>
                        <a:pt x="289" y="179"/>
                        <a:pt x="289" y="231"/>
                        <a:pt x="247" y="243"/>
                      </a:cubicBezTo>
                      <a:cubicBezTo>
                        <a:pt x="206" y="254"/>
                        <a:pt x="166" y="254"/>
                        <a:pt x="161" y="301"/>
                      </a:cubicBezTo>
                      <a:cubicBezTo>
                        <a:pt x="156" y="347"/>
                        <a:pt x="143" y="341"/>
                        <a:pt x="97" y="330"/>
                      </a:cubicBezTo>
                      <a:cubicBezTo>
                        <a:pt x="52" y="318"/>
                        <a:pt x="46" y="318"/>
                        <a:pt x="21" y="364"/>
                      </a:cubicBezTo>
                      <a:cubicBezTo>
                        <a:pt x="0" y="410"/>
                        <a:pt x="16" y="463"/>
                        <a:pt x="52" y="550"/>
                      </a:cubicBezTo>
                      <a:cubicBezTo>
                        <a:pt x="85" y="636"/>
                        <a:pt x="132" y="675"/>
                        <a:pt x="213" y="670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3" name="íSḷîḍè">
                  <a:extLst>
                    <a:ext uri="{FF2B5EF4-FFF2-40B4-BE49-F238E27FC236}">
                      <a16:creationId xmlns:a16="http://schemas.microsoft.com/office/drawing/2014/main" id="{4DBC43E1-EA5F-BE60-CFD1-31DA861AF1F2}"/>
                    </a:ext>
                  </a:extLst>
                </p:cNvPr>
                <p:cNvSpPr/>
                <p:nvPr/>
              </p:nvSpPr>
              <p:spPr bwMode="auto">
                <a:xfrm>
                  <a:off x="6000" y="3316"/>
                  <a:ext cx="55" cy="30"/>
                </a:xfrm>
                <a:custGeom>
                  <a:avLst/>
                  <a:gdLst>
                    <a:gd name="T0" fmla="*/ 80 w 143"/>
                    <a:gd name="T1" fmla="*/ 63 h 77"/>
                    <a:gd name="T2" fmla="*/ 6 w 143"/>
                    <a:gd name="T3" fmla="*/ 28 h 77"/>
                    <a:gd name="T4" fmla="*/ 69 w 143"/>
                    <a:gd name="T5" fmla="*/ 11 h 77"/>
                    <a:gd name="T6" fmla="*/ 80 w 143"/>
                    <a:gd name="T7" fmla="*/ 6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3" h="77">
                      <a:moveTo>
                        <a:pt x="80" y="63"/>
                      </a:moveTo>
                      <a:cubicBezTo>
                        <a:pt x="54" y="77"/>
                        <a:pt x="11" y="58"/>
                        <a:pt x="6" y="28"/>
                      </a:cubicBezTo>
                      <a:cubicBezTo>
                        <a:pt x="0" y="0"/>
                        <a:pt x="46" y="11"/>
                        <a:pt x="69" y="11"/>
                      </a:cubicBezTo>
                      <a:cubicBezTo>
                        <a:pt x="91" y="11"/>
                        <a:pt x="143" y="28"/>
                        <a:pt x="80" y="63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4" name="ïṧlîďe">
                  <a:extLst>
                    <a:ext uri="{FF2B5EF4-FFF2-40B4-BE49-F238E27FC236}">
                      <a16:creationId xmlns:a16="http://schemas.microsoft.com/office/drawing/2014/main" id="{FC969F58-8502-1C21-2C85-E9FF3870C984}"/>
                    </a:ext>
                  </a:extLst>
                </p:cNvPr>
                <p:cNvSpPr/>
                <p:nvPr/>
              </p:nvSpPr>
              <p:spPr bwMode="auto">
                <a:xfrm>
                  <a:off x="6131" y="3297"/>
                  <a:ext cx="111" cy="70"/>
                </a:xfrm>
                <a:custGeom>
                  <a:avLst/>
                  <a:gdLst>
                    <a:gd name="T0" fmla="*/ 41 w 284"/>
                    <a:gd name="T1" fmla="*/ 138 h 179"/>
                    <a:gd name="T2" fmla="*/ 163 w 284"/>
                    <a:gd name="T3" fmla="*/ 47 h 179"/>
                    <a:gd name="T4" fmla="*/ 221 w 284"/>
                    <a:gd name="T5" fmla="*/ 52 h 179"/>
                    <a:gd name="T6" fmla="*/ 99 w 284"/>
                    <a:gd name="T7" fmla="*/ 138 h 179"/>
                    <a:gd name="T8" fmla="*/ 41 w 284"/>
                    <a:gd name="T9" fmla="*/ 13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79">
                      <a:moveTo>
                        <a:pt x="41" y="138"/>
                      </a:moveTo>
                      <a:cubicBezTo>
                        <a:pt x="94" y="86"/>
                        <a:pt x="105" y="63"/>
                        <a:pt x="163" y="47"/>
                      </a:cubicBezTo>
                      <a:cubicBezTo>
                        <a:pt x="221" y="29"/>
                        <a:pt x="284" y="0"/>
                        <a:pt x="221" y="52"/>
                      </a:cubicBezTo>
                      <a:cubicBezTo>
                        <a:pt x="157" y="103"/>
                        <a:pt x="132" y="110"/>
                        <a:pt x="99" y="138"/>
                      </a:cubicBezTo>
                      <a:cubicBezTo>
                        <a:pt x="63" y="168"/>
                        <a:pt x="0" y="179"/>
                        <a:pt x="41" y="138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5" name="islîḓé">
                  <a:extLst>
                    <a:ext uri="{FF2B5EF4-FFF2-40B4-BE49-F238E27FC236}">
                      <a16:creationId xmlns:a16="http://schemas.microsoft.com/office/drawing/2014/main" id="{759AE4ED-F802-7D45-C2FB-E26370FBBD07}"/>
                    </a:ext>
                  </a:extLst>
                </p:cNvPr>
                <p:cNvSpPr/>
                <p:nvPr/>
              </p:nvSpPr>
              <p:spPr bwMode="auto">
                <a:xfrm>
                  <a:off x="6047" y="3340"/>
                  <a:ext cx="43" cy="22"/>
                </a:xfrm>
                <a:custGeom>
                  <a:avLst/>
                  <a:gdLst>
                    <a:gd name="T0" fmla="*/ 53 w 112"/>
                    <a:gd name="T1" fmla="*/ 45 h 57"/>
                    <a:gd name="T2" fmla="*/ 23 w 112"/>
                    <a:gd name="T3" fmla="*/ 10 h 57"/>
                    <a:gd name="T4" fmla="*/ 78 w 112"/>
                    <a:gd name="T5" fmla="*/ 14 h 57"/>
                    <a:gd name="T6" fmla="*/ 106 w 112"/>
                    <a:gd name="T7" fmla="*/ 47 h 57"/>
                    <a:gd name="T8" fmla="*/ 53 w 112"/>
                    <a:gd name="T9" fmla="*/ 4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57">
                      <a:moveTo>
                        <a:pt x="53" y="45"/>
                      </a:moveTo>
                      <a:cubicBezTo>
                        <a:pt x="37" y="35"/>
                        <a:pt x="0" y="13"/>
                        <a:pt x="23" y="10"/>
                      </a:cubicBezTo>
                      <a:cubicBezTo>
                        <a:pt x="48" y="9"/>
                        <a:pt x="63" y="0"/>
                        <a:pt x="78" y="14"/>
                      </a:cubicBezTo>
                      <a:cubicBezTo>
                        <a:pt x="91" y="27"/>
                        <a:pt x="112" y="37"/>
                        <a:pt x="106" y="47"/>
                      </a:cubicBezTo>
                      <a:cubicBezTo>
                        <a:pt x="101" y="57"/>
                        <a:pt x="64" y="52"/>
                        <a:pt x="53" y="4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6" name="íś1íḍè">
                  <a:extLst>
                    <a:ext uri="{FF2B5EF4-FFF2-40B4-BE49-F238E27FC236}">
                      <a16:creationId xmlns:a16="http://schemas.microsoft.com/office/drawing/2014/main" id="{9EA955D9-FCDB-68C6-5187-811CC184E797}"/>
                    </a:ext>
                  </a:extLst>
                </p:cNvPr>
                <p:cNvSpPr/>
                <p:nvPr/>
              </p:nvSpPr>
              <p:spPr bwMode="auto">
                <a:xfrm>
                  <a:off x="6065" y="3310"/>
                  <a:ext cx="76" cy="23"/>
                </a:xfrm>
                <a:custGeom>
                  <a:avLst/>
                  <a:gdLst>
                    <a:gd name="T0" fmla="*/ 32 w 195"/>
                    <a:gd name="T1" fmla="*/ 37 h 58"/>
                    <a:gd name="T2" fmla="*/ 107 w 195"/>
                    <a:gd name="T3" fmla="*/ 52 h 58"/>
                    <a:gd name="T4" fmla="*/ 149 w 195"/>
                    <a:gd name="T5" fmla="*/ 34 h 58"/>
                    <a:gd name="T6" fmla="*/ 165 w 195"/>
                    <a:gd name="T7" fmla="*/ 15 h 58"/>
                    <a:gd name="T8" fmla="*/ 90 w 195"/>
                    <a:gd name="T9" fmla="*/ 7 h 58"/>
                    <a:gd name="T10" fmla="*/ 23 w 195"/>
                    <a:gd name="T11" fmla="*/ 6 h 58"/>
                    <a:gd name="T12" fmla="*/ 32 w 195"/>
                    <a:gd name="T13" fmla="*/ 3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58">
                      <a:moveTo>
                        <a:pt x="32" y="37"/>
                      </a:moveTo>
                      <a:cubicBezTo>
                        <a:pt x="49" y="39"/>
                        <a:pt x="89" y="58"/>
                        <a:pt x="107" y="52"/>
                      </a:cubicBezTo>
                      <a:cubicBezTo>
                        <a:pt x="128" y="46"/>
                        <a:pt x="134" y="34"/>
                        <a:pt x="149" y="34"/>
                      </a:cubicBezTo>
                      <a:cubicBezTo>
                        <a:pt x="163" y="36"/>
                        <a:pt x="195" y="19"/>
                        <a:pt x="165" y="15"/>
                      </a:cubicBezTo>
                      <a:cubicBezTo>
                        <a:pt x="139" y="12"/>
                        <a:pt x="113" y="12"/>
                        <a:pt x="90" y="7"/>
                      </a:cubicBezTo>
                      <a:cubicBezTo>
                        <a:pt x="65" y="2"/>
                        <a:pt x="45" y="0"/>
                        <a:pt x="23" y="6"/>
                      </a:cubicBezTo>
                      <a:cubicBezTo>
                        <a:pt x="0" y="14"/>
                        <a:pt x="7" y="36"/>
                        <a:pt x="32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7" name="íS1ídê">
                  <a:extLst>
                    <a:ext uri="{FF2B5EF4-FFF2-40B4-BE49-F238E27FC236}">
                      <a16:creationId xmlns:a16="http://schemas.microsoft.com/office/drawing/2014/main" id="{B3923CB3-1CBC-9BB7-337E-2B809E2BE4EF}"/>
                    </a:ext>
                  </a:extLst>
                </p:cNvPr>
                <p:cNvSpPr/>
                <p:nvPr/>
              </p:nvSpPr>
              <p:spPr bwMode="auto">
                <a:xfrm>
                  <a:off x="6039" y="3059"/>
                  <a:ext cx="160" cy="179"/>
                </a:xfrm>
                <a:custGeom>
                  <a:avLst/>
                  <a:gdLst>
                    <a:gd name="T0" fmla="*/ 26 w 411"/>
                    <a:gd name="T1" fmla="*/ 414 h 460"/>
                    <a:gd name="T2" fmla="*/ 16 w 411"/>
                    <a:gd name="T3" fmla="*/ 327 h 460"/>
                    <a:gd name="T4" fmla="*/ 37 w 411"/>
                    <a:gd name="T5" fmla="*/ 222 h 460"/>
                    <a:gd name="T6" fmla="*/ 58 w 411"/>
                    <a:gd name="T7" fmla="*/ 117 h 460"/>
                    <a:gd name="T8" fmla="*/ 131 w 411"/>
                    <a:gd name="T9" fmla="*/ 29 h 460"/>
                    <a:gd name="T10" fmla="*/ 306 w 411"/>
                    <a:gd name="T11" fmla="*/ 26 h 460"/>
                    <a:gd name="T12" fmla="*/ 348 w 411"/>
                    <a:gd name="T13" fmla="*/ 47 h 460"/>
                    <a:gd name="T14" fmla="*/ 217 w 411"/>
                    <a:gd name="T15" fmla="*/ 71 h 460"/>
                    <a:gd name="T16" fmla="*/ 105 w 411"/>
                    <a:gd name="T17" fmla="*/ 117 h 460"/>
                    <a:gd name="T18" fmla="*/ 206 w 411"/>
                    <a:gd name="T19" fmla="*/ 167 h 460"/>
                    <a:gd name="T20" fmla="*/ 206 w 411"/>
                    <a:gd name="T21" fmla="*/ 226 h 460"/>
                    <a:gd name="T22" fmla="*/ 179 w 411"/>
                    <a:gd name="T23" fmla="*/ 310 h 460"/>
                    <a:gd name="T24" fmla="*/ 238 w 411"/>
                    <a:gd name="T25" fmla="*/ 414 h 460"/>
                    <a:gd name="T26" fmla="*/ 151 w 411"/>
                    <a:gd name="T27" fmla="*/ 394 h 460"/>
                    <a:gd name="T28" fmla="*/ 117 w 411"/>
                    <a:gd name="T29" fmla="*/ 335 h 460"/>
                    <a:gd name="T30" fmla="*/ 79 w 411"/>
                    <a:gd name="T31" fmla="*/ 451 h 460"/>
                    <a:gd name="T32" fmla="*/ 26 w 411"/>
                    <a:gd name="T33" fmla="*/ 414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1" h="460">
                      <a:moveTo>
                        <a:pt x="26" y="414"/>
                      </a:moveTo>
                      <a:cubicBezTo>
                        <a:pt x="37" y="382"/>
                        <a:pt x="33" y="364"/>
                        <a:pt x="16" y="327"/>
                      </a:cubicBezTo>
                      <a:cubicBezTo>
                        <a:pt x="0" y="288"/>
                        <a:pt x="33" y="251"/>
                        <a:pt x="37" y="222"/>
                      </a:cubicBezTo>
                      <a:cubicBezTo>
                        <a:pt x="42" y="192"/>
                        <a:pt x="54" y="172"/>
                        <a:pt x="58" y="117"/>
                      </a:cubicBezTo>
                      <a:cubicBezTo>
                        <a:pt x="64" y="63"/>
                        <a:pt x="30" y="26"/>
                        <a:pt x="131" y="29"/>
                      </a:cubicBezTo>
                      <a:cubicBezTo>
                        <a:pt x="230" y="33"/>
                        <a:pt x="272" y="51"/>
                        <a:pt x="306" y="26"/>
                      </a:cubicBezTo>
                      <a:cubicBezTo>
                        <a:pt x="338" y="0"/>
                        <a:pt x="411" y="0"/>
                        <a:pt x="348" y="47"/>
                      </a:cubicBezTo>
                      <a:cubicBezTo>
                        <a:pt x="285" y="93"/>
                        <a:pt x="280" y="80"/>
                        <a:pt x="217" y="71"/>
                      </a:cubicBezTo>
                      <a:cubicBezTo>
                        <a:pt x="156" y="63"/>
                        <a:pt x="100" y="71"/>
                        <a:pt x="105" y="117"/>
                      </a:cubicBezTo>
                      <a:cubicBezTo>
                        <a:pt x="109" y="163"/>
                        <a:pt x="179" y="172"/>
                        <a:pt x="206" y="167"/>
                      </a:cubicBezTo>
                      <a:cubicBezTo>
                        <a:pt x="230" y="163"/>
                        <a:pt x="248" y="197"/>
                        <a:pt x="206" y="226"/>
                      </a:cubicBezTo>
                      <a:cubicBezTo>
                        <a:pt x="164" y="256"/>
                        <a:pt x="143" y="285"/>
                        <a:pt x="179" y="310"/>
                      </a:cubicBezTo>
                      <a:cubicBezTo>
                        <a:pt x="217" y="335"/>
                        <a:pt x="290" y="376"/>
                        <a:pt x="238" y="414"/>
                      </a:cubicBezTo>
                      <a:cubicBezTo>
                        <a:pt x="188" y="451"/>
                        <a:pt x="168" y="448"/>
                        <a:pt x="151" y="394"/>
                      </a:cubicBezTo>
                      <a:cubicBezTo>
                        <a:pt x="133" y="339"/>
                        <a:pt x="133" y="276"/>
                        <a:pt x="117" y="335"/>
                      </a:cubicBezTo>
                      <a:cubicBezTo>
                        <a:pt x="100" y="394"/>
                        <a:pt x="121" y="451"/>
                        <a:pt x="79" y="451"/>
                      </a:cubicBezTo>
                      <a:cubicBezTo>
                        <a:pt x="37" y="451"/>
                        <a:pt x="10" y="460"/>
                        <a:pt x="26" y="41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8" name="îŝḻiḋé">
                  <a:extLst>
                    <a:ext uri="{FF2B5EF4-FFF2-40B4-BE49-F238E27FC236}">
                      <a16:creationId xmlns:a16="http://schemas.microsoft.com/office/drawing/2014/main" id="{F74844A3-38CB-FF9C-FF1E-156A8ECBCA3E}"/>
                    </a:ext>
                  </a:extLst>
                </p:cNvPr>
                <p:cNvSpPr/>
                <p:nvPr/>
              </p:nvSpPr>
              <p:spPr bwMode="auto">
                <a:xfrm>
                  <a:off x="6298" y="3107"/>
                  <a:ext cx="407" cy="275"/>
                </a:xfrm>
                <a:custGeom>
                  <a:avLst/>
                  <a:gdLst>
                    <a:gd name="T0" fmla="*/ 19 w 1042"/>
                    <a:gd name="T1" fmla="*/ 72 h 707"/>
                    <a:gd name="T2" fmla="*/ 65 w 1042"/>
                    <a:gd name="T3" fmla="*/ 18 h 707"/>
                    <a:gd name="T4" fmla="*/ 168 w 1042"/>
                    <a:gd name="T5" fmla="*/ 50 h 707"/>
                    <a:gd name="T6" fmla="*/ 193 w 1042"/>
                    <a:gd name="T7" fmla="*/ 151 h 707"/>
                    <a:gd name="T8" fmla="*/ 266 w 1042"/>
                    <a:gd name="T9" fmla="*/ 159 h 707"/>
                    <a:gd name="T10" fmla="*/ 336 w 1042"/>
                    <a:gd name="T11" fmla="*/ 80 h 707"/>
                    <a:gd name="T12" fmla="*/ 452 w 1042"/>
                    <a:gd name="T13" fmla="*/ 101 h 707"/>
                    <a:gd name="T14" fmla="*/ 630 w 1042"/>
                    <a:gd name="T15" fmla="*/ 193 h 707"/>
                    <a:gd name="T16" fmla="*/ 783 w 1042"/>
                    <a:gd name="T17" fmla="*/ 285 h 707"/>
                    <a:gd name="T18" fmla="*/ 893 w 1042"/>
                    <a:gd name="T19" fmla="*/ 418 h 707"/>
                    <a:gd name="T20" fmla="*/ 901 w 1042"/>
                    <a:gd name="T21" fmla="*/ 514 h 707"/>
                    <a:gd name="T22" fmla="*/ 1030 w 1042"/>
                    <a:gd name="T23" fmla="*/ 644 h 707"/>
                    <a:gd name="T24" fmla="*/ 993 w 1042"/>
                    <a:gd name="T25" fmla="*/ 677 h 707"/>
                    <a:gd name="T26" fmla="*/ 877 w 1042"/>
                    <a:gd name="T27" fmla="*/ 623 h 707"/>
                    <a:gd name="T28" fmla="*/ 775 w 1042"/>
                    <a:gd name="T29" fmla="*/ 514 h 707"/>
                    <a:gd name="T30" fmla="*/ 674 w 1042"/>
                    <a:gd name="T31" fmla="*/ 514 h 707"/>
                    <a:gd name="T32" fmla="*/ 588 w 1042"/>
                    <a:gd name="T33" fmla="*/ 565 h 707"/>
                    <a:gd name="T34" fmla="*/ 482 w 1042"/>
                    <a:gd name="T35" fmla="*/ 514 h 707"/>
                    <a:gd name="T36" fmla="*/ 425 w 1042"/>
                    <a:gd name="T37" fmla="*/ 472 h 707"/>
                    <a:gd name="T38" fmla="*/ 387 w 1042"/>
                    <a:gd name="T39" fmla="*/ 361 h 707"/>
                    <a:gd name="T40" fmla="*/ 287 w 1042"/>
                    <a:gd name="T41" fmla="*/ 280 h 707"/>
                    <a:gd name="T42" fmla="*/ 177 w 1042"/>
                    <a:gd name="T43" fmla="*/ 210 h 707"/>
                    <a:gd name="T44" fmla="*/ 61 w 1042"/>
                    <a:gd name="T45" fmla="*/ 151 h 707"/>
                    <a:gd name="T46" fmla="*/ 19 w 1042"/>
                    <a:gd name="T47" fmla="*/ 7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42" h="707">
                      <a:moveTo>
                        <a:pt x="19" y="72"/>
                      </a:moveTo>
                      <a:cubicBezTo>
                        <a:pt x="0" y="47"/>
                        <a:pt x="19" y="30"/>
                        <a:pt x="65" y="18"/>
                      </a:cubicBezTo>
                      <a:cubicBezTo>
                        <a:pt x="111" y="5"/>
                        <a:pt x="168" y="0"/>
                        <a:pt x="168" y="50"/>
                      </a:cubicBezTo>
                      <a:cubicBezTo>
                        <a:pt x="168" y="101"/>
                        <a:pt x="161" y="114"/>
                        <a:pt x="193" y="151"/>
                      </a:cubicBezTo>
                      <a:cubicBezTo>
                        <a:pt x="227" y="189"/>
                        <a:pt x="240" y="193"/>
                        <a:pt x="266" y="159"/>
                      </a:cubicBezTo>
                      <a:cubicBezTo>
                        <a:pt x="289" y="126"/>
                        <a:pt x="294" y="84"/>
                        <a:pt x="336" y="80"/>
                      </a:cubicBezTo>
                      <a:cubicBezTo>
                        <a:pt x="377" y="75"/>
                        <a:pt x="408" y="84"/>
                        <a:pt x="452" y="101"/>
                      </a:cubicBezTo>
                      <a:cubicBezTo>
                        <a:pt x="499" y="117"/>
                        <a:pt x="575" y="171"/>
                        <a:pt x="630" y="193"/>
                      </a:cubicBezTo>
                      <a:cubicBezTo>
                        <a:pt x="683" y="213"/>
                        <a:pt x="746" y="238"/>
                        <a:pt x="783" y="285"/>
                      </a:cubicBezTo>
                      <a:cubicBezTo>
                        <a:pt x="822" y="331"/>
                        <a:pt x="916" y="393"/>
                        <a:pt x="893" y="418"/>
                      </a:cubicBezTo>
                      <a:cubicBezTo>
                        <a:pt x="867" y="443"/>
                        <a:pt x="859" y="485"/>
                        <a:pt x="901" y="514"/>
                      </a:cubicBezTo>
                      <a:cubicBezTo>
                        <a:pt x="943" y="544"/>
                        <a:pt x="1018" y="623"/>
                        <a:pt x="1030" y="644"/>
                      </a:cubicBezTo>
                      <a:cubicBezTo>
                        <a:pt x="1042" y="665"/>
                        <a:pt x="1042" y="707"/>
                        <a:pt x="993" y="677"/>
                      </a:cubicBezTo>
                      <a:cubicBezTo>
                        <a:pt x="943" y="649"/>
                        <a:pt x="901" y="662"/>
                        <a:pt x="877" y="623"/>
                      </a:cubicBezTo>
                      <a:cubicBezTo>
                        <a:pt x="851" y="586"/>
                        <a:pt x="841" y="539"/>
                        <a:pt x="775" y="514"/>
                      </a:cubicBezTo>
                      <a:cubicBezTo>
                        <a:pt x="709" y="490"/>
                        <a:pt x="672" y="482"/>
                        <a:pt x="674" y="514"/>
                      </a:cubicBezTo>
                      <a:cubicBezTo>
                        <a:pt x="678" y="548"/>
                        <a:pt x="646" y="565"/>
                        <a:pt x="588" y="565"/>
                      </a:cubicBezTo>
                      <a:cubicBezTo>
                        <a:pt x="529" y="565"/>
                        <a:pt x="520" y="532"/>
                        <a:pt x="482" y="514"/>
                      </a:cubicBezTo>
                      <a:cubicBezTo>
                        <a:pt x="446" y="499"/>
                        <a:pt x="452" y="548"/>
                        <a:pt x="425" y="472"/>
                      </a:cubicBezTo>
                      <a:cubicBezTo>
                        <a:pt x="394" y="398"/>
                        <a:pt x="387" y="403"/>
                        <a:pt x="387" y="361"/>
                      </a:cubicBezTo>
                      <a:cubicBezTo>
                        <a:pt x="387" y="319"/>
                        <a:pt x="331" y="310"/>
                        <a:pt x="287" y="280"/>
                      </a:cubicBezTo>
                      <a:cubicBezTo>
                        <a:pt x="240" y="252"/>
                        <a:pt x="240" y="243"/>
                        <a:pt x="177" y="210"/>
                      </a:cubicBezTo>
                      <a:cubicBezTo>
                        <a:pt x="114" y="176"/>
                        <a:pt x="42" y="184"/>
                        <a:pt x="61" y="151"/>
                      </a:cubicBezTo>
                      <a:cubicBezTo>
                        <a:pt x="77" y="117"/>
                        <a:pt x="35" y="97"/>
                        <a:pt x="19" y="7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9" name="îślîḍê">
                  <a:extLst>
                    <a:ext uri="{FF2B5EF4-FFF2-40B4-BE49-F238E27FC236}">
                      <a16:creationId xmlns:a16="http://schemas.microsoft.com/office/drawing/2014/main" id="{D3A584C1-A309-54E9-1C65-80823D72F39D}"/>
                    </a:ext>
                  </a:extLst>
                </p:cNvPr>
                <p:cNvSpPr/>
                <p:nvPr/>
              </p:nvSpPr>
              <p:spPr bwMode="auto">
                <a:xfrm>
                  <a:off x="6659" y="3188"/>
                  <a:ext cx="96" cy="68"/>
                </a:xfrm>
                <a:custGeom>
                  <a:avLst/>
                  <a:gdLst>
                    <a:gd name="T0" fmla="*/ 92 w 246"/>
                    <a:gd name="T1" fmla="*/ 171 h 175"/>
                    <a:gd name="T2" fmla="*/ 204 w 246"/>
                    <a:gd name="T3" fmla="*/ 91 h 175"/>
                    <a:gd name="T4" fmla="*/ 221 w 246"/>
                    <a:gd name="T5" fmla="*/ 37 h 175"/>
                    <a:gd name="T6" fmla="*/ 166 w 246"/>
                    <a:gd name="T7" fmla="*/ 45 h 175"/>
                    <a:gd name="T8" fmla="*/ 105 w 246"/>
                    <a:gd name="T9" fmla="*/ 99 h 175"/>
                    <a:gd name="T10" fmla="*/ 23 w 246"/>
                    <a:gd name="T11" fmla="*/ 133 h 175"/>
                    <a:gd name="T12" fmla="*/ 92 w 246"/>
                    <a:gd name="T13" fmla="*/ 17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175">
                      <a:moveTo>
                        <a:pt x="92" y="171"/>
                      </a:moveTo>
                      <a:cubicBezTo>
                        <a:pt x="116" y="168"/>
                        <a:pt x="191" y="108"/>
                        <a:pt x="204" y="91"/>
                      </a:cubicBezTo>
                      <a:cubicBezTo>
                        <a:pt x="216" y="74"/>
                        <a:pt x="246" y="74"/>
                        <a:pt x="221" y="37"/>
                      </a:cubicBezTo>
                      <a:cubicBezTo>
                        <a:pt x="195" y="0"/>
                        <a:pt x="200" y="3"/>
                        <a:pt x="166" y="45"/>
                      </a:cubicBezTo>
                      <a:cubicBezTo>
                        <a:pt x="132" y="87"/>
                        <a:pt x="146" y="91"/>
                        <a:pt x="105" y="99"/>
                      </a:cubicBezTo>
                      <a:cubicBezTo>
                        <a:pt x="63" y="108"/>
                        <a:pt x="50" y="129"/>
                        <a:pt x="23" y="133"/>
                      </a:cubicBezTo>
                      <a:cubicBezTo>
                        <a:pt x="0" y="138"/>
                        <a:pt x="42" y="175"/>
                        <a:pt x="92" y="17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0" name="îşľïďè">
                  <a:extLst>
                    <a:ext uri="{FF2B5EF4-FFF2-40B4-BE49-F238E27FC236}">
                      <a16:creationId xmlns:a16="http://schemas.microsoft.com/office/drawing/2014/main" id="{6A0F7620-E66D-26EB-3AF6-0C85BE5E6E3A}"/>
                    </a:ext>
                  </a:extLst>
                </p:cNvPr>
                <p:cNvSpPr/>
                <p:nvPr/>
              </p:nvSpPr>
              <p:spPr bwMode="auto">
                <a:xfrm>
                  <a:off x="6782" y="3237"/>
                  <a:ext cx="44" cy="52"/>
                </a:xfrm>
                <a:custGeom>
                  <a:avLst/>
                  <a:gdLst>
                    <a:gd name="T0" fmla="*/ 50 w 112"/>
                    <a:gd name="T1" fmla="*/ 104 h 134"/>
                    <a:gd name="T2" fmla="*/ 13 w 112"/>
                    <a:gd name="T3" fmla="*/ 46 h 134"/>
                    <a:gd name="T4" fmla="*/ 37 w 112"/>
                    <a:gd name="T5" fmla="*/ 42 h 134"/>
                    <a:gd name="T6" fmla="*/ 104 w 112"/>
                    <a:gd name="T7" fmla="*/ 109 h 134"/>
                    <a:gd name="T8" fmla="*/ 50 w 112"/>
                    <a:gd name="T9" fmla="*/ 10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34">
                      <a:moveTo>
                        <a:pt x="50" y="104"/>
                      </a:moveTo>
                      <a:cubicBezTo>
                        <a:pt x="21" y="92"/>
                        <a:pt x="16" y="79"/>
                        <a:pt x="13" y="46"/>
                      </a:cubicBezTo>
                      <a:cubicBezTo>
                        <a:pt x="9" y="13"/>
                        <a:pt x="0" y="0"/>
                        <a:pt x="37" y="42"/>
                      </a:cubicBezTo>
                      <a:cubicBezTo>
                        <a:pt x="75" y="84"/>
                        <a:pt x="112" y="84"/>
                        <a:pt x="104" y="109"/>
                      </a:cubicBezTo>
                      <a:cubicBezTo>
                        <a:pt x="97" y="134"/>
                        <a:pt x="88" y="121"/>
                        <a:pt x="50" y="104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1" name="ís1iḋê">
                  <a:extLst>
                    <a:ext uri="{FF2B5EF4-FFF2-40B4-BE49-F238E27FC236}">
                      <a16:creationId xmlns:a16="http://schemas.microsoft.com/office/drawing/2014/main" id="{17FB9397-52D4-0B71-B39A-655611A8D290}"/>
                    </a:ext>
                  </a:extLst>
                </p:cNvPr>
                <p:cNvSpPr/>
                <p:nvPr/>
              </p:nvSpPr>
              <p:spPr bwMode="auto">
                <a:xfrm>
                  <a:off x="6969" y="3645"/>
                  <a:ext cx="75" cy="68"/>
                </a:xfrm>
                <a:custGeom>
                  <a:avLst/>
                  <a:gdLst>
                    <a:gd name="T0" fmla="*/ 58 w 192"/>
                    <a:gd name="T1" fmla="*/ 105 h 175"/>
                    <a:gd name="T2" fmla="*/ 153 w 192"/>
                    <a:gd name="T3" fmla="*/ 172 h 175"/>
                    <a:gd name="T4" fmla="*/ 153 w 192"/>
                    <a:gd name="T5" fmla="*/ 126 h 175"/>
                    <a:gd name="T6" fmla="*/ 74 w 192"/>
                    <a:gd name="T7" fmla="*/ 63 h 175"/>
                    <a:gd name="T8" fmla="*/ 11 w 192"/>
                    <a:gd name="T9" fmla="*/ 4 h 175"/>
                    <a:gd name="T10" fmla="*/ 58 w 192"/>
                    <a:gd name="T11" fmla="*/ 10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75">
                      <a:moveTo>
                        <a:pt x="58" y="105"/>
                      </a:moveTo>
                      <a:cubicBezTo>
                        <a:pt x="108" y="155"/>
                        <a:pt x="121" y="167"/>
                        <a:pt x="153" y="172"/>
                      </a:cubicBezTo>
                      <a:cubicBezTo>
                        <a:pt x="187" y="175"/>
                        <a:pt x="192" y="147"/>
                        <a:pt x="153" y="126"/>
                      </a:cubicBezTo>
                      <a:cubicBezTo>
                        <a:pt x="116" y="105"/>
                        <a:pt x="113" y="105"/>
                        <a:pt x="74" y="63"/>
                      </a:cubicBezTo>
                      <a:cubicBezTo>
                        <a:pt x="37" y="21"/>
                        <a:pt x="24" y="0"/>
                        <a:pt x="11" y="4"/>
                      </a:cubicBezTo>
                      <a:cubicBezTo>
                        <a:pt x="0" y="9"/>
                        <a:pt x="29" y="75"/>
                        <a:pt x="58" y="1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2" name="íšļiḋè">
                  <a:extLst>
                    <a:ext uri="{FF2B5EF4-FFF2-40B4-BE49-F238E27FC236}">
                      <a16:creationId xmlns:a16="http://schemas.microsoft.com/office/drawing/2014/main" id="{388DAA60-E5DC-6165-E3CF-6BBFAC299654}"/>
                    </a:ext>
                  </a:extLst>
                </p:cNvPr>
                <p:cNvSpPr/>
                <p:nvPr/>
              </p:nvSpPr>
              <p:spPr bwMode="auto">
                <a:xfrm>
                  <a:off x="7151" y="4019"/>
                  <a:ext cx="143" cy="213"/>
                </a:xfrm>
                <a:custGeom>
                  <a:avLst/>
                  <a:gdLst>
                    <a:gd name="T0" fmla="*/ 113 w 367"/>
                    <a:gd name="T1" fmla="*/ 196 h 548"/>
                    <a:gd name="T2" fmla="*/ 71 w 367"/>
                    <a:gd name="T3" fmla="*/ 114 h 548"/>
                    <a:gd name="T4" fmla="*/ 22 w 367"/>
                    <a:gd name="T5" fmla="*/ 21 h 548"/>
                    <a:gd name="T6" fmla="*/ 88 w 367"/>
                    <a:gd name="T7" fmla="*/ 51 h 548"/>
                    <a:gd name="T8" fmla="*/ 143 w 367"/>
                    <a:gd name="T9" fmla="*/ 139 h 548"/>
                    <a:gd name="T10" fmla="*/ 167 w 367"/>
                    <a:gd name="T11" fmla="*/ 218 h 548"/>
                    <a:gd name="T12" fmla="*/ 222 w 367"/>
                    <a:gd name="T13" fmla="*/ 277 h 548"/>
                    <a:gd name="T14" fmla="*/ 307 w 367"/>
                    <a:gd name="T15" fmla="*/ 280 h 548"/>
                    <a:gd name="T16" fmla="*/ 343 w 367"/>
                    <a:gd name="T17" fmla="*/ 314 h 548"/>
                    <a:gd name="T18" fmla="*/ 267 w 367"/>
                    <a:gd name="T19" fmla="*/ 401 h 548"/>
                    <a:gd name="T20" fmla="*/ 225 w 367"/>
                    <a:gd name="T21" fmla="*/ 494 h 548"/>
                    <a:gd name="T22" fmla="*/ 165 w 367"/>
                    <a:gd name="T23" fmla="*/ 536 h 548"/>
                    <a:gd name="T24" fmla="*/ 148 w 367"/>
                    <a:gd name="T25" fmla="*/ 477 h 548"/>
                    <a:gd name="T26" fmla="*/ 104 w 367"/>
                    <a:gd name="T27" fmla="*/ 385 h 548"/>
                    <a:gd name="T28" fmla="*/ 125 w 367"/>
                    <a:gd name="T29" fmla="*/ 347 h 548"/>
                    <a:gd name="T30" fmla="*/ 113 w 367"/>
                    <a:gd name="T31" fmla="*/ 196 h 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548">
                      <a:moveTo>
                        <a:pt x="113" y="196"/>
                      </a:moveTo>
                      <a:cubicBezTo>
                        <a:pt x="81" y="176"/>
                        <a:pt x="101" y="151"/>
                        <a:pt x="71" y="114"/>
                      </a:cubicBezTo>
                      <a:cubicBezTo>
                        <a:pt x="41" y="75"/>
                        <a:pt x="0" y="42"/>
                        <a:pt x="22" y="21"/>
                      </a:cubicBezTo>
                      <a:cubicBezTo>
                        <a:pt x="41" y="0"/>
                        <a:pt x="50" y="21"/>
                        <a:pt x="88" y="51"/>
                      </a:cubicBezTo>
                      <a:cubicBezTo>
                        <a:pt x="125" y="80"/>
                        <a:pt x="143" y="101"/>
                        <a:pt x="143" y="139"/>
                      </a:cubicBezTo>
                      <a:cubicBezTo>
                        <a:pt x="143" y="176"/>
                        <a:pt x="156" y="213"/>
                        <a:pt x="167" y="218"/>
                      </a:cubicBezTo>
                      <a:cubicBezTo>
                        <a:pt x="180" y="222"/>
                        <a:pt x="198" y="255"/>
                        <a:pt x="222" y="277"/>
                      </a:cubicBezTo>
                      <a:cubicBezTo>
                        <a:pt x="246" y="297"/>
                        <a:pt x="272" y="310"/>
                        <a:pt x="307" y="280"/>
                      </a:cubicBezTo>
                      <a:cubicBezTo>
                        <a:pt x="340" y="250"/>
                        <a:pt x="367" y="264"/>
                        <a:pt x="343" y="314"/>
                      </a:cubicBezTo>
                      <a:cubicBezTo>
                        <a:pt x="319" y="364"/>
                        <a:pt x="286" y="368"/>
                        <a:pt x="267" y="401"/>
                      </a:cubicBezTo>
                      <a:cubicBezTo>
                        <a:pt x="251" y="436"/>
                        <a:pt x="230" y="460"/>
                        <a:pt x="225" y="494"/>
                      </a:cubicBezTo>
                      <a:cubicBezTo>
                        <a:pt x="222" y="527"/>
                        <a:pt x="188" y="548"/>
                        <a:pt x="165" y="536"/>
                      </a:cubicBezTo>
                      <a:cubicBezTo>
                        <a:pt x="138" y="524"/>
                        <a:pt x="160" y="502"/>
                        <a:pt x="148" y="477"/>
                      </a:cubicBezTo>
                      <a:cubicBezTo>
                        <a:pt x="135" y="452"/>
                        <a:pt x="135" y="394"/>
                        <a:pt x="104" y="385"/>
                      </a:cubicBezTo>
                      <a:cubicBezTo>
                        <a:pt x="76" y="376"/>
                        <a:pt x="97" y="368"/>
                        <a:pt x="125" y="347"/>
                      </a:cubicBezTo>
                      <a:cubicBezTo>
                        <a:pt x="156" y="326"/>
                        <a:pt x="148" y="218"/>
                        <a:pt x="113" y="19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3" name="iṩḷíďe">
                  <a:extLst>
                    <a:ext uri="{FF2B5EF4-FFF2-40B4-BE49-F238E27FC236}">
                      <a16:creationId xmlns:a16="http://schemas.microsoft.com/office/drawing/2014/main" id="{71B0B424-3D9D-45A7-181A-F7622ABA31ED}"/>
                    </a:ext>
                  </a:extLst>
                </p:cNvPr>
                <p:cNvSpPr/>
                <p:nvPr/>
              </p:nvSpPr>
              <p:spPr bwMode="auto">
                <a:xfrm>
                  <a:off x="7020" y="4190"/>
                  <a:ext cx="173" cy="202"/>
                </a:xfrm>
                <a:custGeom>
                  <a:avLst/>
                  <a:gdLst>
                    <a:gd name="T0" fmla="*/ 393 w 443"/>
                    <a:gd name="T1" fmla="*/ 205 h 518"/>
                    <a:gd name="T2" fmla="*/ 347 w 443"/>
                    <a:gd name="T3" fmla="*/ 288 h 518"/>
                    <a:gd name="T4" fmla="*/ 263 w 443"/>
                    <a:gd name="T5" fmla="*/ 363 h 518"/>
                    <a:gd name="T6" fmla="*/ 151 w 443"/>
                    <a:gd name="T7" fmla="*/ 501 h 518"/>
                    <a:gd name="T8" fmla="*/ 37 w 443"/>
                    <a:gd name="T9" fmla="*/ 464 h 518"/>
                    <a:gd name="T10" fmla="*/ 30 w 443"/>
                    <a:gd name="T11" fmla="*/ 405 h 518"/>
                    <a:gd name="T12" fmla="*/ 137 w 443"/>
                    <a:gd name="T13" fmla="*/ 292 h 518"/>
                    <a:gd name="T14" fmla="*/ 277 w 443"/>
                    <a:gd name="T15" fmla="*/ 183 h 518"/>
                    <a:gd name="T16" fmla="*/ 317 w 443"/>
                    <a:gd name="T17" fmla="*/ 84 h 518"/>
                    <a:gd name="T18" fmla="*/ 363 w 443"/>
                    <a:gd name="T19" fmla="*/ 37 h 518"/>
                    <a:gd name="T20" fmla="*/ 443 w 443"/>
                    <a:gd name="T21" fmla="*/ 79 h 518"/>
                    <a:gd name="T22" fmla="*/ 393 w 443"/>
                    <a:gd name="T23" fmla="*/ 20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3" h="518">
                      <a:moveTo>
                        <a:pt x="393" y="205"/>
                      </a:moveTo>
                      <a:cubicBezTo>
                        <a:pt x="369" y="228"/>
                        <a:pt x="389" y="255"/>
                        <a:pt x="347" y="288"/>
                      </a:cubicBezTo>
                      <a:cubicBezTo>
                        <a:pt x="305" y="321"/>
                        <a:pt x="284" y="313"/>
                        <a:pt x="263" y="363"/>
                      </a:cubicBezTo>
                      <a:cubicBezTo>
                        <a:pt x="242" y="413"/>
                        <a:pt x="213" y="518"/>
                        <a:pt x="151" y="501"/>
                      </a:cubicBezTo>
                      <a:cubicBezTo>
                        <a:pt x="87" y="484"/>
                        <a:pt x="50" y="460"/>
                        <a:pt x="37" y="464"/>
                      </a:cubicBezTo>
                      <a:cubicBezTo>
                        <a:pt x="26" y="467"/>
                        <a:pt x="0" y="455"/>
                        <a:pt x="30" y="405"/>
                      </a:cubicBezTo>
                      <a:cubicBezTo>
                        <a:pt x="58" y="355"/>
                        <a:pt x="58" y="304"/>
                        <a:pt x="137" y="292"/>
                      </a:cubicBezTo>
                      <a:cubicBezTo>
                        <a:pt x="218" y="279"/>
                        <a:pt x="263" y="234"/>
                        <a:pt x="277" y="183"/>
                      </a:cubicBezTo>
                      <a:cubicBezTo>
                        <a:pt x="289" y="133"/>
                        <a:pt x="317" y="116"/>
                        <a:pt x="317" y="84"/>
                      </a:cubicBezTo>
                      <a:cubicBezTo>
                        <a:pt x="317" y="50"/>
                        <a:pt x="334" y="0"/>
                        <a:pt x="363" y="37"/>
                      </a:cubicBezTo>
                      <a:cubicBezTo>
                        <a:pt x="393" y="75"/>
                        <a:pt x="443" y="42"/>
                        <a:pt x="443" y="79"/>
                      </a:cubicBezTo>
                      <a:cubicBezTo>
                        <a:pt x="443" y="116"/>
                        <a:pt x="435" y="163"/>
                        <a:pt x="393" y="20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4" name="ísḻîdè">
                  <a:extLst>
                    <a:ext uri="{FF2B5EF4-FFF2-40B4-BE49-F238E27FC236}">
                      <a16:creationId xmlns:a16="http://schemas.microsoft.com/office/drawing/2014/main" id="{092930F0-9ACB-6195-1E97-93A22D41F552}"/>
                    </a:ext>
                  </a:extLst>
                </p:cNvPr>
                <p:cNvSpPr/>
                <p:nvPr/>
              </p:nvSpPr>
              <p:spPr bwMode="auto">
                <a:xfrm>
                  <a:off x="6556" y="4193"/>
                  <a:ext cx="99" cy="106"/>
                </a:xfrm>
                <a:custGeom>
                  <a:avLst/>
                  <a:gdLst>
                    <a:gd name="T0" fmla="*/ 124 w 253"/>
                    <a:gd name="T1" fmla="*/ 49 h 272"/>
                    <a:gd name="T2" fmla="*/ 203 w 253"/>
                    <a:gd name="T3" fmla="*/ 58 h 272"/>
                    <a:gd name="T4" fmla="*/ 253 w 253"/>
                    <a:gd name="T5" fmla="*/ 63 h 272"/>
                    <a:gd name="T6" fmla="*/ 225 w 253"/>
                    <a:gd name="T7" fmla="*/ 196 h 272"/>
                    <a:gd name="T8" fmla="*/ 144 w 253"/>
                    <a:gd name="T9" fmla="*/ 238 h 272"/>
                    <a:gd name="T10" fmla="*/ 82 w 253"/>
                    <a:gd name="T11" fmla="*/ 129 h 272"/>
                    <a:gd name="T12" fmla="*/ 124 w 253"/>
                    <a:gd name="T13" fmla="*/ 4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3" h="272">
                      <a:moveTo>
                        <a:pt x="124" y="49"/>
                      </a:moveTo>
                      <a:cubicBezTo>
                        <a:pt x="166" y="67"/>
                        <a:pt x="170" y="82"/>
                        <a:pt x="203" y="58"/>
                      </a:cubicBezTo>
                      <a:cubicBezTo>
                        <a:pt x="238" y="33"/>
                        <a:pt x="253" y="7"/>
                        <a:pt x="253" y="63"/>
                      </a:cubicBezTo>
                      <a:cubicBezTo>
                        <a:pt x="253" y="116"/>
                        <a:pt x="245" y="163"/>
                        <a:pt x="225" y="196"/>
                      </a:cubicBezTo>
                      <a:cubicBezTo>
                        <a:pt x="203" y="230"/>
                        <a:pt x="179" y="272"/>
                        <a:pt x="144" y="238"/>
                      </a:cubicBezTo>
                      <a:cubicBezTo>
                        <a:pt x="111" y="205"/>
                        <a:pt x="102" y="158"/>
                        <a:pt x="82" y="129"/>
                      </a:cubicBezTo>
                      <a:cubicBezTo>
                        <a:pt x="63" y="100"/>
                        <a:pt x="0" y="0"/>
                        <a:pt x="124" y="49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5" name="íṧḷíďè">
                  <a:extLst>
                    <a:ext uri="{FF2B5EF4-FFF2-40B4-BE49-F238E27FC236}">
                      <a16:creationId xmlns:a16="http://schemas.microsoft.com/office/drawing/2014/main" id="{92F25187-F083-3374-781A-4FACCD78AEA2}"/>
                    </a:ext>
                  </a:extLst>
                </p:cNvPr>
                <p:cNvSpPr/>
                <p:nvPr/>
              </p:nvSpPr>
              <p:spPr bwMode="auto">
                <a:xfrm>
                  <a:off x="6189" y="3176"/>
                  <a:ext cx="37" cy="23"/>
                </a:xfrm>
                <a:custGeom>
                  <a:avLst/>
                  <a:gdLst>
                    <a:gd name="T0" fmla="*/ 68 w 95"/>
                    <a:gd name="T1" fmla="*/ 42 h 57"/>
                    <a:gd name="T2" fmla="*/ 21 w 95"/>
                    <a:gd name="T3" fmla="*/ 34 h 57"/>
                    <a:gd name="T4" fmla="*/ 42 w 95"/>
                    <a:gd name="T5" fmla="*/ 9 h 57"/>
                    <a:gd name="T6" fmla="*/ 84 w 95"/>
                    <a:gd name="T7" fmla="*/ 14 h 57"/>
                    <a:gd name="T8" fmla="*/ 68 w 95"/>
                    <a:gd name="T9" fmla="*/ 42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57">
                      <a:moveTo>
                        <a:pt x="68" y="42"/>
                      </a:moveTo>
                      <a:cubicBezTo>
                        <a:pt x="47" y="57"/>
                        <a:pt x="42" y="34"/>
                        <a:pt x="21" y="34"/>
                      </a:cubicBezTo>
                      <a:cubicBezTo>
                        <a:pt x="0" y="34"/>
                        <a:pt x="21" y="17"/>
                        <a:pt x="42" y="9"/>
                      </a:cubicBezTo>
                      <a:cubicBezTo>
                        <a:pt x="63" y="0"/>
                        <a:pt x="72" y="0"/>
                        <a:pt x="84" y="14"/>
                      </a:cubicBezTo>
                      <a:cubicBezTo>
                        <a:pt x="95" y="26"/>
                        <a:pt x="84" y="29"/>
                        <a:pt x="68" y="4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6" name="iṡlîdê">
                  <a:extLst>
                    <a:ext uri="{FF2B5EF4-FFF2-40B4-BE49-F238E27FC236}">
                      <a16:creationId xmlns:a16="http://schemas.microsoft.com/office/drawing/2014/main" id="{043812F3-2ED4-7475-3798-625346DD6ECF}"/>
                    </a:ext>
                  </a:extLst>
                </p:cNvPr>
                <p:cNvSpPr/>
                <p:nvPr/>
              </p:nvSpPr>
              <p:spPr bwMode="auto">
                <a:xfrm>
                  <a:off x="6224" y="3173"/>
                  <a:ext cx="74" cy="24"/>
                </a:xfrm>
                <a:custGeom>
                  <a:avLst/>
                  <a:gdLst>
                    <a:gd name="T0" fmla="*/ 65 w 188"/>
                    <a:gd name="T1" fmla="*/ 37 h 62"/>
                    <a:gd name="T2" fmla="*/ 46 w 188"/>
                    <a:gd name="T3" fmla="*/ 8 h 62"/>
                    <a:gd name="T4" fmla="*/ 135 w 188"/>
                    <a:gd name="T5" fmla="*/ 8 h 62"/>
                    <a:gd name="T6" fmla="*/ 151 w 188"/>
                    <a:gd name="T7" fmla="*/ 50 h 62"/>
                    <a:gd name="T8" fmla="*/ 65 w 188"/>
                    <a:gd name="T9" fmla="*/ 37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62">
                      <a:moveTo>
                        <a:pt x="65" y="37"/>
                      </a:moveTo>
                      <a:cubicBezTo>
                        <a:pt x="27" y="46"/>
                        <a:pt x="0" y="17"/>
                        <a:pt x="46" y="8"/>
                      </a:cubicBezTo>
                      <a:cubicBezTo>
                        <a:pt x="93" y="0"/>
                        <a:pt x="102" y="4"/>
                        <a:pt x="135" y="8"/>
                      </a:cubicBezTo>
                      <a:cubicBezTo>
                        <a:pt x="168" y="13"/>
                        <a:pt x="188" y="62"/>
                        <a:pt x="151" y="50"/>
                      </a:cubicBezTo>
                      <a:cubicBezTo>
                        <a:pt x="114" y="37"/>
                        <a:pt x="98" y="29"/>
                        <a:pt x="65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7" name="ïṩľiḑè">
                  <a:extLst>
                    <a:ext uri="{FF2B5EF4-FFF2-40B4-BE49-F238E27FC236}">
                      <a16:creationId xmlns:a16="http://schemas.microsoft.com/office/drawing/2014/main" id="{61AE6489-67E0-50AE-A833-15BD28217AE9}"/>
                    </a:ext>
                  </a:extLst>
                </p:cNvPr>
                <p:cNvSpPr/>
                <p:nvPr/>
              </p:nvSpPr>
              <p:spPr bwMode="auto">
                <a:xfrm>
                  <a:off x="7223" y="3638"/>
                  <a:ext cx="44" cy="29"/>
                </a:xfrm>
                <a:custGeom>
                  <a:avLst/>
                  <a:gdLst>
                    <a:gd name="T0" fmla="*/ 76 w 113"/>
                    <a:gd name="T1" fmla="*/ 76 h 76"/>
                    <a:gd name="T2" fmla="*/ 47 w 113"/>
                    <a:gd name="T3" fmla="*/ 29 h 76"/>
                    <a:gd name="T4" fmla="*/ 111 w 113"/>
                    <a:gd name="T5" fmla="*/ 29 h 76"/>
                    <a:gd name="T6" fmla="*/ 76 w 113"/>
                    <a:gd name="T7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76">
                      <a:moveTo>
                        <a:pt x="76" y="76"/>
                      </a:moveTo>
                      <a:cubicBezTo>
                        <a:pt x="54" y="76"/>
                        <a:pt x="0" y="46"/>
                        <a:pt x="47" y="29"/>
                      </a:cubicBezTo>
                      <a:cubicBezTo>
                        <a:pt x="92" y="13"/>
                        <a:pt x="106" y="0"/>
                        <a:pt x="111" y="29"/>
                      </a:cubicBezTo>
                      <a:cubicBezTo>
                        <a:pt x="113" y="59"/>
                        <a:pt x="92" y="76"/>
                        <a:pt x="76" y="76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8" name="iṩḻïḍê">
                  <a:extLst>
                    <a:ext uri="{FF2B5EF4-FFF2-40B4-BE49-F238E27FC236}">
                      <a16:creationId xmlns:a16="http://schemas.microsoft.com/office/drawing/2014/main" id="{BDCB1C5B-95D1-52A0-0758-FB5CA13C33C1}"/>
                    </a:ext>
                  </a:extLst>
                </p:cNvPr>
                <p:cNvSpPr/>
                <p:nvPr/>
              </p:nvSpPr>
              <p:spPr bwMode="auto">
                <a:xfrm>
                  <a:off x="7263" y="3603"/>
                  <a:ext cx="34" cy="27"/>
                </a:xfrm>
                <a:custGeom>
                  <a:avLst/>
                  <a:gdLst>
                    <a:gd name="T0" fmla="*/ 4 w 88"/>
                    <a:gd name="T1" fmla="*/ 51 h 68"/>
                    <a:gd name="T2" fmla="*/ 79 w 88"/>
                    <a:gd name="T3" fmla="*/ 5 h 68"/>
                    <a:gd name="T4" fmla="*/ 65 w 88"/>
                    <a:gd name="T5" fmla="*/ 51 h 68"/>
                    <a:gd name="T6" fmla="*/ 4 w 88"/>
                    <a:gd name="T7" fmla="*/ 5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8">
                      <a:moveTo>
                        <a:pt x="4" y="51"/>
                      </a:moveTo>
                      <a:cubicBezTo>
                        <a:pt x="11" y="16"/>
                        <a:pt x="69" y="0"/>
                        <a:pt x="79" y="5"/>
                      </a:cubicBezTo>
                      <a:cubicBezTo>
                        <a:pt x="88" y="9"/>
                        <a:pt x="88" y="43"/>
                        <a:pt x="65" y="51"/>
                      </a:cubicBezTo>
                      <a:cubicBezTo>
                        <a:pt x="46" y="59"/>
                        <a:pt x="0" y="68"/>
                        <a:pt x="4" y="51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9" name="i$1iḑé">
                  <a:extLst>
                    <a:ext uri="{FF2B5EF4-FFF2-40B4-BE49-F238E27FC236}">
                      <a16:creationId xmlns:a16="http://schemas.microsoft.com/office/drawing/2014/main" id="{165439F0-5398-B674-8BF5-4EF2C598A37E}"/>
                    </a:ext>
                  </a:extLst>
                </p:cNvPr>
                <p:cNvSpPr/>
                <p:nvPr/>
              </p:nvSpPr>
              <p:spPr bwMode="auto">
                <a:xfrm>
                  <a:off x="7024" y="3475"/>
                  <a:ext cx="19" cy="36"/>
                </a:xfrm>
                <a:custGeom>
                  <a:avLst/>
                  <a:gdLst>
                    <a:gd name="T0" fmla="*/ 15 w 48"/>
                    <a:gd name="T1" fmla="*/ 55 h 92"/>
                    <a:gd name="T2" fmla="*/ 32 w 48"/>
                    <a:gd name="T3" fmla="*/ 0 h 92"/>
                    <a:gd name="T4" fmla="*/ 48 w 48"/>
                    <a:gd name="T5" fmla="*/ 37 h 92"/>
                    <a:gd name="T6" fmla="*/ 15 w 48"/>
                    <a:gd name="T7" fmla="*/ 5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92">
                      <a:moveTo>
                        <a:pt x="15" y="55"/>
                      </a:moveTo>
                      <a:cubicBezTo>
                        <a:pt x="0" y="24"/>
                        <a:pt x="22" y="0"/>
                        <a:pt x="32" y="0"/>
                      </a:cubicBezTo>
                      <a:cubicBezTo>
                        <a:pt x="38" y="0"/>
                        <a:pt x="48" y="13"/>
                        <a:pt x="48" y="37"/>
                      </a:cubicBezTo>
                      <a:cubicBezTo>
                        <a:pt x="48" y="64"/>
                        <a:pt x="32" y="92"/>
                        <a:pt x="15" y="55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0" name="îš1îḓè">
                  <a:extLst>
                    <a:ext uri="{FF2B5EF4-FFF2-40B4-BE49-F238E27FC236}">
                      <a16:creationId xmlns:a16="http://schemas.microsoft.com/office/drawing/2014/main" id="{C3F10EF1-C58B-402C-2964-FBE75A403F56}"/>
                    </a:ext>
                  </a:extLst>
                </p:cNvPr>
                <p:cNvSpPr/>
                <p:nvPr/>
              </p:nvSpPr>
              <p:spPr bwMode="auto">
                <a:xfrm>
                  <a:off x="6889" y="3323"/>
                  <a:ext cx="41" cy="15"/>
                </a:xfrm>
                <a:custGeom>
                  <a:avLst/>
                  <a:gdLst>
                    <a:gd name="T0" fmla="*/ 58 w 105"/>
                    <a:gd name="T1" fmla="*/ 37 h 37"/>
                    <a:gd name="T2" fmla="*/ 26 w 105"/>
                    <a:gd name="T3" fmla="*/ 0 h 37"/>
                    <a:gd name="T4" fmla="*/ 94 w 105"/>
                    <a:gd name="T5" fmla="*/ 20 h 37"/>
                    <a:gd name="T6" fmla="*/ 58 w 105"/>
                    <a:gd name="T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37">
                      <a:moveTo>
                        <a:pt x="58" y="37"/>
                      </a:moveTo>
                      <a:cubicBezTo>
                        <a:pt x="31" y="29"/>
                        <a:pt x="0" y="0"/>
                        <a:pt x="26" y="0"/>
                      </a:cubicBezTo>
                      <a:cubicBezTo>
                        <a:pt x="52" y="0"/>
                        <a:pt x="79" y="5"/>
                        <a:pt x="94" y="20"/>
                      </a:cubicBezTo>
                      <a:cubicBezTo>
                        <a:pt x="105" y="37"/>
                        <a:pt x="58" y="37"/>
                        <a:pt x="58" y="37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1" name="isḻiḋê">
                  <a:extLst>
                    <a:ext uri="{FF2B5EF4-FFF2-40B4-BE49-F238E27FC236}">
                      <a16:creationId xmlns:a16="http://schemas.microsoft.com/office/drawing/2014/main" id="{CDD56E84-E527-02EF-7BF1-3640E95A99C2}"/>
                    </a:ext>
                  </a:extLst>
                </p:cNvPr>
                <p:cNvSpPr/>
                <p:nvPr/>
              </p:nvSpPr>
              <p:spPr bwMode="auto">
                <a:xfrm>
                  <a:off x="6923" y="3363"/>
                  <a:ext cx="21" cy="17"/>
                </a:xfrm>
                <a:custGeom>
                  <a:avLst/>
                  <a:gdLst>
                    <a:gd name="T0" fmla="*/ 3 w 54"/>
                    <a:gd name="T1" fmla="*/ 12 h 45"/>
                    <a:gd name="T2" fmla="*/ 49 w 54"/>
                    <a:gd name="T3" fmla="*/ 45 h 45"/>
                    <a:gd name="T4" fmla="*/ 37 w 54"/>
                    <a:gd name="T5" fmla="*/ 12 h 45"/>
                    <a:gd name="T6" fmla="*/ 3 w 54"/>
                    <a:gd name="T7" fmla="*/ 1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45">
                      <a:moveTo>
                        <a:pt x="3" y="12"/>
                      </a:moveTo>
                      <a:cubicBezTo>
                        <a:pt x="12" y="38"/>
                        <a:pt x="49" y="45"/>
                        <a:pt x="49" y="45"/>
                      </a:cubicBezTo>
                      <a:cubicBezTo>
                        <a:pt x="49" y="45"/>
                        <a:pt x="54" y="20"/>
                        <a:pt x="37" y="12"/>
                      </a:cubicBezTo>
                      <a:cubicBezTo>
                        <a:pt x="20" y="3"/>
                        <a:pt x="0" y="0"/>
                        <a:pt x="3" y="12"/>
                      </a:cubicBezTo>
                      <a:close/>
                    </a:path>
                  </a:pathLst>
                </a:custGeom>
                <a:solidFill>
                  <a:srgbClr val="85A8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07" name="iṣľïḑè">
                <a:extLst>
                  <a:ext uri="{FF2B5EF4-FFF2-40B4-BE49-F238E27FC236}">
                    <a16:creationId xmlns:a16="http://schemas.microsoft.com/office/drawing/2014/main" id="{C90603D5-B1A7-9738-0DF6-35EB262E9109}"/>
                  </a:ext>
                </a:extLst>
              </p:cNvPr>
              <p:cNvSpPr/>
              <p:nvPr/>
            </p:nvSpPr>
            <p:spPr bwMode="auto">
              <a:xfrm>
                <a:off x="9469544" y="4610622"/>
                <a:ext cx="17983" cy="23603"/>
              </a:xfrm>
              <a:custGeom>
                <a:avLst/>
                <a:gdLst>
                  <a:gd name="T0" fmla="*/ 39 w 39"/>
                  <a:gd name="T1" fmla="*/ 29 h 54"/>
                  <a:gd name="T2" fmla="*/ 13 w 39"/>
                  <a:gd name="T3" fmla="*/ 7 h 54"/>
                  <a:gd name="T4" fmla="*/ 18 w 39"/>
                  <a:gd name="T5" fmla="*/ 41 h 54"/>
                  <a:gd name="T6" fmla="*/ 39 w 39"/>
                  <a:gd name="T7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4">
                    <a:moveTo>
                      <a:pt x="39" y="29"/>
                    </a:moveTo>
                    <a:cubicBezTo>
                      <a:pt x="39" y="11"/>
                      <a:pt x="24" y="0"/>
                      <a:pt x="13" y="7"/>
                    </a:cubicBezTo>
                    <a:cubicBezTo>
                      <a:pt x="0" y="16"/>
                      <a:pt x="0" y="29"/>
                      <a:pt x="18" y="41"/>
                    </a:cubicBezTo>
                    <a:cubicBezTo>
                      <a:pt x="34" y="54"/>
                      <a:pt x="39" y="41"/>
                      <a:pt x="39" y="2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8" name="î$ļíḍé">
                <a:extLst>
                  <a:ext uri="{FF2B5EF4-FFF2-40B4-BE49-F238E27FC236}">
                    <a16:creationId xmlns:a16="http://schemas.microsoft.com/office/drawing/2014/main" id="{AE642C55-0025-DEFE-037D-0BC855D07AAF}"/>
                  </a:ext>
                </a:extLst>
              </p:cNvPr>
              <p:cNvSpPr/>
              <p:nvPr/>
            </p:nvSpPr>
            <p:spPr bwMode="auto">
              <a:xfrm>
                <a:off x="8760329" y="4297038"/>
                <a:ext cx="48330" cy="83172"/>
              </a:xfrm>
              <a:custGeom>
                <a:avLst/>
                <a:gdLst>
                  <a:gd name="T0" fmla="*/ 37 w 110"/>
                  <a:gd name="T1" fmla="*/ 142 h 189"/>
                  <a:gd name="T2" fmla="*/ 33 w 110"/>
                  <a:gd name="T3" fmla="*/ 42 h 189"/>
                  <a:gd name="T4" fmla="*/ 79 w 110"/>
                  <a:gd name="T5" fmla="*/ 54 h 189"/>
                  <a:gd name="T6" fmla="*/ 84 w 110"/>
                  <a:gd name="T7" fmla="*/ 142 h 189"/>
                  <a:gd name="T8" fmla="*/ 37 w 110"/>
                  <a:gd name="T9" fmla="*/ 14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37" y="142"/>
                    </a:moveTo>
                    <a:cubicBezTo>
                      <a:pt x="22" y="109"/>
                      <a:pt x="0" y="84"/>
                      <a:pt x="33" y="42"/>
                    </a:cubicBezTo>
                    <a:cubicBezTo>
                      <a:pt x="68" y="0"/>
                      <a:pt x="63" y="12"/>
                      <a:pt x="79" y="54"/>
                    </a:cubicBezTo>
                    <a:cubicBezTo>
                      <a:pt x="98" y="96"/>
                      <a:pt x="110" y="109"/>
                      <a:pt x="84" y="142"/>
                    </a:cubicBezTo>
                    <a:cubicBezTo>
                      <a:pt x="58" y="177"/>
                      <a:pt x="58" y="189"/>
                      <a:pt x="37" y="14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9" name="íṥľïḋé">
                <a:extLst>
                  <a:ext uri="{FF2B5EF4-FFF2-40B4-BE49-F238E27FC236}">
                    <a16:creationId xmlns:a16="http://schemas.microsoft.com/office/drawing/2014/main" id="{E06286DF-D025-C7A8-856E-D8B77C7C2437}"/>
                  </a:ext>
                </a:extLst>
              </p:cNvPr>
              <p:cNvSpPr/>
              <p:nvPr/>
            </p:nvSpPr>
            <p:spPr bwMode="auto">
              <a:xfrm>
                <a:off x="8647934" y="4083487"/>
                <a:ext cx="101156" cy="118015"/>
              </a:xfrm>
              <a:custGeom>
                <a:avLst/>
                <a:gdLst>
                  <a:gd name="T0" fmla="*/ 195 w 232"/>
                  <a:gd name="T1" fmla="*/ 218 h 272"/>
                  <a:gd name="T2" fmla="*/ 205 w 232"/>
                  <a:gd name="T3" fmla="*/ 163 h 272"/>
                  <a:gd name="T4" fmla="*/ 221 w 232"/>
                  <a:gd name="T5" fmla="*/ 59 h 272"/>
                  <a:gd name="T6" fmla="*/ 170 w 232"/>
                  <a:gd name="T7" fmla="*/ 37 h 272"/>
                  <a:gd name="T8" fmla="*/ 58 w 232"/>
                  <a:gd name="T9" fmla="*/ 79 h 272"/>
                  <a:gd name="T10" fmla="*/ 53 w 232"/>
                  <a:gd name="T11" fmla="*/ 146 h 272"/>
                  <a:gd name="T12" fmla="*/ 111 w 232"/>
                  <a:gd name="T13" fmla="*/ 188 h 272"/>
                  <a:gd name="T14" fmla="*/ 158 w 232"/>
                  <a:gd name="T15" fmla="*/ 251 h 272"/>
                  <a:gd name="T16" fmla="*/ 195 w 232"/>
                  <a:gd name="T17" fmla="*/ 218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72">
                    <a:moveTo>
                      <a:pt x="195" y="218"/>
                    </a:moveTo>
                    <a:cubicBezTo>
                      <a:pt x="189" y="198"/>
                      <a:pt x="193" y="193"/>
                      <a:pt x="205" y="163"/>
                    </a:cubicBezTo>
                    <a:cubicBezTo>
                      <a:pt x="216" y="134"/>
                      <a:pt x="232" y="83"/>
                      <a:pt x="221" y="59"/>
                    </a:cubicBezTo>
                    <a:cubicBezTo>
                      <a:pt x="207" y="34"/>
                      <a:pt x="216" y="0"/>
                      <a:pt x="170" y="37"/>
                    </a:cubicBezTo>
                    <a:cubicBezTo>
                      <a:pt x="124" y="76"/>
                      <a:pt x="105" y="59"/>
                      <a:pt x="58" y="79"/>
                    </a:cubicBezTo>
                    <a:cubicBezTo>
                      <a:pt x="11" y="101"/>
                      <a:pt x="0" y="143"/>
                      <a:pt x="53" y="146"/>
                    </a:cubicBezTo>
                    <a:cubicBezTo>
                      <a:pt x="109" y="151"/>
                      <a:pt x="124" y="151"/>
                      <a:pt x="111" y="188"/>
                    </a:cubicBezTo>
                    <a:cubicBezTo>
                      <a:pt x="100" y="227"/>
                      <a:pt x="137" y="230"/>
                      <a:pt x="158" y="251"/>
                    </a:cubicBezTo>
                    <a:cubicBezTo>
                      <a:pt x="179" y="272"/>
                      <a:pt x="207" y="251"/>
                      <a:pt x="195" y="21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0" name="íšḷíďe">
                <a:extLst>
                  <a:ext uri="{FF2B5EF4-FFF2-40B4-BE49-F238E27FC236}">
                    <a16:creationId xmlns:a16="http://schemas.microsoft.com/office/drawing/2014/main" id="{6DD89EA4-6514-6C5A-100B-9B5D866CBAAC}"/>
                  </a:ext>
                </a:extLst>
              </p:cNvPr>
              <p:cNvSpPr/>
              <p:nvPr/>
            </p:nvSpPr>
            <p:spPr bwMode="auto">
              <a:xfrm>
                <a:off x="8587241" y="3819359"/>
                <a:ext cx="109024" cy="170841"/>
              </a:xfrm>
              <a:custGeom>
                <a:avLst/>
                <a:gdLst>
                  <a:gd name="T0" fmla="*/ 99 w 249"/>
                  <a:gd name="T1" fmla="*/ 251 h 389"/>
                  <a:gd name="T2" fmla="*/ 144 w 249"/>
                  <a:gd name="T3" fmla="*/ 130 h 389"/>
                  <a:gd name="T4" fmla="*/ 144 w 249"/>
                  <a:gd name="T5" fmla="*/ 46 h 389"/>
                  <a:gd name="T6" fmla="*/ 109 w 249"/>
                  <a:gd name="T7" fmla="*/ 4 h 389"/>
                  <a:gd name="T8" fmla="*/ 53 w 249"/>
                  <a:gd name="T9" fmla="*/ 50 h 389"/>
                  <a:gd name="T10" fmla="*/ 49 w 249"/>
                  <a:gd name="T11" fmla="*/ 155 h 389"/>
                  <a:gd name="T12" fmla="*/ 20 w 249"/>
                  <a:gd name="T13" fmla="*/ 197 h 389"/>
                  <a:gd name="T14" fmla="*/ 65 w 249"/>
                  <a:gd name="T15" fmla="*/ 314 h 389"/>
                  <a:gd name="T16" fmla="*/ 117 w 249"/>
                  <a:gd name="T17" fmla="*/ 335 h 389"/>
                  <a:gd name="T18" fmla="*/ 205 w 249"/>
                  <a:gd name="T19" fmla="*/ 356 h 389"/>
                  <a:gd name="T20" fmla="*/ 243 w 249"/>
                  <a:gd name="T21" fmla="*/ 343 h 389"/>
                  <a:gd name="T22" fmla="*/ 175 w 249"/>
                  <a:gd name="T23" fmla="*/ 288 h 389"/>
                  <a:gd name="T24" fmla="*/ 99 w 249"/>
                  <a:gd name="T25" fmla="*/ 25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9" h="389">
                    <a:moveTo>
                      <a:pt x="99" y="251"/>
                    </a:moveTo>
                    <a:cubicBezTo>
                      <a:pt x="96" y="205"/>
                      <a:pt x="117" y="167"/>
                      <a:pt x="144" y="130"/>
                    </a:cubicBezTo>
                    <a:cubicBezTo>
                      <a:pt x="175" y="92"/>
                      <a:pt x="149" y="88"/>
                      <a:pt x="144" y="46"/>
                    </a:cubicBezTo>
                    <a:cubicBezTo>
                      <a:pt x="141" y="4"/>
                      <a:pt x="149" y="9"/>
                      <a:pt x="109" y="4"/>
                    </a:cubicBezTo>
                    <a:cubicBezTo>
                      <a:pt x="65" y="0"/>
                      <a:pt x="62" y="25"/>
                      <a:pt x="53" y="50"/>
                    </a:cubicBezTo>
                    <a:cubicBezTo>
                      <a:pt x="44" y="76"/>
                      <a:pt x="49" y="138"/>
                      <a:pt x="49" y="155"/>
                    </a:cubicBezTo>
                    <a:cubicBezTo>
                      <a:pt x="49" y="172"/>
                      <a:pt x="0" y="155"/>
                      <a:pt x="20" y="197"/>
                    </a:cubicBezTo>
                    <a:cubicBezTo>
                      <a:pt x="42" y="239"/>
                      <a:pt x="53" y="277"/>
                      <a:pt x="65" y="314"/>
                    </a:cubicBezTo>
                    <a:cubicBezTo>
                      <a:pt x="79" y="351"/>
                      <a:pt x="86" y="338"/>
                      <a:pt x="117" y="335"/>
                    </a:cubicBezTo>
                    <a:cubicBezTo>
                      <a:pt x="144" y="330"/>
                      <a:pt x="170" y="323"/>
                      <a:pt x="205" y="356"/>
                    </a:cubicBezTo>
                    <a:cubicBezTo>
                      <a:pt x="238" y="389"/>
                      <a:pt x="249" y="372"/>
                      <a:pt x="243" y="343"/>
                    </a:cubicBezTo>
                    <a:cubicBezTo>
                      <a:pt x="233" y="314"/>
                      <a:pt x="207" y="284"/>
                      <a:pt x="175" y="288"/>
                    </a:cubicBezTo>
                    <a:cubicBezTo>
                      <a:pt x="141" y="293"/>
                      <a:pt x="104" y="293"/>
                      <a:pt x="99" y="25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1" name="ïsḷidè">
                <a:extLst>
                  <a:ext uri="{FF2B5EF4-FFF2-40B4-BE49-F238E27FC236}">
                    <a16:creationId xmlns:a16="http://schemas.microsoft.com/office/drawing/2014/main" id="{C8CBFF9D-C871-4267-2B11-2FC01F8ED61B}"/>
                  </a:ext>
                </a:extLst>
              </p:cNvPr>
              <p:cNvSpPr/>
              <p:nvPr/>
            </p:nvSpPr>
            <p:spPr bwMode="auto">
              <a:xfrm>
                <a:off x="8696264" y="3982332"/>
                <a:ext cx="35966" cy="92164"/>
              </a:xfrm>
              <a:custGeom>
                <a:avLst/>
                <a:gdLst>
                  <a:gd name="T0" fmla="*/ 40 w 82"/>
                  <a:gd name="T1" fmla="*/ 126 h 210"/>
                  <a:gd name="T2" fmla="*/ 26 w 82"/>
                  <a:gd name="T3" fmla="*/ 75 h 210"/>
                  <a:gd name="T4" fmla="*/ 35 w 82"/>
                  <a:gd name="T5" fmla="*/ 30 h 210"/>
                  <a:gd name="T6" fmla="*/ 77 w 82"/>
                  <a:gd name="T7" fmla="*/ 63 h 210"/>
                  <a:gd name="T8" fmla="*/ 77 w 82"/>
                  <a:gd name="T9" fmla="*/ 197 h 210"/>
                  <a:gd name="T10" fmla="*/ 40 w 82"/>
                  <a:gd name="T11" fmla="*/ 12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10">
                    <a:moveTo>
                      <a:pt x="40" y="126"/>
                    </a:moveTo>
                    <a:cubicBezTo>
                      <a:pt x="40" y="105"/>
                      <a:pt x="40" y="96"/>
                      <a:pt x="26" y="75"/>
                    </a:cubicBezTo>
                    <a:cubicBezTo>
                      <a:pt x="13" y="54"/>
                      <a:pt x="0" y="33"/>
                      <a:pt x="35" y="30"/>
                    </a:cubicBezTo>
                    <a:cubicBezTo>
                      <a:pt x="68" y="26"/>
                      <a:pt x="77" y="0"/>
                      <a:pt x="77" y="63"/>
                    </a:cubicBezTo>
                    <a:cubicBezTo>
                      <a:pt x="77" y="126"/>
                      <a:pt x="73" y="184"/>
                      <a:pt x="77" y="197"/>
                    </a:cubicBezTo>
                    <a:cubicBezTo>
                      <a:pt x="82" y="210"/>
                      <a:pt x="40" y="176"/>
                      <a:pt x="40" y="12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2" name="îşliḓê">
                <a:extLst>
                  <a:ext uri="{FF2B5EF4-FFF2-40B4-BE49-F238E27FC236}">
                    <a16:creationId xmlns:a16="http://schemas.microsoft.com/office/drawing/2014/main" id="{5B4FD4A9-ED07-5844-75DE-D6632C5CF2D6}"/>
                  </a:ext>
                </a:extLst>
              </p:cNvPr>
              <p:cNvSpPr/>
              <p:nvPr/>
            </p:nvSpPr>
            <p:spPr bwMode="auto">
              <a:xfrm>
                <a:off x="8632199" y="4011555"/>
                <a:ext cx="66314" cy="87668"/>
              </a:xfrm>
              <a:custGeom>
                <a:avLst/>
                <a:gdLst>
                  <a:gd name="T0" fmla="*/ 13 w 150"/>
                  <a:gd name="T1" fmla="*/ 92 h 200"/>
                  <a:gd name="T2" fmla="*/ 45 w 150"/>
                  <a:gd name="T3" fmla="*/ 29 h 200"/>
                  <a:gd name="T4" fmla="*/ 124 w 150"/>
                  <a:gd name="T5" fmla="*/ 89 h 200"/>
                  <a:gd name="T6" fmla="*/ 103 w 150"/>
                  <a:gd name="T7" fmla="*/ 168 h 200"/>
                  <a:gd name="T8" fmla="*/ 37 w 150"/>
                  <a:gd name="T9" fmla="*/ 163 h 200"/>
                  <a:gd name="T10" fmla="*/ 13 w 150"/>
                  <a:gd name="T11" fmla="*/ 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200">
                    <a:moveTo>
                      <a:pt x="13" y="92"/>
                    </a:moveTo>
                    <a:cubicBezTo>
                      <a:pt x="13" y="50"/>
                      <a:pt x="0" y="0"/>
                      <a:pt x="45" y="29"/>
                    </a:cubicBezTo>
                    <a:cubicBezTo>
                      <a:pt x="92" y="59"/>
                      <a:pt x="101" y="71"/>
                      <a:pt x="124" y="89"/>
                    </a:cubicBezTo>
                    <a:cubicBezTo>
                      <a:pt x="150" y="104"/>
                      <a:pt x="124" y="134"/>
                      <a:pt x="103" y="168"/>
                    </a:cubicBezTo>
                    <a:cubicBezTo>
                      <a:pt x="82" y="200"/>
                      <a:pt x="40" y="192"/>
                      <a:pt x="37" y="163"/>
                    </a:cubicBezTo>
                    <a:cubicBezTo>
                      <a:pt x="34" y="134"/>
                      <a:pt x="13" y="121"/>
                      <a:pt x="1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3" name="îśļîḑè">
                <a:extLst>
                  <a:ext uri="{FF2B5EF4-FFF2-40B4-BE49-F238E27FC236}">
                    <a16:creationId xmlns:a16="http://schemas.microsoft.com/office/drawing/2014/main" id="{8D3172AB-33CD-6B54-72AF-4F6CFD424F20}"/>
                  </a:ext>
                </a:extLst>
              </p:cNvPr>
              <p:cNvSpPr/>
              <p:nvPr/>
            </p:nvSpPr>
            <p:spPr bwMode="auto">
              <a:xfrm>
                <a:off x="8527672" y="4035158"/>
                <a:ext cx="64066" cy="92164"/>
              </a:xfrm>
              <a:custGeom>
                <a:avLst/>
                <a:gdLst>
                  <a:gd name="T0" fmla="*/ 93 w 146"/>
                  <a:gd name="T1" fmla="*/ 130 h 209"/>
                  <a:gd name="T2" fmla="*/ 125 w 146"/>
                  <a:gd name="T3" fmla="*/ 83 h 209"/>
                  <a:gd name="T4" fmla="*/ 146 w 146"/>
                  <a:gd name="T5" fmla="*/ 37 h 209"/>
                  <a:gd name="T6" fmla="*/ 114 w 146"/>
                  <a:gd name="T7" fmla="*/ 34 h 209"/>
                  <a:gd name="T8" fmla="*/ 72 w 146"/>
                  <a:gd name="T9" fmla="*/ 95 h 209"/>
                  <a:gd name="T10" fmla="*/ 4 w 146"/>
                  <a:gd name="T11" fmla="*/ 175 h 209"/>
                  <a:gd name="T12" fmla="*/ 39 w 146"/>
                  <a:gd name="T13" fmla="*/ 184 h 209"/>
                  <a:gd name="T14" fmla="*/ 93 w 146"/>
                  <a:gd name="T15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209">
                    <a:moveTo>
                      <a:pt x="93" y="130"/>
                    </a:moveTo>
                    <a:cubicBezTo>
                      <a:pt x="104" y="108"/>
                      <a:pt x="104" y="91"/>
                      <a:pt x="125" y="83"/>
                    </a:cubicBezTo>
                    <a:cubicBezTo>
                      <a:pt x="146" y="75"/>
                      <a:pt x="146" y="66"/>
                      <a:pt x="146" y="37"/>
                    </a:cubicBezTo>
                    <a:cubicBezTo>
                      <a:pt x="146" y="7"/>
                      <a:pt x="130" y="0"/>
                      <a:pt x="114" y="34"/>
                    </a:cubicBezTo>
                    <a:cubicBezTo>
                      <a:pt x="98" y="66"/>
                      <a:pt x="83" y="58"/>
                      <a:pt x="72" y="95"/>
                    </a:cubicBezTo>
                    <a:cubicBezTo>
                      <a:pt x="58" y="133"/>
                      <a:pt x="9" y="145"/>
                      <a:pt x="4" y="175"/>
                    </a:cubicBezTo>
                    <a:cubicBezTo>
                      <a:pt x="0" y="205"/>
                      <a:pt x="4" y="209"/>
                      <a:pt x="39" y="184"/>
                    </a:cubicBezTo>
                    <a:cubicBezTo>
                      <a:pt x="72" y="158"/>
                      <a:pt x="76" y="163"/>
                      <a:pt x="93" y="13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4" name="iśľîde">
                <a:extLst>
                  <a:ext uri="{FF2B5EF4-FFF2-40B4-BE49-F238E27FC236}">
                    <a16:creationId xmlns:a16="http://schemas.microsoft.com/office/drawing/2014/main" id="{889E9D67-3B08-E9E5-D56B-FFF5F28DB88A}"/>
                  </a:ext>
                </a:extLst>
              </p:cNvPr>
              <p:cNvSpPr/>
              <p:nvPr/>
            </p:nvSpPr>
            <p:spPr bwMode="auto">
              <a:xfrm>
                <a:off x="8333227" y="3778897"/>
                <a:ext cx="69685" cy="64066"/>
              </a:xfrm>
              <a:custGeom>
                <a:avLst/>
                <a:gdLst>
                  <a:gd name="T0" fmla="*/ 14 w 159"/>
                  <a:gd name="T1" fmla="*/ 109 h 147"/>
                  <a:gd name="T2" fmla="*/ 64 w 159"/>
                  <a:gd name="T3" fmla="*/ 142 h 147"/>
                  <a:gd name="T4" fmla="*/ 130 w 159"/>
                  <a:gd name="T5" fmla="*/ 92 h 147"/>
                  <a:gd name="T6" fmla="*/ 117 w 159"/>
                  <a:gd name="T7" fmla="*/ 5 h 147"/>
                  <a:gd name="T8" fmla="*/ 34 w 159"/>
                  <a:gd name="T9" fmla="*/ 38 h 147"/>
                  <a:gd name="T10" fmla="*/ 14 w 159"/>
                  <a:gd name="T11" fmla="*/ 10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47">
                    <a:moveTo>
                      <a:pt x="14" y="109"/>
                    </a:moveTo>
                    <a:cubicBezTo>
                      <a:pt x="22" y="138"/>
                      <a:pt x="31" y="147"/>
                      <a:pt x="64" y="142"/>
                    </a:cubicBezTo>
                    <a:cubicBezTo>
                      <a:pt x="96" y="138"/>
                      <a:pt x="122" y="122"/>
                      <a:pt x="130" y="92"/>
                    </a:cubicBezTo>
                    <a:cubicBezTo>
                      <a:pt x="138" y="63"/>
                      <a:pt x="159" y="0"/>
                      <a:pt x="117" y="5"/>
                    </a:cubicBezTo>
                    <a:cubicBezTo>
                      <a:pt x="75" y="8"/>
                      <a:pt x="64" y="26"/>
                      <a:pt x="34" y="38"/>
                    </a:cubicBezTo>
                    <a:cubicBezTo>
                      <a:pt x="6" y="50"/>
                      <a:pt x="0" y="67"/>
                      <a:pt x="14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5" name="i$ḻiḓè">
                <a:extLst>
                  <a:ext uri="{FF2B5EF4-FFF2-40B4-BE49-F238E27FC236}">
                    <a16:creationId xmlns:a16="http://schemas.microsoft.com/office/drawing/2014/main" id="{9956248E-C1F7-A9AE-3342-901A3D843C6F}"/>
                  </a:ext>
                </a:extLst>
              </p:cNvPr>
              <p:cNvSpPr/>
              <p:nvPr/>
            </p:nvSpPr>
            <p:spPr bwMode="auto">
              <a:xfrm>
                <a:off x="8610844" y="3612552"/>
                <a:ext cx="47206" cy="107899"/>
              </a:xfrm>
              <a:custGeom>
                <a:avLst/>
                <a:gdLst>
                  <a:gd name="T0" fmla="*/ 5 w 110"/>
                  <a:gd name="T1" fmla="*/ 163 h 247"/>
                  <a:gd name="T2" fmla="*/ 26 w 110"/>
                  <a:gd name="T3" fmla="*/ 67 h 247"/>
                  <a:gd name="T4" fmla="*/ 73 w 110"/>
                  <a:gd name="T5" fmla="*/ 3 h 247"/>
                  <a:gd name="T6" fmla="*/ 96 w 110"/>
                  <a:gd name="T7" fmla="*/ 50 h 247"/>
                  <a:gd name="T8" fmla="*/ 68 w 110"/>
                  <a:gd name="T9" fmla="*/ 171 h 247"/>
                  <a:gd name="T10" fmla="*/ 5 w 110"/>
                  <a:gd name="T11" fmla="*/ 1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47">
                    <a:moveTo>
                      <a:pt x="5" y="163"/>
                    </a:moveTo>
                    <a:cubicBezTo>
                      <a:pt x="0" y="138"/>
                      <a:pt x="5" y="91"/>
                      <a:pt x="26" y="67"/>
                    </a:cubicBezTo>
                    <a:cubicBezTo>
                      <a:pt x="46" y="42"/>
                      <a:pt x="58" y="8"/>
                      <a:pt x="73" y="3"/>
                    </a:cubicBezTo>
                    <a:cubicBezTo>
                      <a:pt x="85" y="0"/>
                      <a:pt x="110" y="3"/>
                      <a:pt x="96" y="50"/>
                    </a:cubicBezTo>
                    <a:cubicBezTo>
                      <a:pt x="85" y="96"/>
                      <a:pt x="64" y="138"/>
                      <a:pt x="68" y="171"/>
                    </a:cubicBezTo>
                    <a:cubicBezTo>
                      <a:pt x="73" y="205"/>
                      <a:pt x="17" y="247"/>
                      <a:pt x="5" y="1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6" name="iŝḷíďè">
                <a:extLst>
                  <a:ext uri="{FF2B5EF4-FFF2-40B4-BE49-F238E27FC236}">
                    <a16:creationId xmlns:a16="http://schemas.microsoft.com/office/drawing/2014/main" id="{978B063B-12F3-B6E5-9C00-CA842F9CCF50}"/>
                  </a:ext>
                </a:extLst>
              </p:cNvPr>
              <p:cNvSpPr/>
              <p:nvPr/>
            </p:nvSpPr>
            <p:spPr bwMode="auto">
              <a:xfrm>
                <a:off x="8814279" y="3091038"/>
                <a:ext cx="296723" cy="323698"/>
              </a:xfrm>
              <a:custGeom>
                <a:avLst/>
                <a:gdLst>
                  <a:gd name="T0" fmla="*/ 21 w 679"/>
                  <a:gd name="T1" fmla="*/ 643 h 739"/>
                  <a:gd name="T2" fmla="*/ 47 w 679"/>
                  <a:gd name="T3" fmla="*/ 526 h 739"/>
                  <a:gd name="T4" fmla="*/ 154 w 679"/>
                  <a:gd name="T5" fmla="*/ 459 h 739"/>
                  <a:gd name="T6" fmla="*/ 243 w 679"/>
                  <a:gd name="T7" fmla="*/ 425 h 739"/>
                  <a:gd name="T8" fmla="*/ 343 w 679"/>
                  <a:gd name="T9" fmla="*/ 405 h 739"/>
                  <a:gd name="T10" fmla="*/ 416 w 679"/>
                  <a:gd name="T11" fmla="*/ 317 h 739"/>
                  <a:gd name="T12" fmla="*/ 516 w 679"/>
                  <a:gd name="T13" fmla="*/ 217 h 739"/>
                  <a:gd name="T14" fmla="*/ 566 w 679"/>
                  <a:gd name="T15" fmla="*/ 82 h 739"/>
                  <a:gd name="T16" fmla="*/ 590 w 679"/>
                  <a:gd name="T17" fmla="*/ 3 h 739"/>
                  <a:gd name="T18" fmla="*/ 653 w 679"/>
                  <a:gd name="T19" fmla="*/ 49 h 739"/>
                  <a:gd name="T20" fmla="*/ 645 w 679"/>
                  <a:gd name="T21" fmla="*/ 183 h 739"/>
                  <a:gd name="T22" fmla="*/ 606 w 679"/>
                  <a:gd name="T23" fmla="*/ 254 h 739"/>
                  <a:gd name="T24" fmla="*/ 603 w 679"/>
                  <a:gd name="T25" fmla="*/ 380 h 739"/>
                  <a:gd name="T26" fmla="*/ 495 w 679"/>
                  <a:gd name="T27" fmla="*/ 501 h 739"/>
                  <a:gd name="T28" fmla="*/ 381 w 679"/>
                  <a:gd name="T29" fmla="*/ 497 h 739"/>
                  <a:gd name="T30" fmla="*/ 334 w 679"/>
                  <a:gd name="T31" fmla="*/ 568 h 739"/>
                  <a:gd name="T32" fmla="*/ 290 w 679"/>
                  <a:gd name="T33" fmla="*/ 555 h 739"/>
                  <a:gd name="T34" fmla="*/ 268 w 679"/>
                  <a:gd name="T35" fmla="*/ 526 h 739"/>
                  <a:gd name="T36" fmla="*/ 236 w 679"/>
                  <a:gd name="T37" fmla="*/ 585 h 739"/>
                  <a:gd name="T38" fmla="*/ 168 w 679"/>
                  <a:gd name="T39" fmla="*/ 623 h 739"/>
                  <a:gd name="T40" fmla="*/ 163 w 679"/>
                  <a:gd name="T41" fmla="*/ 555 h 739"/>
                  <a:gd name="T42" fmla="*/ 142 w 679"/>
                  <a:gd name="T43" fmla="*/ 539 h 739"/>
                  <a:gd name="T44" fmla="*/ 100 w 679"/>
                  <a:gd name="T45" fmla="*/ 573 h 739"/>
                  <a:gd name="T46" fmla="*/ 110 w 679"/>
                  <a:gd name="T47" fmla="*/ 669 h 739"/>
                  <a:gd name="T48" fmla="*/ 47 w 679"/>
                  <a:gd name="T49" fmla="*/ 735 h 739"/>
                  <a:gd name="T50" fmla="*/ 26 w 679"/>
                  <a:gd name="T51" fmla="*/ 689 h 739"/>
                  <a:gd name="T52" fmla="*/ 21 w 679"/>
                  <a:gd name="T53" fmla="*/ 643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9" h="739">
                    <a:moveTo>
                      <a:pt x="21" y="643"/>
                    </a:moveTo>
                    <a:cubicBezTo>
                      <a:pt x="11" y="603"/>
                      <a:pt x="0" y="539"/>
                      <a:pt x="47" y="526"/>
                    </a:cubicBezTo>
                    <a:cubicBezTo>
                      <a:pt x="94" y="513"/>
                      <a:pt x="121" y="492"/>
                      <a:pt x="154" y="459"/>
                    </a:cubicBezTo>
                    <a:cubicBezTo>
                      <a:pt x="189" y="425"/>
                      <a:pt x="189" y="430"/>
                      <a:pt x="243" y="425"/>
                    </a:cubicBezTo>
                    <a:cubicBezTo>
                      <a:pt x="297" y="422"/>
                      <a:pt x="326" y="447"/>
                      <a:pt x="343" y="405"/>
                    </a:cubicBezTo>
                    <a:cubicBezTo>
                      <a:pt x="359" y="363"/>
                      <a:pt x="376" y="350"/>
                      <a:pt x="416" y="317"/>
                    </a:cubicBezTo>
                    <a:cubicBezTo>
                      <a:pt x="453" y="284"/>
                      <a:pt x="485" y="259"/>
                      <a:pt x="516" y="217"/>
                    </a:cubicBezTo>
                    <a:cubicBezTo>
                      <a:pt x="544" y="175"/>
                      <a:pt x="566" y="121"/>
                      <a:pt x="566" y="82"/>
                    </a:cubicBezTo>
                    <a:cubicBezTo>
                      <a:pt x="566" y="45"/>
                      <a:pt x="561" y="7"/>
                      <a:pt x="590" y="3"/>
                    </a:cubicBezTo>
                    <a:cubicBezTo>
                      <a:pt x="621" y="0"/>
                      <a:pt x="637" y="7"/>
                      <a:pt x="653" y="49"/>
                    </a:cubicBezTo>
                    <a:cubicBezTo>
                      <a:pt x="669" y="91"/>
                      <a:pt x="679" y="163"/>
                      <a:pt x="645" y="183"/>
                    </a:cubicBezTo>
                    <a:cubicBezTo>
                      <a:pt x="611" y="205"/>
                      <a:pt x="606" y="208"/>
                      <a:pt x="606" y="254"/>
                    </a:cubicBezTo>
                    <a:cubicBezTo>
                      <a:pt x="606" y="301"/>
                      <a:pt x="603" y="359"/>
                      <a:pt x="603" y="380"/>
                    </a:cubicBezTo>
                    <a:cubicBezTo>
                      <a:pt x="603" y="401"/>
                      <a:pt x="569" y="492"/>
                      <a:pt x="495" y="501"/>
                    </a:cubicBezTo>
                    <a:cubicBezTo>
                      <a:pt x="418" y="509"/>
                      <a:pt x="390" y="489"/>
                      <a:pt x="381" y="497"/>
                    </a:cubicBezTo>
                    <a:cubicBezTo>
                      <a:pt x="374" y="506"/>
                      <a:pt x="364" y="546"/>
                      <a:pt x="334" y="568"/>
                    </a:cubicBezTo>
                    <a:cubicBezTo>
                      <a:pt x="305" y="588"/>
                      <a:pt x="292" y="576"/>
                      <a:pt x="290" y="555"/>
                    </a:cubicBezTo>
                    <a:cubicBezTo>
                      <a:pt x="284" y="534"/>
                      <a:pt x="263" y="501"/>
                      <a:pt x="268" y="526"/>
                    </a:cubicBezTo>
                    <a:cubicBezTo>
                      <a:pt x="273" y="551"/>
                      <a:pt x="263" y="568"/>
                      <a:pt x="236" y="585"/>
                    </a:cubicBezTo>
                    <a:cubicBezTo>
                      <a:pt x="205" y="601"/>
                      <a:pt x="180" y="656"/>
                      <a:pt x="168" y="623"/>
                    </a:cubicBezTo>
                    <a:cubicBezTo>
                      <a:pt x="154" y="588"/>
                      <a:pt x="142" y="564"/>
                      <a:pt x="163" y="555"/>
                    </a:cubicBezTo>
                    <a:cubicBezTo>
                      <a:pt x="184" y="546"/>
                      <a:pt x="173" y="531"/>
                      <a:pt x="142" y="539"/>
                    </a:cubicBezTo>
                    <a:cubicBezTo>
                      <a:pt x="115" y="546"/>
                      <a:pt x="84" y="546"/>
                      <a:pt x="100" y="573"/>
                    </a:cubicBezTo>
                    <a:cubicBezTo>
                      <a:pt x="117" y="597"/>
                      <a:pt x="117" y="635"/>
                      <a:pt x="110" y="669"/>
                    </a:cubicBezTo>
                    <a:cubicBezTo>
                      <a:pt x="100" y="702"/>
                      <a:pt x="94" y="739"/>
                      <a:pt x="47" y="735"/>
                    </a:cubicBezTo>
                    <a:cubicBezTo>
                      <a:pt x="0" y="731"/>
                      <a:pt x="19" y="711"/>
                      <a:pt x="26" y="689"/>
                    </a:cubicBezTo>
                    <a:cubicBezTo>
                      <a:pt x="33" y="669"/>
                      <a:pt x="26" y="660"/>
                      <a:pt x="21" y="64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7" name="ïṣ1iḓé">
                <a:extLst>
                  <a:ext uri="{FF2B5EF4-FFF2-40B4-BE49-F238E27FC236}">
                    <a16:creationId xmlns:a16="http://schemas.microsoft.com/office/drawing/2014/main" id="{1C48C1FE-F3B1-A4A3-A5AB-9679E2439857}"/>
                  </a:ext>
                </a:extLst>
              </p:cNvPr>
              <p:cNvSpPr/>
              <p:nvPr/>
            </p:nvSpPr>
            <p:spPr bwMode="auto">
              <a:xfrm>
                <a:off x="9050309" y="2929189"/>
                <a:ext cx="146114" cy="141618"/>
              </a:xfrm>
              <a:custGeom>
                <a:avLst/>
                <a:gdLst>
                  <a:gd name="T0" fmla="*/ 66 w 334"/>
                  <a:gd name="T1" fmla="*/ 285 h 322"/>
                  <a:gd name="T2" fmla="*/ 97 w 334"/>
                  <a:gd name="T3" fmla="*/ 264 h 322"/>
                  <a:gd name="T4" fmla="*/ 147 w 334"/>
                  <a:gd name="T5" fmla="*/ 288 h 322"/>
                  <a:gd name="T6" fmla="*/ 209 w 334"/>
                  <a:gd name="T7" fmla="*/ 273 h 322"/>
                  <a:gd name="T8" fmla="*/ 260 w 334"/>
                  <a:gd name="T9" fmla="*/ 231 h 322"/>
                  <a:gd name="T10" fmla="*/ 318 w 334"/>
                  <a:gd name="T11" fmla="*/ 201 h 322"/>
                  <a:gd name="T12" fmla="*/ 260 w 334"/>
                  <a:gd name="T13" fmla="*/ 143 h 322"/>
                  <a:gd name="T14" fmla="*/ 176 w 334"/>
                  <a:gd name="T15" fmla="*/ 117 h 322"/>
                  <a:gd name="T16" fmla="*/ 102 w 334"/>
                  <a:gd name="T17" fmla="*/ 17 h 322"/>
                  <a:gd name="T18" fmla="*/ 102 w 334"/>
                  <a:gd name="T19" fmla="*/ 93 h 322"/>
                  <a:gd name="T20" fmla="*/ 105 w 334"/>
                  <a:gd name="T21" fmla="*/ 185 h 322"/>
                  <a:gd name="T22" fmla="*/ 81 w 334"/>
                  <a:gd name="T23" fmla="*/ 218 h 322"/>
                  <a:gd name="T24" fmla="*/ 29 w 334"/>
                  <a:gd name="T25" fmla="*/ 239 h 322"/>
                  <a:gd name="T26" fmla="*/ 8 w 334"/>
                  <a:gd name="T27" fmla="*/ 293 h 322"/>
                  <a:gd name="T28" fmla="*/ 55 w 334"/>
                  <a:gd name="T29" fmla="*/ 318 h 322"/>
                  <a:gd name="T30" fmla="*/ 66 w 334"/>
                  <a:gd name="T31" fmla="*/ 28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4" h="322">
                    <a:moveTo>
                      <a:pt x="66" y="285"/>
                    </a:moveTo>
                    <a:cubicBezTo>
                      <a:pt x="61" y="278"/>
                      <a:pt x="97" y="264"/>
                      <a:pt x="97" y="264"/>
                    </a:cubicBezTo>
                    <a:cubicBezTo>
                      <a:pt x="97" y="264"/>
                      <a:pt x="120" y="280"/>
                      <a:pt x="147" y="288"/>
                    </a:cubicBezTo>
                    <a:cubicBezTo>
                      <a:pt x="171" y="297"/>
                      <a:pt x="197" y="301"/>
                      <a:pt x="209" y="273"/>
                    </a:cubicBezTo>
                    <a:cubicBezTo>
                      <a:pt x="223" y="243"/>
                      <a:pt x="218" y="231"/>
                      <a:pt x="260" y="231"/>
                    </a:cubicBezTo>
                    <a:cubicBezTo>
                      <a:pt x="302" y="231"/>
                      <a:pt x="334" y="231"/>
                      <a:pt x="318" y="201"/>
                    </a:cubicBezTo>
                    <a:cubicBezTo>
                      <a:pt x="302" y="172"/>
                      <a:pt x="325" y="135"/>
                      <a:pt x="260" y="143"/>
                    </a:cubicBezTo>
                    <a:cubicBezTo>
                      <a:pt x="192" y="150"/>
                      <a:pt x="209" y="164"/>
                      <a:pt x="176" y="117"/>
                    </a:cubicBezTo>
                    <a:cubicBezTo>
                      <a:pt x="142" y="71"/>
                      <a:pt x="125" y="0"/>
                      <a:pt x="102" y="17"/>
                    </a:cubicBezTo>
                    <a:cubicBezTo>
                      <a:pt x="76" y="34"/>
                      <a:pt x="83" y="51"/>
                      <a:pt x="102" y="93"/>
                    </a:cubicBezTo>
                    <a:cubicBezTo>
                      <a:pt x="118" y="135"/>
                      <a:pt x="120" y="167"/>
                      <a:pt x="105" y="185"/>
                    </a:cubicBezTo>
                    <a:cubicBezTo>
                      <a:pt x="87" y="201"/>
                      <a:pt x="105" y="209"/>
                      <a:pt x="81" y="218"/>
                    </a:cubicBezTo>
                    <a:cubicBezTo>
                      <a:pt x="55" y="226"/>
                      <a:pt x="50" y="218"/>
                      <a:pt x="29" y="239"/>
                    </a:cubicBezTo>
                    <a:cubicBezTo>
                      <a:pt x="8" y="259"/>
                      <a:pt x="0" y="280"/>
                      <a:pt x="8" y="293"/>
                    </a:cubicBezTo>
                    <a:cubicBezTo>
                      <a:pt x="18" y="306"/>
                      <a:pt x="34" y="322"/>
                      <a:pt x="55" y="318"/>
                    </a:cubicBezTo>
                    <a:cubicBezTo>
                      <a:pt x="76" y="313"/>
                      <a:pt x="76" y="297"/>
                      <a:pt x="66" y="28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8" name="iṡḷîḋê">
                <a:extLst>
                  <a:ext uri="{FF2B5EF4-FFF2-40B4-BE49-F238E27FC236}">
                    <a16:creationId xmlns:a16="http://schemas.microsoft.com/office/drawing/2014/main" id="{334532C2-8A5B-8065-2349-FE2AA64D54C5}"/>
                  </a:ext>
                </a:extLst>
              </p:cNvPr>
              <p:cNvSpPr/>
              <p:nvPr/>
            </p:nvSpPr>
            <p:spPr bwMode="auto">
              <a:xfrm>
                <a:off x="9099763" y="2645953"/>
                <a:ext cx="80925" cy="289980"/>
              </a:xfrm>
              <a:custGeom>
                <a:avLst/>
                <a:gdLst>
                  <a:gd name="T0" fmla="*/ 34 w 184"/>
                  <a:gd name="T1" fmla="*/ 536 h 662"/>
                  <a:gd name="T2" fmla="*/ 34 w 184"/>
                  <a:gd name="T3" fmla="*/ 422 h 662"/>
                  <a:gd name="T4" fmla="*/ 37 w 184"/>
                  <a:gd name="T5" fmla="*/ 264 h 662"/>
                  <a:gd name="T6" fmla="*/ 21 w 184"/>
                  <a:gd name="T7" fmla="*/ 156 h 662"/>
                  <a:gd name="T8" fmla="*/ 47 w 184"/>
                  <a:gd name="T9" fmla="*/ 84 h 662"/>
                  <a:gd name="T10" fmla="*/ 84 w 184"/>
                  <a:gd name="T11" fmla="*/ 5 h 662"/>
                  <a:gd name="T12" fmla="*/ 113 w 184"/>
                  <a:gd name="T13" fmla="*/ 122 h 662"/>
                  <a:gd name="T14" fmla="*/ 110 w 184"/>
                  <a:gd name="T15" fmla="*/ 259 h 662"/>
                  <a:gd name="T16" fmla="*/ 131 w 184"/>
                  <a:gd name="T17" fmla="*/ 364 h 662"/>
                  <a:gd name="T18" fmla="*/ 71 w 184"/>
                  <a:gd name="T19" fmla="*/ 485 h 662"/>
                  <a:gd name="T20" fmla="*/ 89 w 184"/>
                  <a:gd name="T21" fmla="*/ 598 h 662"/>
                  <a:gd name="T22" fmla="*/ 63 w 184"/>
                  <a:gd name="T23" fmla="*/ 611 h 662"/>
                  <a:gd name="T24" fmla="*/ 21 w 184"/>
                  <a:gd name="T25" fmla="*/ 606 h 662"/>
                  <a:gd name="T26" fmla="*/ 34 w 184"/>
                  <a:gd name="T27" fmla="*/ 536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662">
                    <a:moveTo>
                      <a:pt x="34" y="536"/>
                    </a:moveTo>
                    <a:cubicBezTo>
                      <a:pt x="34" y="506"/>
                      <a:pt x="34" y="472"/>
                      <a:pt x="34" y="422"/>
                    </a:cubicBezTo>
                    <a:cubicBezTo>
                      <a:pt x="34" y="373"/>
                      <a:pt x="49" y="306"/>
                      <a:pt x="37" y="264"/>
                    </a:cubicBezTo>
                    <a:cubicBezTo>
                      <a:pt x="26" y="222"/>
                      <a:pt x="5" y="205"/>
                      <a:pt x="21" y="156"/>
                    </a:cubicBezTo>
                    <a:cubicBezTo>
                      <a:pt x="37" y="105"/>
                      <a:pt x="37" y="114"/>
                      <a:pt x="47" y="84"/>
                    </a:cubicBezTo>
                    <a:cubicBezTo>
                      <a:pt x="54" y="55"/>
                      <a:pt x="63" y="8"/>
                      <a:pt x="84" y="5"/>
                    </a:cubicBezTo>
                    <a:cubicBezTo>
                      <a:pt x="105" y="0"/>
                      <a:pt x="105" y="92"/>
                      <a:pt x="113" y="122"/>
                    </a:cubicBezTo>
                    <a:cubicBezTo>
                      <a:pt x="121" y="151"/>
                      <a:pt x="89" y="210"/>
                      <a:pt x="110" y="259"/>
                    </a:cubicBezTo>
                    <a:cubicBezTo>
                      <a:pt x="131" y="310"/>
                      <a:pt x="184" y="347"/>
                      <a:pt x="131" y="364"/>
                    </a:cubicBezTo>
                    <a:cubicBezTo>
                      <a:pt x="76" y="380"/>
                      <a:pt x="76" y="435"/>
                      <a:pt x="71" y="485"/>
                    </a:cubicBezTo>
                    <a:cubicBezTo>
                      <a:pt x="68" y="536"/>
                      <a:pt x="76" y="573"/>
                      <a:pt x="89" y="598"/>
                    </a:cubicBezTo>
                    <a:cubicBezTo>
                      <a:pt x="100" y="623"/>
                      <a:pt x="71" y="628"/>
                      <a:pt x="63" y="611"/>
                    </a:cubicBezTo>
                    <a:cubicBezTo>
                      <a:pt x="54" y="593"/>
                      <a:pt x="0" y="662"/>
                      <a:pt x="21" y="606"/>
                    </a:cubicBezTo>
                    <a:cubicBezTo>
                      <a:pt x="42" y="553"/>
                      <a:pt x="34" y="560"/>
                      <a:pt x="34" y="53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9" name="išlíḋé">
                <a:extLst>
                  <a:ext uri="{FF2B5EF4-FFF2-40B4-BE49-F238E27FC236}">
                    <a16:creationId xmlns:a16="http://schemas.microsoft.com/office/drawing/2014/main" id="{CF12AFC4-FDD5-6AD2-B981-86579FFE2557}"/>
                  </a:ext>
                </a:extLst>
              </p:cNvPr>
              <p:cNvSpPr/>
              <p:nvPr/>
            </p:nvSpPr>
            <p:spPr bwMode="auto">
              <a:xfrm>
                <a:off x="5298556" y="2133430"/>
                <a:ext cx="270873" cy="150610"/>
              </a:xfrm>
              <a:custGeom>
                <a:avLst/>
                <a:gdLst>
                  <a:gd name="T0" fmla="*/ 395 w 617"/>
                  <a:gd name="T1" fmla="*/ 298 h 343"/>
                  <a:gd name="T2" fmla="*/ 546 w 617"/>
                  <a:gd name="T3" fmla="*/ 215 h 343"/>
                  <a:gd name="T4" fmla="*/ 578 w 617"/>
                  <a:gd name="T5" fmla="*/ 121 h 343"/>
                  <a:gd name="T6" fmla="*/ 462 w 617"/>
                  <a:gd name="T7" fmla="*/ 39 h 343"/>
                  <a:gd name="T8" fmla="*/ 358 w 617"/>
                  <a:gd name="T9" fmla="*/ 72 h 343"/>
                  <a:gd name="T10" fmla="*/ 222 w 617"/>
                  <a:gd name="T11" fmla="*/ 69 h 343"/>
                  <a:gd name="T12" fmla="*/ 176 w 617"/>
                  <a:gd name="T13" fmla="*/ 76 h 343"/>
                  <a:gd name="T14" fmla="*/ 109 w 617"/>
                  <a:gd name="T15" fmla="*/ 46 h 343"/>
                  <a:gd name="T16" fmla="*/ 45 w 617"/>
                  <a:gd name="T17" fmla="*/ 133 h 343"/>
                  <a:gd name="T18" fmla="*/ 72 w 617"/>
                  <a:gd name="T19" fmla="*/ 185 h 343"/>
                  <a:gd name="T20" fmla="*/ 124 w 617"/>
                  <a:gd name="T21" fmla="*/ 230 h 343"/>
                  <a:gd name="T22" fmla="*/ 180 w 617"/>
                  <a:gd name="T23" fmla="*/ 324 h 343"/>
                  <a:gd name="T24" fmla="*/ 395 w 617"/>
                  <a:gd name="T25" fmla="*/ 298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7" h="343">
                    <a:moveTo>
                      <a:pt x="395" y="298"/>
                    </a:moveTo>
                    <a:cubicBezTo>
                      <a:pt x="450" y="259"/>
                      <a:pt x="507" y="230"/>
                      <a:pt x="546" y="215"/>
                    </a:cubicBezTo>
                    <a:cubicBezTo>
                      <a:pt x="583" y="200"/>
                      <a:pt x="617" y="148"/>
                      <a:pt x="578" y="121"/>
                    </a:cubicBezTo>
                    <a:cubicBezTo>
                      <a:pt x="541" y="96"/>
                      <a:pt x="496" y="15"/>
                      <a:pt x="462" y="39"/>
                    </a:cubicBezTo>
                    <a:cubicBezTo>
                      <a:pt x="428" y="61"/>
                      <a:pt x="411" y="87"/>
                      <a:pt x="358" y="72"/>
                    </a:cubicBezTo>
                    <a:cubicBezTo>
                      <a:pt x="304" y="57"/>
                      <a:pt x="237" y="27"/>
                      <a:pt x="222" y="69"/>
                    </a:cubicBezTo>
                    <a:cubicBezTo>
                      <a:pt x="208" y="110"/>
                      <a:pt x="184" y="121"/>
                      <a:pt x="176" y="76"/>
                    </a:cubicBezTo>
                    <a:cubicBezTo>
                      <a:pt x="169" y="31"/>
                      <a:pt x="151" y="0"/>
                      <a:pt x="109" y="46"/>
                    </a:cubicBezTo>
                    <a:cubicBezTo>
                      <a:pt x="68" y="92"/>
                      <a:pt x="0" y="114"/>
                      <a:pt x="45" y="133"/>
                    </a:cubicBezTo>
                    <a:cubicBezTo>
                      <a:pt x="90" y="151"/>
                      <a:pt x="101" y="185"/>
                      <a:pt x="72" y="185"/>
                    </a:cubicBezTo>
                    <a:cubicBezTo>
                      <a:pt x="42" y="185"/>
                      <a:pt x="105" y="215"/>
                      <a:pt x="124" y="230"/>
                    </a:cubicBezTo>
                    <a:cubicBezTo>
                      <a:pt x="143" y="245"/>
                      <a:pt x="101" y="313"/>
                      <a:pt x="180" y="324"/>
                    </a:cubicBezTo>
                    <a:cubicBezTo>
                      <a:pt x="259" y="336"/>
                      <a:pt x="332" y="343"/>
                      <a:pt x="395" y="29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0" name="îsḻîdê">
                <a:extLst>
                  <a:ext uri="{FF2B5EF4-FFF2-40B4-BE49-F238E27FC236}">
                    <a16:creationId xmlns:a16="http://schemas.microsoft.com/office/drawing/2014/main" id="{44FE5FDF-51AB-16EC-6E6A-76072F78DE49}"/>
                  </a:ext>
                </a:extLst>
              </p:cNvPr>
              <p:cNvSpPr/>
              <p:nvPr/>
            </p:nvSpPr>
            <p:spPr bwMode="auto">
              <a:xfrm>
                <a:off x="6115670" y="1396117"/>
                <a:ext cx="295600" cy="338310"/>
              </a:xfrm>
              <a:custGeom>
                <a:avLst/>
                <a:gdLst>
                  <a:gd name="T0" fmla="*/ 227 w 675"/>
                  <a:gd name="T1" fmla="*/ 766 h 772"/>
                  <a:gd name="T2" fmla="*/ 283 w 675"/>
                  <a:gd name="T3" fmla="*/ 675 h 772"/>
                  <a:gd name="T4" fmla="*/ 358 w 675"/>
                  <a:gd name="T5" fmla="*/ 473 h 772"/>
                  <a:gd name="T6" fmla="*/ 394 w 675"/>
                  <a:gd name="T7" fmla="*/ 532 h 772"/>
                  <a:gd name="T8" fmla="*/ 477 w 675"/>
                  <a:gd name="T9" fmla="*/ 636 h 772"/>
                  <a:gd name="T10" fmla="*/ 512 w 675"/>
                  <a:gd name="T11" fmla="*/ 512 h 772"/>
                  <a:gd name="T12" fmla="*/ 426 w 675"/>
                  <a:gd name="T13" fmla="*/ 333 h 772"/>
                  <a:gd name="T14" fmla="*/ 432 w 675"/>
                  <a:gd name="T15" fmla="*/ 234 h 772"/>
                  <a:gd name="T16" fmla="*/ 532 w 675"/>
                  <a:gd name="T17" fmla="*/ 270 h 772"/>
                  <a:gd name="T18" fmla="*/ 603 w 675"/>
                  <a:gd name="T19" fmla="*/ 91 h 772"/>
                  <a:gd name="T20" fmla="*/ 385 w 675"/>
                  <a:gd name="T21" fmla="*/ 31 h 772"/>
                  <a:gd name="T22" fmla="*/ 233 w 675"/>
                  <a:gd name="T23" fmla="*/ 115 h 772"/>
                  <a:gd name="T24" fmla="*/ 84 w 675"/>
                  <a:gd name="T25" fmla="*/ 98 h 772"/>
                  <a:gd name="T26" fmla="*/ 36 w 675"/>
                  <a:gd name="T27" fmla="*/ 337 h 772"/>
                  <a:gd name="T28" fmla="*/ 134 w 675"/>
                  <a:gd name="T29" fmla="*/ 480 h 772"/>
                  <a:gd name="T30" fmla="*/ 147 w 675"/>
                  <a:gd name="T31" fmla="*/ 639 h 772"/>
                  <a:gd name="T32" fmla="*/ 227 w 675"/>
                  <a:gd name="T33" fmla="*/ 76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5" h="772">
                    <a:moveTo>
                      <a:pt x="227" y="766"/>
                    </a:moveTo>
                    <a:cubicBezTo>
                      <a:pt x="237" y="772"/>
                      <a:pt x="269" y="730"/>
                      <a:pt x="283" y="675"/>
                    </a:cubicBezTo>
                    <a:cubicBezTo>
                      <a:pt x="292" y="619"/>
                      <a:pt x="337" y="496"/>
                      <a:pt x="358" y="473"/>
                    </a:cubicBezTo>
                    <a:cubicBezTo>
                      <a:pt x="378" y="449"/>
                      <a:pt x="401" y="449"/>
                      <a:pt x="394" y="532"/>
                    </a:cubicBezTo>
                    <a:cubicBezTo>
                      <a:pt x="385" y="616"/>
                      <a:pt x="426" y="639"/>
                      <a:pt x="477" y="636"/>
                    </a:cubicBezTo>
                    <a:cubicBezTo>
                      <a:pt x="528" y="631"/>
                      <a:pt x="548" y="576"/>
                      <a:pt x="512" y="512"/>
                    </a:cubicBezTo>
                    <a:cubicBezTo>
                      <a:pt x="477" y="449"/>
                      <a:pt x="448" y="381"/>
                      <a:pt x="426" y="333"/>
                    </a:cubicBezTo>
                    <a:cubicBezTo>
                      <a:pt x="401" y="286"/>
                      <a:pt x="401" y="242"/>
                      <a:pt x="432" y="234"/>
                    </a:cubicBezTo>
                    <a:cubicBezTo>
                      <a:pt x="464" y="226"/>
                      <a:pt x="464" y="349"/>
                      <a:pt x="532" y="270"/>
                    </a:cubicBezTo>
                    <a:cubicBezTo>
                      <a:pt x="600" y="190"/>
                      <a:pt x="675" y="130"/>
                      <a:pt x="603" y="91"/>
                    </a:cubicBezTo>
                    <a:cubicBezTo>
                      <a:pt x="532" y="51"/>
                      <a:pt x="458" y="0"/>
                      <a:pt x="385" y="31"/>
                    </a:cubicBezTo>
                    <a:cubicBezTo>
                      <a:pt x="315" y="63"/>
                      <a:pt x="315" y="127"/>
                      <a:pt x="233" y="115"/>
                    </a:cubicBezTo>
                    <a:cubicBezTo>
                      <a:pt x="154" y="102"/>
                      <a:pt x="122" y="4"/>
                      <a:pt x="84" y="98"/>
                    </a:cubicBezTo>
                    <a:cubicBezTo>
                      <a:pt x="43" y="194"/>
                      <a:pt x="0" y="286"/>
                      <a:pt x="36" y="337"/>
                    </a:cubicBezTo>
                    <a:cubicBezTo>
                      <a:pt x="70" y="389"/>
                      <a:pt x="147" y="417"/>
                      <a:pt x="134" y="480"/>
                    </a:cubicBezTo>
                    <a:cubicBezTo>
                      <a:pt x="122" y="544"/>
                      <a:pt x="116" y="576"/>
                      <a:pt x="147" y="639"/>
                    </a:cubicBezTo>
                    <a:cubicBezTo>
                      <a:pt x="179" y="703"/>
                      <a:pt x="201" y="755"/>
                      <a:pt x="227" y="76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1" name="îṡlïde">
                <a:extLst>
                  <a:ext uri="{FF2B5EF4-FFF2-40B4-BE49-F238E27FC236}">
                    <a16:creationId xmlns:a16="http://schemas.microsoft.com/office/drawing/2014/main" id="{55C31BF3-A487-72AF-AD70-74DA10AA2DFF}"/>
                  </a:ext>
                </a:extLst>
              </p:cNvPr>
              <p:cNvSpPr/>
              <p:nvPr/>
            </p:nvSpPr>
            <p:spPr bwMode="auto">
              <a:xfrm>
                <a:off x="7032815" y="1642263"/>
                <a:ext cx="423730" cy="324823"/>
              </a:xfrm>
              <a:custGeom>
                <a:avLst/>
                <a:gdLst>
                  <a:gd name="T0" fmla="*/ 298 w 967"/>
                  <a:gd name="T1" fmla="*/ 663 h 741"/>
                  <a:gd name="T2" fmla="*/ 256 w 967"/>
                  <a:gd name="T3" fmla="*/ 545 h 741"/>
                  <a:gd name="T4" fmla="*/ 367 w 967"/>
                  <a:gd name="T5" fmla="*/ 417 h 741"/>
                  <a:gd name="T6" fmla="*/ 467 w 967"/>
                  <a:gd name="T7" fmla="*/ 315 h 741"/>
                  <a:gd name="T8" fmla="*/ 733 w 967"/>
                  <a:gd name="T9" fmla="*/ 192 h 741"/>
                  <a:gd name="T10" fmla="*/ 940 w 967"/>
                  <a:gd name="T11" fmla="*/ 109 h 741"/>
                  <a:gd name="T12" fmla="*/ 866 w 967"/>
                  <a:gd name="T13" fmla="*/ 13 h 741"/>
                  <a:gd name="T14" fmla="*/ 751 w 967"/>
                  <a:gd name="T15" fmla="*/ 92 h 741"/>
                  <a:gd name="T16" fmla="*/ 535 w 967"/>
                  <a:gd name="T17" fmla="*/ 128 h 741"/>
                  <a:gd name="T18" fmla="*/ 343 w 967"/>
                  <a:gd name="T19" fmla="*/ 215 h 741"/>
                  <a:gd name="T20" fmla="*/ 219 w 967"/>
                  <a:gd name="T21" fmla="*/ 380 h 741"/>
                  <a:gd name="T22" fmla="*/ 114 w 967"/>
                  <a:gd name="T23" fmla="*/ 489 h 741"/>
                  <a:gd name="T24" fmla="*/ 59 w 967"/>
                  <a:gd name="T25" fmla="*/ 627 h 741"/>
                  <a:gd name="T26" fmla="*/ 224 w 967"/>
                  <a:gd name="T27" fmla="*/ 709 h 741"/>
                  <a:gd name="T28" fmla="*/ 372 w 967"/>
                  <a:gd name="T29" fmla="*/ 723 h 741"/>
                  <a:gd name="T30" fmla="*/ 298 w 967"/>
                  <a:gd name="T31" fmla="*/ 66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7" h="741">
                    <a:moveTo>
                      <a:pt x="298" y="663"/>
                    </a:moveTo>
                    <a:cubicBezTo>
                      <a:pt x="277" y="652"/>
                      <a:pt x="212" y="617"/>
                      <a:pt x="256" y="545"/>
                    </a:cubicBezTo>
                    <a:cubicBezTo>
                      <a:pt x="303" y="471"/>
                      <a:pt x="310" y="467"/>
                      <a:pt x="367" y="417"/>
                    </a:cubicBezTo>
                    <a:cubicBezTo>
                      <a:pt x="420" y="366"/>
                      <a:pt x="361" y="375"/>
                      <a:pt x="467" y="315"/>
                    </a:cubicBezTo>
                    <a:cubicBezTo>
                      <a:pt x="572" y="256"/>
                      <a:pt x="631" y="224"/>
                      <a:pt x="733" y="192"/>
                    </a:cubicBezTo>
                    <a:cubicBezTo>
                      <a:pt x="834" y="160"/>
                      <a:pt x="910" y="183"/>
                      <a:pt x="940" y="109"/>
                    </a:cubicBezTo>
                    <a:cubicBezTo>
                      <a:pt x="967" y="37"/>
                      <a:pt x="930" y="0"/>
                      <a:pt x="866" y="13"/>
                    </a:cubicBezTo>
                    <a:cubicBezTo>
                      <a:pt x="802" y="27"/>
                      <a:pt x="851" y="82"/>
                      <a:pt x="751" y="92"/>
                    </a:cubicBezTo>
                    <a:cubicBezTo>
                      <a:pt x="651" y="101"/>
                      <a:pt x="572" y="124"/>
                      <a:pt x="535" y="128"/>
                    </a:cubicBezTo>
                    <a:cubicBezTo>
                      <a:pt x="499" y="133"/>
                      <a:pt x="407" y="183"/>
                      <a:pt x="343" y="215"/>
                    </a:cubicBezTo>
                    <a:cubicBezTo>
                      <a:pt x="278" y="247"/>
                      <a:pt x="256" y="343"/>
                      <a:pt x="219" y="380"/>
                    </a:cubicBezTo>
                    <a:cubicBezTo>
                      <a:pt x="183" y="417"/>
                      <a:pt x="166" y="471"/>
                      <a:pt x="114" y="489"/>
                    </a:cubicBezTo>
                    <a:cubicBezTo>
                      <a:pt x="64" y="508"/>
                      <a:pt x="0" y="599"/>
                      <a:pt x="59" y="627"/>
                    </a:cubicBezTo>
                    <a:cubicBezTo>
                      <a:pt x="119" y="654"/>
                      <a:pt x="141" y="686"/>
                      <a:pt x="224" y="709"/>
                    </a:cubicBezTo>
                    <a:cubicBezTo>
                      <a:pt x="308" y="732"/>
                      <a:pt x="367" y="741"/>
                      <a:pt x="372" y="723"/>
                    </a:cubicBezTo>
                    <a:cubicBezTo>
                      <a:pt x="375" y="705"/>
                      <a:pt x="330" y="681"/>
                      <a:pt x="298" y="66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2" name="isľiḓê">
                <a:extLst>
                  <a:ext uri="{FF2B5EF4-FFF2-40B4-BE49-F238E27FC236}">
                    <a16:creationId xmlns:a16="http://schemas.microsoft.com/office/drawing/2014/main" id="{C2075E1E-654C-AB59-626C-C61D277DDDDB}"/>
                  </a:ext>
                </a:extLst>
              </p:cNvPr>
              <p:cNvSpPr/>
              <p:nvPr/>
            </p:nvSpPr>
            <p:spPr bwMode="auto">
              <a:xfrm>
                <a:off x="6805777" y="1389374"/>
                <a:ext cx="245022" cy="130378"/>
              </a:xfrm>
              <a:custGeom>
                <a:avLst/>
                <a:gdLst>
                  <a:gd name="T0" fmla="*/ 395 w 559"/>
                  <a:gd name="T1" fmla="*/ 247 h 298"/>
                  <a:gd name="T2" fmla="*/ 500 w 559"/>
                  <a:gd name="T3" fmla="*/ 201 h 298"/>
                  <a:gd name="T4" fmla="*/ 545 w 559"/>
                  <a:gd name="T5" fmla="*/ 115 h 298"/>
                  <a:gd name="T6" fmla="*/ 505 w 559"/>
                  <a:gd name="T7" fmla="*/ 46 h 298"/>
                  <a:gd name="T8" fmla="*/ 400 w 559"/>
                  <a:gd name="T9" fmla="*/ 110 h 298"/>
                  <a:gd name="T10" fmla="*/ 212 w 559"/>
                  <a:gd name="T11" fmla="*/ 64 h 298"/>
                  <a:gd name="T12" fmla="*/ 60 w 559"/>
                  <a:gd name="T13" fmla="*/ 155 h 298"/>
                  <a:gd name="T14" fmla="*/ 197 w 559"/>
                  <a:gd name="T15" fmla="*/ 196 h 298"/>
                  <a:gd name="T16" fmla="*/ 244 w 559"/>
                  <a:gd name="T17" fmla="*/ 160 h 298"/>
                  <a:gd name="T18" fmla="*/ 316 w 559"/>
                  <a:gd name="T19" fmla="*/ 164 h 298"/>
                  <a:gd name="T20" fmla="*/ 395 w 559"/>
                  <a:gd name="T21" fmla="*/ 24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298">
                    <a:moveTo>
                      <a:pt x="395" y="247"/>
                    </a:moveTo>
                    <a:cubicBezTo>
                      <a:pt x="446" y="221"/>
                      <a:pt x="446" y="224"/>
                      <a:pt x="500" y="201"/>
                    </a:cubicBezTo>
                    <a:cubicBezTo>
                      <a:pt x="555" y="179"/>
                      <a:pt x="550" y="160"/>
                      <a:pt x="545" y="115"/>
                    </a:cubicBezTo>
                    <a:cubicBezTo>
                      <a:pt x="542" y="68"/>
                      <a:pt x="559" y="0"/>
                      <a:pt x="505" y="46"/>
                    </a:cubicBezTo>
                    <a:cubicBezTo>
                      <a:pt x="451" y="91"/>
                      <a:pt x="446" y="137"/>
                      <a:pt x="400" y="110"/>
                    </a:cubicBezTo>
                    <a:cubicBezTo>
                      <a:pt x="353" y="83"/>
                      <a:pt x="293" y="32"/>
                      <a:pt x="212" y="64"/>
                    </a:cubicBezTo>
                    <a:cubicBezTo>
                      <a:pt x="130" y="96"/>
                      <a:pt x="0" y="128"/>
                      <a:pt x="60" y="155"/>
                    </a:cubicBezTo>
                    <a:cubicBezTo>
                      <a:pt x="121" y="182"/>
                      <a:pt x="170" y="187"/>
                      <a:pt x="197" y="196"/>
                    </a:cubicBezTo>
                    <a:cubicBezTo>
                      <a:pt x="226" y="206"/>
                      <a:pt x="207" y="187"/>
                      <a:pt x="244" y="160"/>
                    </a:cubicBezTo>
                    <a:cubicBezTo>
                      <a:pt x="279" y="132"/>
                      <a:pt x="326" y="132"/>
                      <a:pt x="316" y="164"/>
                    </a:cubicBezTo>
                    <a:cubicBezTo>
                      <a:pt x="307" y="196"/>
                      <a:pt x="298" y="298"/>
                      <a:pt x="395" y="24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3" name="ísľïḍê">
                <a:extLst>
                  <a:ext uri="{FF2B5EF4-FFF2-40B4-BE49-F238E27FC236}">
                    <a16:creationId xmlns:a16="http://schemas.microsoft.com/office/drawing/2014/main" id="{A4BAC07D-07CD-EC8F-60EE-CF75903F974C}"/>
                  </a:ext>
                </a:extLst>
              </p:cNvPr>
              <p:cNvSpPr/>
              <p:nvPr/>
            </p:nvSpPr>
            <p:spPr bwMode="auto">
              <a:xfrm>
                <a:off x="7017080" y="1504017"/>
                <a:ext cx="32595" cy="29223"/>
              </a:xfrm>
              <a:custGeom>
                <a:avLst/>
                <a:gdLst>
                  <a:gd name="T0" fmla="*/ 39 w 75"/>
                  <a:gd name="T1" fmla="*/ 55 h 66"/>
                  <a:gd name="T2" fmla="*/ 49 w 75"/>
                  <a:gd name="T3" fmla="*/ 0 h 66"/>
                  <a:gd name="T4" fmla="*/ 0 w 75"/>
                  <a:gd name="T5" fmla="*/ 28 h 66"/>
                  <a:gd name="T6" fmla="*/ 39 w 75"/>
                  <a:gd name="T7" fmla="*/ 5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66">
                    <a:moveTo>
                      <a:pt x="39" y="55"/>
                    </a:moveTo>
                    <a:cubicBezTo>
                      <a:pt x="75" y="66"/>
                      <a:pt x="67" y="0"/>
                      <a:pt x="49" y="0"/>
                    </a:cubicBezTo>
                    <a:cubicBezTo>
                      <a:pt x="32" y="0"/>
                      <a:pt x="0" y="0"/>
                      <a:pt x="0" y="28"/>
                    </a:cubicBezTo>
                    <a:cubicBezTo>
                      <a:pt x="0" y="55"/>
                      <a:pt x="27" y="50"/>
                      <a:pt x="39" y="5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4" name="íṥḻïdê">
                <a:extLst>
                  <a:ext uri="{FF2B5EF4-FFF2-40B4-BE49-F238E27FC236}">
                    <a16:creationId xmlns:a16="http://schemas.microsoft.com/office/drawing/2014/main" id="{32A55200-C64D-8C2F-6F14-BCEE36595B56}"/>
                  </a:ext>
                </a:extLst>
              </p:cNvPr>
              <p:cNvSpPr/>
              <p:nvPr/>
            </p:nvSpPr>
            <p:spPr bwMode="auto">
              <a:xfrm>
                <a:off x="7066534" y="1465802"/>
                <a:ext cx="34843" cy="41587"/>
              </a:xfrm>
              <a:custGeom>
                <a:avLst/>
                <a:gdLst>
                  <a:gd name="T0" fmla="*/ 24 w 79"/>
                  <a:gd name="T1" fmla="*/ 83 h 94"/>
                  <a:gd name="T2" fmla="*/ 74 w 79"/>
                  <a:gd name="T3" fmla="*/ 45 h 94"/>
                  <a:gd name="T4" fmla="*/ 32 w 79"/>
                  <a:gd name="T5" fmla="*/ 5 h 94"/>
                  <a:gd name="T6" fmla="*/ 24 w 79"/>
                  <a:gd name="T7" fmla="*/ 8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94">
                    <a:moveTo>
                      <a:pt x="24" y="83"/>
                    </a:moveTo>
                    <a:cubicBezTo>
                      <a:pt x="43" y="94"/>
                      <a:pt x="69" y="73"/>
                      <a:pt x="74" y="45"/>
                    </a:cubicBezTo>
                    <a:cubicBezTo>
                      <a:pt x="79" y="18"/>
                      <a:pt x="59" y="0"/>
                      <a:pt x="32" y="5"/>
                    </a:cubicBezTo>
                    <a:cubicBezTo>
                      <a:pt x="5" y="8"/>
                      <a:pt x="0" y="69"/>
                      <a:pt x="24" y="8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5" name="išľiḑê">
                <a:extLst>
                  <a:ext uri="{FF2B5EF4-FFF2-40B4-BE49-F238E27FC236}">
                    <a16:creationId xmlns:a16="http://schemas.microsoft.com/office/drawing/2014/main" id="{3F3D829B-008B-B202-1FD9-E00553ED6FAE}"/>
                  </a:ext>
                </a:extLst>
              </p:cNvPr>
              <p:cNvSpPr/>
              <p:nvPr/>
            </p:nvSpPr>
            <p:spPr bwMode="auto">
              <a:xfrm>
                <a:off x="7232878" y="1373638"/>
                <a:ext cx="73057" cy="102280"/>
              </a:xfrm>
              <a:custGeom>
                <a:avLst/>
                <a:gdLst>
                  <a:gd name="T0" fmla="*/ 78 w 167"/>
                  <a:gd name="T1" fmla="*/ 233 h 233"/>
                  <a:gd name="T2" fmla="*/ 147 w 167"/>
                  <a:gd name="T3" fmla="*/ 184 h 233"/>
                  <a:gd name="T4" fmla="*/ 147 w 167"/>
                  <a:gd name="T5" fmla="*/ 88 h 233"/>
                  <a:gd name="T6" fmla="*/ 103 w 167"/>
                  <a:gd name="T7" fmla="*/ 0 h 233"/>
                  <a:gd name="T8" fmla="*/ 57 w 167"/>
                  <a:gd name="T9" fmla="*/ 88 h 233"/>
                  <a:gd name="T10" fmla="*/ 10 w 167"/>
                  <a:gd name="T11" fmla="*/ 174 h 233"/>
                  <a:gd name="T12" fmla="*/ 78 w 167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233">
                    <a:moveTo>
                      <a:pt x="78" y="233"/>
                    </a:moveTo>
                    <a:cubicBezTo>
                      <a:pt x="130" y="233"/>
                      <a:pt x="167" y="233"/>
                      <a:pt x="147" y="184"/>
                    </a:cubicBezTo>
                    <a:cubicBezTo>
                      <a:pt x="130" y="133"/>
                      <a:pt x="147" y="105"/>
                      <a:pt x="147" y="88"/>
                    </a:cubicBezTo>
                    <a:cubicBezTo>
                      <a:pt x="147" y="69"/>
                      <a:pt x="147" y="0"/>
                      <a:pt x="103" y="0"/>
                    </a:cubicBezTo>
                    <a:cubicBezTo>
                      <a:pt x="57" y="0"/>
                      <a:pt x="83" y="64"/>
                      <a:pt x="57" y="88"/>
                    </a:cubicBezTo>
                    <a:cubicBezTo>
                      <a:pt x="29" y="110"/>
                      <a:pt x="20" y="115"/>
                      <a:pt x="10" y="174"/>
                    </a:cubicBezTo>
                    <a:cubicBezTo>
                      <a:pt x="0" y="233"/>
                      <a:pt x="29" y="233"/>
                      <a:pt x="78" y="23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6" name="íśļíḍè">
                <a:extLst>
                  <a:ext uri="{FF2B5EF4-FFF2-40B4-BE49-F238E27FC236}">
                    <a16:creationId xmlns:a16="http://schemas.microsoft.com/office/drawing/2014/main" id="{6BA0D1BD-A08C-36B0-4E8F-E9D2BB89EC6B}"/>
                  </a:ext>
                </a:extLst>
              </p:cNvPr>
              <p:cNvSpPr/>
              <p:nvPr/>
            </p:nvSpPr>
            <p:spPr bwMode="auto">
              <a:xfrm>
                <a:off x="7305935" y="1330928"/>
                <a:ext cx="69685" cy="102280"/>
              </a:xfrm>
              <a:custGeom>
                <a:avLst/>
                <a:gdLst>
                  <a:gd name="T0" fmla="*/ 34 w 159"/>
                  <a:gd name="T1" fmla="*/ 201 h 232"/>
                  <a:gd name="T2" fmla="*/ 109 w 159"/>
                  <a:gd name="T3" fmla="*/ 197 h 232"/>
                  <a:gd name="T4" fmla="*/ 132 w 159"/>
                  <a:gd name="T5" fmla="*/ 133 h 232"/>
                  <a:gd name="T6" fmla="*/ 96 w 159"/>
                  <a:gd name="T7" fmla="*/ 5 h 232"/>
                  <a:gd name="T8" fmla="*/ 27 w 159"/>
                  <a:gd name="T9" fmla="*/ 64 h 232"/>
                  <a:gd name="T10" fmla="*/ 34 w 159"/>
                  <a:gd name="T11" fmla="*/ 2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232">
                    <a:moveTo>
                      <a:pt x="34" y="201"/>
                    </a:moveTo>
                    <a:cubicBezTo>
                      <a:pt x="48" y="232"/>
                      <a:pt x="59" y="216"/>
                      <a:pt x="109" y="197"/>
                    </a:cubicBezTo>
                    <a:cubicBezTo>
                      <a:pt x="159" y="179"/>
                      <a:pt x="137" y="211"/>
                      <a:pt x="132" y="133"/>
                    </a:cubicBezTo>
                    <a:cubicBezTo>
                      <a:pt x="127" y="56"/>
                      <a:pt x="137" y="0"/>
                      <a:pt x="96" y="5"/>
                    </a:cubicBezTo>
                    <a:cubicBezTo>
                      <a:pt x="53" y="9"/>
                      <a:pt x="53" y="32"/>
                      <a:pt x="27" y="64"/>
                    </a:cubicBezTo>
                    <a:cubicBezTo>
                      <a:pt x="0" y="96"/>
                      <a:pt x="17" y="155"/>
                      <a:pt x="34" y="2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7" name="í$lïḍe">
                <a:extLst>
                  <a:ext uri="{FF2B5EF4-FFF2-40B4-BE49-F238E27FC236}">
                    <a16:creationId xmlns:a16="http://schemas.microsoft.com/office/drawing/2014/main" id="{F268CBA5-99AD-4A22-8764-D797F83002AE}"/>
                  </a:ext>
                </a:extLst>
              </p:cNvPr>
              <p:cNvSpPr/>
              <p:nvPr/>
            </p:nvSpPr>
            <p:spPr bwMode="auto">
              <a:xfrm>
                <a:off x="7220515" y="1504017"/>
                <a:ext cx="37091" cy="23603"/>
              </a:xfrm>
              <a:custGeom>
                <a:avLst/>
                <a:gdLst>
                  <a:gd name="T0" fmla="*/ 66 w 84"/>
                  <a:gd name="T1" fmla="*/ 0 h 55"/>
                  <a:gd name="T2" fmla="*/ 5 w 84"/>
                  <a:gd name="T3" fmla="*/ 18 h 55"/>
                  <a:gd name="T4" fmla="*/ 52 w 84"/>
                  <a:gd name="T5" fmla="*/ 55 h 55"/>
                  <a:gd name="T6" fmla="*/ 66 w 84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55">
                    <a:moveTo>
                      <a:pt x="66" y="0"/>
                    </a:moveTo>
                    <a:cubicBezTo>
                      <a:pt x="37" y="0"/>
                      <a:pt x="10" y="0"/>
                      <a:pt x="5" y="18"/>
                    </a:cubicBezTo>
                    <a:cubicBezTo>
                      <a:pt x="0" y="37"/>
                      <a:pt x="24" y="55"/>
                      <a:pt x="52" y="55"/>
                    </a:cubicBezTo>
                    <a:cubicBezTo>
                      <a:pt x="79" y="55"/>
                      <a:pt x="84" y="0"/>
                      <a:pt x="6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8" name="îş1íďe">
                <a:extLst>
                  <a:ext uri="{FF2B5EF4-FFF2-40B4-BE49-F238E27FC236}">
                    <a16:creationId xmlns:a16="http://schemas.microsoft.com/office/drawing/2014/main" id="{4C341FA4-6ABC-EA6A-B1EC-FCDB1F270AA2}"/>
                  </a:ext>
                </a:extLst>
              </p:cNvPr>
              <p:cNvSpPr/>
              <p:nvPr/>
            </p:nvSpPr>
            <p:spPr bwMode="auto">
              <a:xfrm>
                <a:off x="7181177" y="1443323"/>
                <a:ext cx="50578" cy="55074"/>
              </a:xfrm>
              <a:custGeom>
                <a:avLst/>
                <a:gdLst>
                  <a:gd name="T0" fmla="*/ 72 w 114"/>
                  <a:gd name="T1" fmla="*/ 101 h 124"/>
                  <a:gd name="T2" fmla="*/ 72 w 114"/>
                  <a:gd name="T3" fmla="*/ 19 h 124"/>
                  <a:gd name="T4" fmla="*/ 0 w 114"/>
                  <a:gd name="T5" fmla="*/ 46 h 124"/>
                  <a:gd name="T6" fmla="*/ 12 w 114"/>
                  <a:gd name="T7" fmla="*/ 115 h 124"/>
                  <a:gd name="T8" fmla="*/ 72 w 114"/>
                  <a:gd name="T9" fmla="*/ 10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4">
                    <a:moveTo>
                      <a:pt x="72" y="101"/>
                    </a:moveTo>
                    <a:cubicBezTo>
                      <a:pt x="114" y="101"/>
                      <a:pt x="85" y="27"/>
                      <a:pt x="72" y="19"/>
                    </a:cubicBezTo>
                    <a:cubicBezTo>
                      <a:pt x="58" y="9"/>
                      <a:pt x="0" y="0"/>
                      <a:pt x="0" y="46"/>
                    </a:cubicBezTo>
                    <a:cubicBezTo>
                      <a:pt x="0" y="92"/>
                      <a:pt x="0" y="106"/>
                      <a:pt x="12" y="115"/>
                    </a:cubicBezTo>
                    <a:cubicBezTo>
                      <a:pt x="27" y="124"/>
                      <a:pt x="58" y="101"/>
                      <a:pt x="72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9" name="iṧḷidè">
                <a:extLst>
                  <a:ext uri="{FF2B5EF4-FFF2-40B4-BE49-F238E27FC236}">
                    <a16:creationId xmlns:a16="http://schemas.microsoft.com/office/drawing/2014/main" id="{1CAD54BA-6200-1A17-1709-85F212314007}"/>
                  </a:ext>
                </a:extLst>
              </p:cNvPr>
              <p:cNvSpPr/>
              <p:nvPr/>
            </p:nvSpPr>
            <p:spPr bwMode="auto">
              <a:xfrm>
                <a:off x="7091260" y="1333176"/>
                <a:ext cx="140494" cy="173089"/>
              </a:xfrm>
              <a:custGeom>
                <a:avLst/>
                <a:gdLst>
                  <a:gd name="T0" fmla="*/ 123 w 321"/>
                  <a:gd name="T1" fmla="*/ 352 h 394"/>
                  <a:gd name="T2" fmla="*/ 160 w 321"/>
                  <a:gd name="T3" fmla="*/ 394 h 394"/>
                  <a:gd name="T4" fmla="*/ 165 w 321"/>
                  <a:gd name="T5" fmla="*/ 329 h 394"/>
                  <a:gd name="T6" fmla="*/ 170 w 321"/>
                  <a:gd name="T7" fmla="*/ 233 h 394"/>
                  <a:gd name="T8" fmla="*/ 182 w 321"/>
                  <a:gd name="T9" fmla="*/ 182 h 394"/>
                  <a:gd name="T10" fmla="*/ 256 w 321"/>
                  <a:gd name="T11" fmla="*/ 110 h 394"/>
                  <a:gd name="T12" fmla="*/ 247 w 321"/>
                  <a:gd name="T13" fmla="*/ 18 h 394"/>
                  <a:gd name="T14" fmla="*/ 118 w 321"/>
                  <a:gd name="T15" fmla="*/ 110 h 394"/>
                  <a:gd name="T16" fmla="*/ 41 w 321"/>
                  <a:gd name="T17" fmla="*/ 155 h 394"/>
                  <a:gd name="T18" fmla="*/ 55 w 321"/>
                  <a:gd name="T19" fmla="*/ 214 h 394"/>
                  <a:gd name="T20" fmla="*/ 106 w 321"/>
                  <a:gd name="T21" fmla="*/ 288 h 394"/>
                  <a:gd name="T22" fmla="*/ 123 w 321"/>
                  <a:gd name="T23" fmla="*/ 352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1" h="394">
                    <a:moveTo>
                      <a:pt x="123" y="352"/>
                    </a:moveTo>
                    <a:cubicBezTo>
                      <a:pt x="136" y="376"/>
                      <a:pt x="143" y="394"/>
                      <a:pt x="160" y="394"/>
                    </a:cubicBezTo>
                    <a:cubicBezTo>
                      <a:pt x="177" y="394"/>
                      <a:pt x="177" y="389"/>
                      <a:pt x="165" y="329"/>
                    </a:cubicBezTo>
                    <a:cubicBezTo>
                      <a:pt x="150" y="270"/>
                      <a:pt x="128" y="251"/>
                      <a:pt x="170" y="233"/>
                    </a:cubicBezTo>
                    <a:cubicBezTo>
                      <a:pt x="210" y="214"/>
                      <a:pt x="170" y="224"/>
                      <a:pt x="182" y="182"/>
                    </a:cubicBezTo>
                    <a:cubicBezTo>
                      <a:pt x="197" y="142"/>
                      <a:pt x="192" y="137"/>
                      <a:pt x="256" y="110"/>
                    </a:cubicBezTo>
                    <a:cubicBezTo>
                      <a:pt x="321" y="83"/>
                      <a:pt x="297" y="0"/>
                      <a:pt x="247" y="18"/>
                    </a:cubicBezTo>
                    <a:cubicBezTo>
                      <a:pt x="197" y="37"/>
                      <a:pt x="150" y="91"/>
                      <a:pt x="118" y="110"/>
                    </a:cubicBezTo>
                    <a:cubicBezTo>
                      <a:pt x="86" y="128"/>
                      <a:pt x="47" y="123"/>
                      <a:pt x="41" y="155"/>
                    </a:cubicBezTo>
                    <a:cubicBezTo>
                      <a:pt x="37" y="187"/>
                      <a:pt x="0" y="196"/>
                      <a:pt x="55" y="214"/>
                    </a:cubicBezTo>
                    <a:cubicBezTo>
                      <a:pt x="111" y="233"/>
                      <a:pt x="101" y="251"/>
                      <a:pt x="106" y="288"/>
                    </a:cubicBezTo>
                    <a:cubicBezTo>
                      <a:pt x="111" y="324"/>
                      <a:pt x="116" y="334"/>
                      <a:pt x="123" y="35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0" name="ïŝľíďe">
                <a:extLst>
                  <a:ext uri="{FF2B5EF4-FFF2-40B4-BE49-F238E27FC236}">
                    <a16:creationId xmlns:a16="http://schemas.microsoft.com/office/drawing/2014/main" id="{817DCC2D-B991-0177-E701-C0816E6C90CC}"/>
                  </a:ext>
                </a:extLst>
              </p:cNvPr>
              <p:cNvSpPr/>
              <p:nvPr/>
            </p:nvSpPr>
            <p:spPr bwMode="auto">
              <a:xfrm>
                <a:off x="6966501" y="2005300"/>
                <a:ext cx="58446" cy="49454"/>
              </a:xfrm>
              <a:custGeom>
                <a:avLst/>
                <a:gdLst>
                  <a:gd name="T0" fmla="*/ 22 w 132"/>
                  <a:gd name="T1" fmla="*/ 50 h 114"/>
                  <a:gd name="T2" fmla="*/ 41 w 132"/>
                  <a:gd name="T3" fmla="*/ 96 h 114"/>
                  <a:gd name="T4" fmla="*/ 115 w 132"/>
                  <a:gd name="T5" fmla="*/ 82 h 114"/>
                  <a:gd name="T6" fmla="*/ 90 w 132"/>
                  <a:gd name="T7" fmla="*/ 0 h 114"/>
                  <a:gd name="T8" fmla="*/ 22 w 132"/>
                  <a:gd name="T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4">
                    <a:moveTo>
                      <a:pt x="22" y="50"/>
                    </a:moveTo>
                    <a:cubicBezTo>
                      <a:pt x="15" y="61"/>
                      <a:pt x="0" y="91"/>
                      <a:pt x="41" y="96"/>
                    </a:cubicBezTo>
                    <a:cubicBezTo>
                      <a:pt x="83" y="99"/>
                      <a:pt x="95" y="114"/>
                      <a:pt x="115" y="82"/>
                    </a:cubicBezTo>
                    <a:cubicBezTo>
                      <a:pt x="132" y="50"/>
                      <a:pt x="122" y="0"/>
                      <a:pt x="90" y="0"/>
                    </a:cubicBezTo>
                    <a:cubicBezTo>
                      <a:pt x="58" y="0"/>
                      <a:pt x="41" y="22"/>
                      <a:pt x="22" y="5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1" name="îsļîḓé">
                <a:extLst>
                  <a:ext uri="{FF2B5EF4-FFF2-40B4-BE49-F238E27FC236}">
                    <a16:creationId xmlns:a16="http://schemas.microsoft.com/office/drawing/2014/main" id="{83EC65EE-EA81-E0A0-494F-FA55620F3EB1}"/>
                  </a:ext>
                </a:extLst>
              </p:cNvPr>
              <p:cNvSpPr/>
              <p:nvPr/>
            </p:nvSpPr>
            <p:spPr bwMode="auto">
              <a:xfrm>
                <a:off x="8144403" y="1501769"/>
                <a:ext cx="127007" cy="130378"/>
              </a:xfrm>
              <a:custGeom>
                <a:avLst/>
                <a:gdLst>
                  <a:gd name="T0" fmla="*/ 104 w 288"/>
                  <a:gd name="T1" fmla="*/ 260 h 297"/>
                  <a:gd name="T2" fmla="*/ 224 w 288"/>
                  <a:gd name="T3" fmla="*/ 251 h 297"/>
                  <a:gd name="T4" fmla="*/ 278 w 288"/>
                  <a:gd name="T5" fmla="*/ 177 h 297"/>
                  <a:gd name="T6" fmla="*/ 192 w 288"/>
                  <a:gd name="T7" fmla="*/ 81 h 297"/>
                  <a:gd name="T8" fmla="*/ 114 w 288"/>
                  <a:gd name="T9" fmla="*/ 59 h 297"/>
                  <a:gd name="T10" fmla="*/ 59 w 288"/>
                  <a:gd name="T11" fmla="*/ 201 h 297"/>
                  <a:gd name="T12" fmla="*/ 27 w 288"/>
                  <a:gd name="T13" fmla="*/ 292 h 297"/>
                  <a:gd name="T14" fmla="*/ 104 w 288"/>
                  <a:gd name="T15" fmla="*/ 26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8" h="297">
                    <a:moveTo>
                      <a:pt x="104" y="260"/>
                    </a:moveTo>
                    <a:cubicBezTo>
                      <a:pt x="160" y="260"/>
                      <a:pt x="172" y="251"/>
                      <a:pt x="224" y="251"/>
                    </a:cubicBezTo>
                    <a:cubicBezTo>
                      <a:pt x="274" y="251"/>
                      <a:pt x="288" y="236"/>
                      <a:pt x="278" y="177"/>
                    </a:cubicBezTo>
                    <a:cubicBezTo>
                      <a:pt x="269" y="118"/>
                      <a:pt x="251" y="86"/>
                      <a:pt x="192" y="81"/>
                    </a:cubicBezTo>
                    <a:cubicBezTo>
                      <a:pt x="132" y="78"/>
                      <a:pt x="141" y="0"/>
                      <a:pt x="114" y="59"/>
                    </a:cubicBezTo>
                    <a:cubicBezTo>
                      <a:pt x="86" y="118"/>
                      <a:pt x="100" y="132"/>
                      <a:pt x="59" y="201"/>
                    </a:cubicBezTo>
                    <a:cubicBezTo>
                      <a:pt x="17" y="270"/>
                      <a:pt x="0" y="287"/>
                      <a:pt x="27" y="292"/>
                    </a:cubicBezTo>
                    <a:cubicBezTo>
                      <a:pt x="54" y="297"/>
                      <a:pt x="79" y="260"/>
                      <a:pt x="104" y="26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2" name="ísḷiḑe">
                <a:extLst>
                  <a:ext uri="{FF2B5EF4-FFF2-40B4-BE49-F238E27FC236}">
                    <a16:creationId xmlns:a16="http://schemas.microsoft.com/office/drawing/2014/main" id="{B0B36D1B-76E7-2EE9-816B-73D9E2770341}"/>
                  </a:ext>
                </a:extLst>
              </p:cNvPr>
              <p:cNvSpPr/>
              <p:nvPr/>
            </p:nvSpPr>
            <p:spPr bwMode="auto">
              <a:xfrm>
                <a:off x="7988174" y="1465802"/>
                <a:ext cx="185452" cy="156230"/>
              </a:xfrm>
              <a:custGeom>
                <a:avLst/>
                <a:gdLst>
                  <a:gd name="T0" fmla="*/ 385 w 425"/>
                  <a:gd name="T1" fmla="*/ 215 h 356"/>
                  <a:gd name="T2" fmla="*/ 400 w 425"/>
                  <a:gd name="T3" fmla="*/ 142 h 356"/>
                  <a:gd name="T4" fmla="*/ 340 w 425"/>
                  <a:gd name="T5" fmla="*/ 64 h 356"/>
                  <a:gd name="T6" fmla="*/ 161 w 425"/>
                  <a:gd name="T7" fmla="*/ 64 h 356"/>
                  <a:gd name="T8" fmla="*/ 47 w 425"/>
                  <a:gd name="T9" fmla="*/ 164 h 356"/>
                  <a:gd name="T10" fmla="*/ 179 w 425"/>
                  <a:gd name="T11" fmla="*/ 260 h 356"/>
                  <a:gd name="T12" fmla="*/ 308 w 425"/>
                  <a:gd name="T13" fmla="*/ 316 h 356"/>
                  <a:gd name="T14" fmla="*/ 385 w 425"/>
                  <a:gd name="T15" fmla="*/ 21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5" h="356">
                    <a:moveTo>
                      <a:pt x="385" y="215"/>
                    </a:moveTo>
                    <a:cubicBezTo>
                      <a:pt x="375" y="180"/>
                      <a:pt x="372" y="183"/>
                      <a:pt x="400" y="142"/>
                    </a:cubicBezTo>
                    <a:cubicBezTo>
                      <a:pt x="425" y="100"/>
                      <a:pt x="407" y="69"/>
                      <a:pt x="340" y="64"/>
                    </a:cubicBezTo>
                    <a:cubicBezTo>
                      <a:pt x="271" y="59"/>
                      <a:pt x="244" y="0"/>
                      <a:pt x="161" y="64"/>
                    </a:cubicBezTo>
                    <a:cubicBezTo>
                      <a:pt x="77" y="129"/>
                      <a:pt x="0" y="115"/>
                      <a:pt x="47" y="164"/>
                    </a:cubicBezTo>
                    <a:cubicBezTo>
                      <a:pt x="91" y="215"/>
                      <a:pt x="114" y="201"/>
                      <a:pt x="179" y="260"/>
                    </a:cubicBezTo>
                    <a:cubicBezTo>
                      <a:pt x="244" y="319"/>
                      <a:pt x="247" y="356"/>
                      <a:pt x="308" y="316"/>
                    </a:cubicBezTo>
                    <a:cubicBezTo>
                      <a:pt x="367" y="274"/>
                      <a:pt x="393" y="247"/>
                      <a:pt x="385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3" name="íŝlîḋe">
                <a:extLst>
                  <a:ext uri="{FF2B5EF4-FFF2-40B4-BE49-F238E27FC236}">
                    <a16:creationId xmlns:a16="http://schemas.microsoft.com/office/drawing/2014/main" id="{6A80B4C2-49CF-DE42-C12B-9C66FCA78CCA}"/>
                  </a:ext>
                </a:extLst>
              </p:cNvPr>
              <p:cNvSpPr/>
              <p:nvPr/>
            </p:nvSpPr>
            <p:spPr bwMode="auto">
              <a:xfrm>
                <a:off x="7948836" y="1381506"/>
                <a:ext cx="138246" cy="116891"/>
              </a:xfrm>
              <a:custGeom>
                <a:avLst/>
                <a:gdLst>
                  <a:gd name="T0" fmla="*/ 288 w 316"/>
                  <a:gd name="T1" fmla="*/ 182 h 265"/>
                  <a:gd name="T2" fmla="*/ 288 w 316"/>
                  <a:gd name="T3" fmla="*/ 118 h 265"/>
                  <a:gd name="T4" fmla="*/ 204 w 316"/>
                  <a:gd name="T5" fmla="*/ 18 h 265"/>
                  <a:gd name="T6" fmla="*/ 58 w 316"/>
                  <a:gd name="T7" fmla="*/ 101 h 265"/>
                  <a:gd name="T8" fmla="*/ 37 w 316"/>
                  <a:gd name="T9" fmla="*/ 210 h 265"/>
                  <a:gd name="T10" fmla="*/ 142 w 316"/>
                  <a:gd name="T11" fmla="*/ 261 h 265"/>
                  <a:gd name="T12" fmla="*/ 288 w 316"/>
                  <a:gd name="T13" fmla="*/ 18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65">
                    <a:moveTo>
                      <a:pt x="288" y="182"/>
                    </a:moveTo>
                    <a:cubicBezTo>
                      <a:pt x="316" y="160"/>
                      <a:pt x="311" y="150"/>
                      <a:pt x="288" y="118"/>
                    </a:cubicBezTo>
                    <a:cubicBezTo>
                      <a:pt x="264" y="86"/>
                      <a:pt x="251" y="0"/>
                      <a:pt x="204" y="18"/>
                    </a:cubicBezTo>
                    <a:cubicBezTo>
                      <a:pt x="159" y="37"/>
                      <a:pt x="95" y="40"/>
                      <a:pt x="58" y="101"/>
                    </a:cubicBezTo>
                    <a:cubicBezTo>
                      <a:pt x="21" y="160"/>
                      <a:pt x="0" y="187"/>
                      <a:pt x="37" y="210"/>
                    </a:cubicBezTo>
                    <a:cubicBezTo>
                      <a:pt x="72" y="233"/>
                      <a:pt x="82" y="256"/>
                      <a:pt x="142" y="261"/>
                    </a:cubicBezTo>
                    <a:cubicBezTo>
                      <a:pt x="200" y="265"/>
                      <a:pt x="264" y="200"/>
                      <a:pt x="288" y="18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4" name="ïŝḻíďê">
                <a:extLst>
                  <a:ext uri="{FF2B5EF4-FFF2-40B4-BE49-F238E27FC236}">
                    <a16:creationId xmlns:a16="http://schemas.microsoft.com/office/drawing/2014/main" id="{A4A27749-D161-37A7-88E4-0844176FF5E2}"/>
                  </a:ext>
                </a:extLst>
              </p:cNvPr>
              <p:cNvSpPr/>
              <p:nvPr/>
            </p:nvSpPr>
            <p:spPr bwMode="auto">
              <a:xfrm>
                <a:off x="7943216" y="1504017"/>
                <a:ext cx="52826" cy="30347"/>
              </a:xfrm>
              <a:custGeom>
                <a:avLst/>
                <a:gdLst>
                  <a:gd name="T0" fmla="*/ 56 w 120"/>
                  <a:gd name="T1" fmla="*/ 0 h 69"/>
                  <a:gd name="T2" fmla="*/ 16 w 120"/>
                  <a:gd name="T3" fmla="*/ 47 h 69"/>
                  <a:gd name="T4" fmla="*/ 74 w 120"/>
                  <a:gd name="T5" fmla="*/ 69 h 69"/>
                  <a:gd name="T6" fmla="*/ 106 w 120"/>
                  <a:gd name="T7" fmla="*/ 37 h 69"/>
                  <a:gd name="T8" fmla="*/ 56 w 120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56" y="0"/>
                    </a:moveTo>
                    <a:cubicBezTo>
                      <a:pt x="24" y="0"/>
                      <a:pt x="0" y="23"/>
                      <a:pt x="16" y="47"/>
                    </a:cubicBezTo>
                    <a:cubicBezTo>
                      <a:pt x="29" y="69"/>
                      <a:pt x="56" y="69"/>
                      <a:pt x="74" y="69"/>
                    </a:cubicBezTo>
                    <a:cubicBezTo>
                      <a:pt x="93" y="69"/>
                      <a:pt x="120" y="64"/>
                      <a:pt x="106" y="37"/>
                    </a:cubicBezTo>
                    <a:cubicBezTo>
                      <a:pt x="93" y="9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5" name="iśliḋé">
                <a:extLst>
                  <a:ext uri="{FF2B5EF4-FFF2-40B4-BE49-F238E27FC236}">
                    <a16:creationId xmlns:a16="http://schemas.microsoft.com/office/drawing/2014/main" id="{6E15A795-7833-C0A9-C0EF-2762DEBD8B61}"/>
                  </a:ext>
                </a:extLst>
              </p:cNvPr>
              <p:cNvSpPr/>
              <p:nvPr/>
            </p:nvSpPr>
            <p:spPr bwMode="auto">
              <a:xfrm>
                <a:off x="8999731" y="1678229"/>
                <a:ext cx="176461" cy="97784"/>
              </a:xfrm>
              <a:custGeom>
                <a:avLst/>
                <a:gdLst>
                  <a:gd name="T0" fmla="*/ 98 w 404"/>
                  <a:gd name="T1" fmla="*/ 216 h 224"/>
                  <a:gd name="T2" fmla="*/ 240 w 404"/>
                  <a:gd name="T3" fmla="*/ 216 h 224"/>
                  <a:gd name="T4" fmla="*/ 340 w 404"/>
                  <a:gd name="T5" fmla="*/ 182 h 224"/>
                  <a:gd name="T6" fmla="*/ 394 w 404"/>
                  <a:gd name="T7" fmla="*/ 142 h 224"/>
                  <a:gd name="T8" fmla="*/ 311 w 404"/>
                  <a:gd name="T9" fmla="*/ 69 h 224"/>
                  <a:gd name="T10" fmla="*/ 208 w 404"/>
                  <a:gd name="T11" fmla="*/ 51 h 224"/>
                  <a:gd name="T12" fmla="*/ 148 w 404"/>
                  <a:gd name="T13" fmla="*/ 69 h 224"/>
                  <a:gd name="T14" fmla="*/ 37 w 404"/>
                  <a:gd name="T15" fmla="*/ 91 h 224"/>
                  <a:gd name="T16" fmla="*/ 98 w 404"/>
                  <a:gd name="T17" fmla="*/ 21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224">
                    <a:moveTo>
                      <a:pt x="98" y="216"/>
                    </a:moveTo>
                    <a:cubicBezTo>
                      <a:pt x="138" y="221"/>
                      <a:pt x="180" y="224"/>
                      <a:pt x="240" y="216"/>
                    </a:cubicBezTo>
                    <a:cubicBezTo>
                      <a:pt x="298" y="206"/>
                      <a:pt x="304" y="179"/>
                      <a:pt x="340" y="182"/>
                    </a:cubicBezTo>
                    <a:cubicBezTo>
                      <a:pt x="377" y="187"/>
                      <a:pt x="385" y="182"/>
                      <a:pt x="394" y="142"/>
                    </a:cubicBezTo>
                    <a:cubicBezTo>
                      <a:pt x="404" y="101"/>
                      <a:pt x="362" y="64"/>
                      <a:pt x="311" y="69"/>
                    </a:cubicBezTo>
                    <a:cubicBezTo>
                      <a:pt x="262" y="74"/>
                      <a:pt x="220" y="0"/>
                      <a:pt x="208" y="51"/>
                    </a:cubicBezTo>
                    <a:cubicBezTo>
                      <a:pt x="193" y="101"/>
                      <a:pt x="188" y="91"/>
                      <a:pt x="148" y="69"/>
                    </a:cubicBezTo>
                    <a:cubicBezTo>
                      <a:pt x="106" y="46"/>
                      <a:pt x="73" y="59"/>
                      <a:pt x="37" y="91"/>
                    </a:cubicBezTo>
                    <a:cubicBezTo>
                      <a:pt x="0" y="123"/>
                      <a:pt x="37" y="206"/>
                      <a:pt x="98" y="2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6" name="išlide">
                <a:extLst>
                  <a:ext uri="{FF2B5EF4-FFF2-40B4-BE49-F238E27FC236}">
                    <a16:creationId xmlns:a16="http://schemas.microsoft.com/office/drawing/2014/main" id="{606180DB-15FC-5C56-C376-65CEE12691A7}"/>
                  </a:ext>
                </a:extLst>
              </p:cNvPr>
              <p:cNvSpPr/>
              <p:nvPr/>
            </p:nvSpPr>
            <p:spPr bwMode="auto">
              <a:xfrm>
                <a:off x="9169448" y="1719816"/>
                <a:ext cx="142742" cy="53950"/>
              </a:xfrm>
              <a:custGeom>
                <a:avLst/>
                <a:gdLst>
                  <a:gd name="T0" fmla="*/ 125 w 326"/>
                  <a:gd name="T1" fmla="*/ 91 h 123"/>
                  <a:gd name="T2" fmla="*/ 88 w 326"/>
                  <a:gd name="T3" fmla="*/ 5 h 123"/>
                  <a:gd name="T4" fmla="*/ 243 w 326"/>
                  <a:gd name="T5" fmla="*/ 24 h 123"/>
                  <a:gd name="T6" fmla="*/ 326 w 326"/>
                  <a:gd name="T7" fmla="*/ 73 h 123"/>
                  <a:gd name="T8" fmla="*/ 257 w 326"/>
                  <a:gd name="T9" fmla="*/ 123 h 123"/>
                  <a:gd name="T10" fmla="*/ 125 w 326"/>
                  <a:gd name="T11" fmla="*/ 9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6" h="123">
                    <a:moveTo>
                      <a:pt x="125" y="91"/>
                    </a:moveTo>
                    <a:cubicBezTo>
                      <a:pt x="94" y="76"/>
                      <a:pt x="0" y="9"/>
                      <a:pt x="88" y="5"/>
                    </a:cubicBezTo>
                    <a:cubicBezTo>
                      <a:pt x="174" y="0"/>
                      <a:pt x="204" y="19"/>
                      <a:pt x="243" y="24"/>
                    </a:cubicBezTo>
                    <a:cubicBezTo>
                      <a:pt x="284" y="27"/>
                      <a:pt x="326" y="32"/>
                      <a:pt x="326" y="73"/>
                    </a:cubicBezTo>
                    <a:cubicBezTo>
                      <a:pt x="326" y="115"/>
                      <a:pt x="326" y="123"/>
                      <a:pt x="257" y="123"/>
                    </a:cubicBezTo>
                    <a:cubicBezTo>
                      <a:pt x="189" y="123"/>
                      <a:pt x="152" y="105"/>
                      <a:pt x="125" y="9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7" name="îSlîďê">
                <a:extLst>
                  <a:ext uri="{FF2B5EF4-FFF2-40B4-BE49-F238E27FC236}">
                    <a16:creationId xmlns:a16="http://schemas.microsoft.com/office/drawing/2014/main" id="{CC8472B5-4749-916F-E845-CDE07EA2C804}"/>
                  </a:ext>
                </a:extLst>
              </p:cNvPr>
              <p:cNvSpPr/>
              <p:nvPr/>
            </p:nvSpPr>
            <p:spPr bwMode="auto">
              <a:xfrm>
                <a:off x="9956215" y="1906392"/>
                <a:ext cx="106776" cy="46082"/>
              </a:xfrm>
              <a:custGeom>
                <a:avLst/>
                <a:gdLst>
                  <a:gd name="T0" fmla="*/ 106 w 243"/>
                  <a:gd name="T1" fmla="*/ 101 h 105"/>
                  <a:gd name="T2" fmla="*/ 211 w 243"/>
                  <a:gd name="T3" fmla="*/ 87 h 105"/>
                  <a:gd name="T4" fmla="*/ 172 w 243"/>
                  <a:gd name="T5" fmla="*/ 27 h 105"/>
                  <a:gd name="T6" fmla="*/ 32 w 243"/>
                  <a:gd name="T7" fmla="*/ 40 h 105"/>
                  <a:gd name="T8" fmla="*/ 106 w 243"/>
                  <a:gd name="T9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105">
                    <a:moveTo>
                      <a:pt x="106" y="101"/>
                    </a:moveTo>
                    <a:cubicBezTo>
                      <a:pt x="158" y="104"/>
                      <a:pt x="206" y="105"/>
                      <a:pt x="211" y="87"/>
                    </a:cubicBezTo>
                    <a:cubicBezTo>
                      <a:pt x="216" y="69"/>
                      <a:pt x="243" y="27"/>
                      <a:pt x="172" y="27"/>
                    </a:cubicBezTo>
                    <a:cubicBezTo>
                      <a:pt x="98" y="27"/>
                      <a:pt x="64" y="0"/>
                      <a:pt x="32" y="40"/>
                    </a:cubicBezTo>
                    <a:cubicBezTo>
                      <a:pt x="0" y="82"/>
                      <a:pt x="24" y="96"/>
                      <a:pt x="106" y="10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8" name="ís1íḓè">
                <a:extLst>
                  <a:ext uri="{FF2B5EF4-FFF2-40B4-BE49-F238E27FC236}">
                    <a16:creationId xmlns:a16="http://schemas.microsoft.com/office/drawing/2014/main" id="{7FE8A0DA-396B-F7EA-7502-5FFFFF688283}"/>
                  </a:ext>
                </a:extLst>
              </p:cNvPr>
              <p:cNvSpPr/>
              <p:nvPr/>
            </p:nvSpPr>
            <p:spPr bwMode="auto">
              <a:xfrm>
                <a:off x="9196423" y="2965155"/>
                <a:ext cx="20231" cy="22479"/>
              </a:xfrm>
              <a:custGeom>
                <a:avLst/>
                <a:gdLst>
                  <a:gd name="T0" fmla="*/ 15 w 47"/>
                  <a:gd name="T1" fmla="*/ 46 h 51"/>
                  <a:gd name="T2" fmla="*/ 23 w 47"/>
                  <a:gd name="T3" fmla="*/ 0 h 51"/>
                  <a:gd name="T4" fmla="*/ 47 w 47"/>
                  <a:gd name="T5" fmla="*/ 32 h 51"/>
                  <a:gd name="T6" fmla="*/ 15 w 47"/>
                  <a:gd name="T7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51">
                    <a:moveTo>
                      <a:pt x="15" y="46"/>
                    </a:moveTo>
                    <a:cubicBezTo>
                      <a:pt x="0" y="51"/>
                      <a:pt x="23" y="0"/>
                      <a:pt x="23" y="0"/>
                    </a:cubicBezTo>
                    <a:cubicBezTo>
                      <a:pt x="23" y="0"/>
                      <a:pt x="47" y="19"/>
                      <a:pt x="47" y="32"/>
                    </a:cubicBezTo>
                    <a:cubicBezTo>
                      <a:pt x="47" y="46"/>
                      <a:pt x="28" y="41"/>
                      <a:pt x="15" y="4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9" name="íśľíḑè">
                <a:extLst>
                  <a:ext uri="{FF2B5EF4-FFF2-40B4-BE49-F238E27FC236}">
                    <a16:creationId xmlns:a16="http://schemas.microsoft.com/office/drawing/2014/main" id="{F864F9E3-6A1E-AE0D-0F6A-24C7896E1AE7}"/>
                  </a:ext>
                </a:extLst>
              </p:cNvPr>
              <p:cNvSpPr/>
              <p:nvPr/>
            </p:nvSpPr>
            <p:spPr bwMode="auto">
              <a:xfrm>
                <a:off x="9224522" y="2905585"/>
                <a:ext cx="47206" cy="56198"/>
              </a:xfrm>
              <a:custGeom>
                <a:avLst/>
                <a:gdLst>
                  <a:gd name="T0" fmla="*/ 21 w 107"/>
                  <a:gd name="T1" fmla="*/ 109 h 128"/>
                  <a:gd name="T2" fmla="*/ 45 w 107"/>
                  <a:gd name="T3" fmla="*/ 72 h 128"/>
                  <a:gd name="T4" fmla="*/ 90 w 107"/>
                  <a:gd name="T5" fmla="*/ 45 h 128"/>
                  <a:gd name="T6" fmla="*/ 68 w 107"/>
                  <a:gd name="T7" fmla="*/ 113 h 128"/>
                  <a:gd name="T8" fmla="*/ 21 w 107"/>
                  <a:gd name="T9" fmla="*/ 10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8">
                    <a:moveTo>
                      <a:pt x="21" y="109"/>
                    </a:moveTo>
                    <a:cubicBezTo>
                      <a:pt x="0" y="123"/>
                      <a:pt x="21" y="91"/>
                      <a:pt x="45" y="72"/>
                    </a:cubicBezTo>
                    <a:cubicBezTo>
                      <a:pt x="68" y="54"/>
                      <a:pt x="85" y="0"/>
                      <a:pt x="90" y="45"/>
                    </a:cubicBezTo>
                    <a:cubicBezTo>
                      <a:pt x="94" y="91"/>
                      <a:pt x="107" y="99"/>
                      <a:pt x="68" y="113"/>
                    </a:cubicBezTo>
                    <a:cubicBezTo>
                      <a:pt x="26" y="128"/>
                      <a:pt x="36" y="99"/>
                      <a:pt x="21" y="10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0" name="íślîḍè">
                <a:extLst>
                  <a:ext uri="{FF2B5EF4-FFF2-40B4-BE49-F238E27FC236}">
                    <a16:creationId xmlns:a16="http://schemas.microsoft.com/office/drawing/2014/main" id="{D7CCCB21-957C-9139-E23A-7A0D0F2C13FF}"/>
                  </a:ext>
                </a:extLst>
              </p:cNvPr>
              <p:cNvSpPr/>
              <p:nvPr/>
            </p:nvSpPr>
            <p:spPr bwMode="auto">
              <a:xfrm>
                <a:off x="9397611" y="2741488"/>
                <a:ext cx="49454" cy="38214"/>
              </a:xfrm>
              <a:custGeom>
                <a:avLst/>
                <a:gdLst>
                  <a:gd name="T0" fmla="*/ 30 w 114"/>
                  <a:gd name="T1" fmla="*/ 12 h 87"/>
                  <a:gd name="T2" fmla="*/ 12 w 114"/>
                  <a:gd name="T3" fmla="*/ 61 h 87"/>
                  <a:gd name="T4" fmla="*/ 55 w 114"/>
                  <a:gd name="T5" fmla="*/ 78 h 87"/>
                  <a:gd name="T6" fmla="*/ 97 w 114"/>
                  <a:gd name="T7" fmla="*/ 31 h 87"/>
                  <a:gd name="T8" fmla="*/ 30 w 114"/>
                  <a:gd name="T9" fmla="*/ 1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87">
                    <a:moveTo>
                      <a:pt x="30" y="12"/>
                    </a:moveTo>
                    <a:cubicBezTo>
                      <a:pt x="8" y="27"/>
                      <a:pt x="0" y="40"/>
                      <a:pt x="12" y="61"/>
                    </a:cubicBezTo>
                    <a:cubicBezTo>
                      <a:pt x="23" y="81"/>
                      <a:pt x="33" y="87"/>
                      <a:pt x="55" y="78"/>
                    </a:cubicBezTo>
                    <a:cubicBezTo>
                      <a:pt x="77" y="69"/>
                      <a:pt x="114" y="54"/>
                      <a:pt x="97" y="31"/>
                    </a:cubicBezTo>
                    <a:cubicBezTo>
                      <a:pt x="79" y="9"/>
                      <a:pt x="45" y="0"/>
                      <a:pt x="30" y="1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1" name="íṡḻidê">
                <a:extLst>
                  <a:ext uri="{FF2B5EF4-FFF2-40B4-BE49-F238E27FC236}">
                    <a16:creationId xmlns:a16="http://schemas.microsoft.com/office/drawing/2014/main" id="{94171BCE-6762-E441-1562-939B312620B0}"/>
                  </a:ext>
                </a:extLst>
              </p:cNvPr>
              <p:cNvSpPr/>
              <p:nvPr/>
            </p:nvSpPr>
            <p:spPr bwMode="auto">
              <a:xfrm>
                <a:off x="9279595" y="2894346"/>
                <a:ext cx="32595" cy="37091"/>
              </a:xfrm>
              <a:custGeom>
                <a:avLst/>
                <a:gdLst>
                  <a:gd name="T0" fmla="*/ 0 w 76"/>
                  <a:gd name="T1" fmla="*/ 61 h 84"/>
                  <a:gd name="T2" fmla="*/ 44 w 76"/>
                  <a:gd name="T3" fmla="*/ 64 h 84"/>
                  <a:gd name="T4" fmla="*/ 70 w 76"/>
                  <a:gd name="T5" fmla="*/ 4 h 84"/>
                  <a:gd name="T6" fmla="*/ 13 w 76"/>
                  <a:gd name="T7" fmla="*/ 24 h 84"/>
                  <a:gd name="T8" fmla="*/ 0 w 76"/>
                  <a:gd name="T9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4">
                    <a:moveTo>
                      <a:pt x="0" y="61"/>
                    </a:moveTo>
                    <a:cubicBezTo>
                      <a:pt x="0" y="74"/>
                      <a:pt x="12" y="84"/>
                      <a:pt x="44" y="64"/>
                    </a:cubicBezTo>
                    <a:cubicBezTo>
                      <a:pt x="74" y="44"/>
                      <a:pt x="76" y="9"/>
                      <a:pt x="70" y="4"/>
                    </a:cubicBezTo>
                    <a:cubicBezTo>
                      <a:pt x="62" y="0"/>
                      <a:pt x="23" y="14"/>
                      <a:pt x="13" y="24"/>
                    </a:cubicBezTo>
                    <a:cubicBezTo>
                      <a:pt x="5" y="36"/>
                      <a:pt x="0" y="58"/>
                      <a:pt x="0" y="6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2" name="iṡļïde">
                <a:extLst>
                  <a:ext uri="{FF2B5EF4-FFF2-40B4-BE49-F238E27FC236}">
                    <a16:creationId xmlns:a16="http://schemas.microsoft.com/office/drawing/2014/main" id="{87AB493F-C4C1-3D68-9A77-42B92D658631}"/>
                  </a:ext>
                </a:extLst>
              </p:cNvPr>
              <p:cNvSpPr/>
              <p:nvPr/>
            </p:nvSpPr>
            <p:spPr bwMode="auto">
              <a:xfrm>
                <a:off x="9324553" y="2810050"/>
                <a:ext cx="70809" cy="76429"/>
              </a:xfrm>
              <a:custGeom>
                <a:avLst/>
                <a:gdLst>
                  <a:gd name="T0" fmla="*/ 2 w 162"/>
                  <a:gd name="T1" fmla="*/ 171 h 176"/>
                  <a:gd name="T2" fmla="*/ 26 w 162"/>
                  <a:gd name="T3" fmla="*/ 144 h 176"/>
                  <a:gd name="T4" fmla="*/ 79 w 162"/>
                  <a:gd name="T5" fmla="*/ 87 h 176"/>
                  <a:gd name="T6" fmla="*/ 116 w 162"/>
                  <a:gd name="T7" fmla="*/ 23 h 176"/>
                  <a:gd name="T8" fmla="*/ 142 w 162"/>
                  <a:gd name="T9" fmla="*/ 31 h 176"/>
                  <a:gd name="T10" fmla="*/ 95 w 162"/>
                  <a:gd name="T11" fmla="*/ 89 h 176"/>
                  <a:gd name="T12" fmla="*/ 49 w 162"/>
                  <a:gd name="T13" fmla="*/ 151 h 176"/>
                  <a:gd name="T14" fmla="*/ 2 w 162"/>
                  <a:gd name="T15" fmla="*/ 17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" h="176">
                    <a:moveTo>
                      <a:pt x="2" y="171"/>
                    </a:moveTo>
                    <a:cubicBezTo>
                      <a:pt x="0" y="163"/>
                      <a:pt x="2" y="169"/>
                      <a:pt x="26" y="144"/>
                    </a:cubicBezTo>
                    <a:cubicBezTo>
                      <a:pt x="46" y="120"/>
                      <a:pt x="72" y="117"/>
                      <a:pt x="79" y="87"/>
                    </a:cubicBezTo>
                    <a:cubicBezTo>
                      <a:pt x="85" y="55"/>
                      <a:pt x="100" y="33"/>
                      <a:pt x="116" y="23"/>
                    </a:cubicBezTo>
                    <a:cubicBezTo>
                      <a:pt x="135" y="11"/>
                      <a:pt x="162" y="0"/>
                      <a:pt x="142" y="31"/>
                    </a:cubicBezTo>
                    <a:cubicBezTo>
                      <a:pt x="121" y="62"/>
                      <a:pt x="100" y="73"/>
                      <a:pt x="95" y="89"/>
                    </a:cubicBezTo>
                    <a:cubicBezTo>
                      <a:pt x="90" y="105"/>
                      <a:pt x="72" y="134"/>
                      <a:pt x="49" y="151"/>
                    </a:cubicBezTo>
                    <a:cubicBezTo>
                      <a:pt x="27" y="169"/>
                      <a:pt x="5" y="176"/>
                      <a:pt x="2" y="17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3" name="ïśḷiďê">
                <a:extLst>
                  <a:ext uri="{FF2B5EF4-FFF2-40B4-BE49-F238E27FC236}">
                    <a16:creationId xmlns:a16="http://schemas.microsoft.com/office/drawing/2014/main" id="{69577499-B900-F356-CF42-BD5D47DD0CA9}"/>
                  </a:ext>
                </a:extLst>
              </p:cNvPr>
              <p:cNvSpPr/>
              <p:nvPr/>
            </p:nvSpPr>
            <p:spPr bwMode="auto">
              <a:xfrm>
                <a:off x="7685831" y="4077868"/>
                <a:ext cx="83172" cy="131503"/>
              </a:xfrm>
              <a:custGeom>
                <a:avLst/>
                <a:gdLst>
                  <a:gd name="T0" fmla="*/ 37 w 190"/>
                  <a:gd name="T1" fmla="*/ 49 h 300"/>
                  <a:gd name="T2" fmla="*/ 0 w 190"/>
                  <a:gd name="T3" fmla="*/ 156 h 300"/>
                  <a:gd name="T4" fmla="*/ 56 w 190"/>
                  <a:gd name="T5" fmla="*/ 284 h 300"/>
                  <a:gd name="T6" fmla="*/ 131 w 190"/>
                  <a:gd name="T7" fmla="*/ 239 h 300"/>
                  <a:gd name="T8" fmla="*/ 147 w 190"/>
                  <a:gd name="T9" fmla="*/ 137 h 300"/>
                  <a:gd name="T10" fmla="*/ 37 w 190"/>
                  <a:gd name="T11" fmla="*/ 4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300">
                    <a:moveTo>
                      <a:pt x="37" y="49"/>
                    </a:moveTo>
                    <a:cubicBezTo>
                      <a:pt x="20" y="84"/>
                      <a:pt x="0" y="118"/>
                      <a:pt x="0" y="156"/>
                    </a:cubicBezTo>
                    <a:cubicBezTo>
                      <a:pt x="0" y="193"/>
                      <a:pt x="42" y="268"/>
                      <a:pt x="56" y="284"/>
                    </a:cubicBezTo>
                    <a:cubicBezTo>
                      <a:pt x="69" y="300"/>
                      <a:pt x="94" y="273"/>
                      <a:pt x="131" y="239"/>
                    </a:cubicBezTo>
                    <a:cubicBezTo>
                      <a:pt x="168" y="204"/>
                      <a:pt x="190" y="207"/>
                      <a:pt x="147" y="137"/>
                    </a:cubicBezTo>
                    <a:cubicBezTo>
                      <a:pt x="104" y="67"/>
                      <a:pt x="62" y="0"/>
                      <a:pt x="37" y="49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4" name="îṣļïḓê">
                <a:extLst>
                  <a:ext uri="{FF2B5EF4-FFF2-40B4-BE49-F238E27FC236}">
                    <a16:creationId xmlns:a16="http://schemas.microsoft.com/office/drawing/2014/main" id="{5D12E793-FC11-6690-4955-4420934D6AE9}"/>
                  </a:ext>
                </a:extLst>
              </p:cNvPr>
              <p:cNvSpPr/>
              <p:nvPr/>
            </p:nvSpPr>
            <p:spPr bwMode="auto">
              <a:xfrm>
                <a:off x="10205732" y="4995013"/>
                <a:ext cx="55074" cy="73057"/>
              </a:xfrm>
              <a:custGeom>
                <a:avLst/>
                <a:gdLst>
                  <a:gd name="T0" fmla="*/ 60 w 127"/>
                  <a:gd name="T1" fmla="*/ 27 h 167"/>
                  <a:gd name="T2" fmla="*/ 21 w 127"/>
                  <a:gd name="T3" fmla="*/ 65 h 167"/>
                  <a:gd name="T4" fmla="*/ 28 w 127"/>
                  <a:gd name="T5" fmla="*/ 133 h 167"/>
                  <a:gd name="T6" fmla="*/ 110 w 127"/>
                  <a:gd name="T7" fmla="*/ 133 h 167"/>
                  <a:gd name="T8" fmla="*/ 105 w 127"/>
                  <a:gd name="T9" fmla="*/ 22 h 167"/>
                  <a:gd name="T10" fmla="*/ 60 w 127"/>
                  <a:gd name="T11" fmla="*/ 2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67">
                    <a:moveTo>
                      <a:pt x="60" y="27"/>
                    </a:moveTo>
                    <a:cubicBezTo>
                      <a:pt x="64" y="55"/>
                      <a:pt x="43" y="49"/>
                      <a:pt x="21" y="65"/>
                    </a:cubicBezTo>
                    <a:cubicBezTo>
                      <a:pt x="0" y="82"/>
                      <a:pt x="6" y="108"/>
                      <a:pt x="28" y="133"/>
                    </a:cubicBezTo>
                    <a:cubicBezTo>
                      <a:pt x="50" y="156"/>
                      <a:pt x="90" y="167"/>
                      <a:pt x="110" y="133"/>
                    </a:cubicBezTo>
                    <a:cubicBezTo>
                      <a:pt x="127" y="98"/>
                      <a:pt x="115" y="44"/>
                      <a:pt x="105" y="22"/>
                    </a:cubicBezTo>
                    <a:cubicBezTo>
                      <a:pt x="92" y="0"/>
                      <a:pt x="59" y="0"/>
                      <a:pt x="60" y="2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5" name="íŝlïďê">
                <a:extLst>
                  <a:ext uri="{FF2B5EF4-FFF2-40B4-BE49-F238E27FC236}">
                    <a16:creationId xmlns:a16="http://schemas.microsoft.com/office/drawing/2014/main" id="{3E023F69-D18C-09BD-2861-CA9BBEA1874D}"/>
                  </a:ext>
                </a:extLst>
              </p:cNvPr>
              <p:cNvSpPr/>
              <p:nvPr/>
            </p:nvSpPr>
            <p:spPr bwMode="auto">
              <a:xfrm>
                <a:off x="10020280" y="4789330"/>
                <a:ext cx="58446" cy="59570"/>
              </a:xfrm>
              <a:custGeom>
                <a:avLst/>
                <a:gdLst>
                  <a:gd name="T0" fmla="*/ 50 w 134"/>
                  <a:gd name="T1" fmla="*/ 103 h 136"/>
                  <a:gd name="T2" fmla="*/ 134 w 134"/>
                  <a:gd name="T3" fmla="*/ 119 h 136"/>
                  <a:gd name="T4" fmla="*/ 82 w 134"/>
                  <a:gd name="T5" fmla="*/ 37 h 136"/>
                  <a:gd name="T6" fmla="*/ 3 w 134"/>
                  <a:gd name="T7" fmla="*/ 39 h 136"/>
                  <a:gd name="T8" fmla="*/ 50 w 134"/>
                  <a:gd name="T9" fmla="*/ 10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6">
                    <a:moveTo>
                      <a:pt x="50" y="103"/>
                    </a:moveTo>
                    <a:cubicBezTo>
                      <a:pt x="78" y="136"/>
                      <a:pt x="134" y="119"/>
                      <a:pt x="134" y="119"/>
                    </a:cubicBezTo>
                    <a:cubicBezTo>
                      <a:pt x="134" y="119"/>
                      <a:pt x="130" y="71"/>
                      <a:pt x="82" y="37"/>
                    </a:cubicBezTo>
                    <a:cubicBezTo>
                      <a:pt x="34" y="0"/>
                      <a:pt x="9" y="12"/>
                      <a:pt x="3" y="39"/>
                    </a:cubicBezTo>
                    <a:cubicBezTo>
                      <a:pt x="0" y="66"/>
                      <a:pt x="27" y="77"/>
                      <a:pt x="50" y="10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6" name="ïşḷïdé">
                <a:extLst>
                  <a:ext uri="{FF2B5EF4-FFF2-40B4-BE49-F238E27FC236}">
                    <a16:creationId xmlns:a16="http://schemas.microsoft.com/office/drawing/2014/main" id="{99EB168A-CF96-48E5-3629-D82BA504BE50}"/>
                  </a:ext>
                </a:extLst>
              </p:cNvPr>
              <p:cNvSpPr/>
              <p:nvPr/>
            </p:nvSpPr>
            <p:spPr bwMode="auto">
              <a:xfrm>
                <a:off x="6596721" y="3273118"/>
                <a:ext cx="89916" cy="52826"/>
              </a:xfrm>
              <a:custGeom>
                <a:avLst/>
                <a:gdLst>
                  <a:gd name="T0" fmla="*/ 25 w 207"/>
                  <a:gd name="T1" fmla="*/ 116 h 121"/>
                  <a:gd name="T2" fmla="*/ 67 w 207"/>
                  <a:gd name="T3" fmla="*/ 43 h 121"/>
                  <a:gd name="T4" fmla="*/ 163 w 207"/>
                  <a:gd name="T5" fmla="*/ 48 h 121"/>
                  <a:gd name="T6" fmla="*/ 25 w 207"/>
                  <a:gd name="T7" fmla="*/ 11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21">
                    <a:moveTo>
                      <a:pt x="25" y="116"/>
                    </a:moveTo>
                    <a:cubicBezTo>
                      <a:pt x="0" y="111"/>
                      <a:pt x="32" y="43"/>
                      <a:pt x="67" y="43"/>
                    </a:cubicBezTo>
                    <a:cubicBezTo>
                      <a:pt x="101" y="43"/>
                      <a:pt x="207" y="0"/>
                      <a:pt x="163" y="48"/>
                    </a:cubicBezTo>
                    <a:cubicBezTo>
                      <a:pt x="120" y="96"/>
                      <a:pt x="47" y="121"/>
                      <a:pt x="25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7" name="ïṡ1íḍè">
                <a:extLst>
                  <a:ext uri="{FF2B5EF4-FFF2-40B4-BE49-F238E27FC236}">
                    <a16:creationId xmlns:a16="http://schemas.microsoft.com/office/drawing/2014/main" id="{D5B33A73-57DD-0E1C-1F0D-5CDA1A8082D7}"/>
                  </a:ext>
                </a:extLst>
              </p:cNvPr>
              <p:cNvSpPr/>
              <p:nvPr/>
            </p:nvSpPr>
            <p:spPr bwMode="auto">
              <a:xfrm>
                <a:off x="6400029" y="3277614"/>
                <a:ext cx="92164" cy="42710"/>
              </a:xfrm>
              <a:custGeom>
                <a:avLst/>
                <a:gdLst>
                  <a:gd name="T0" fmla="*/ 88 w 211"/>
                  <a:gd name="T1" fmla="*/ 86 h 96"/>
                  <a:gd name="T2" fmla="*/ 20 w 211"/>
                  <a:gd name="T3" fmla="*/ 33 h 96"/>
                  <a:gd name="T4" fmla="*/ 98 w 211"/>
                  <a:gd name="T5" fmla="*/ 23 h 96"/>
                  <a:gd name="T6" fmla="*/ 183 w 211"/>
                  <a:gd name="T7" fmla="*/ 72 h 96"/>
                  <a:gd name="T8" fmla="*/ 88 w 211"/>
                  <a:gd name="T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96">
                    <a:moveTo>
                      <a:pt x="88" y="86"/>
                    </a:moveTo>
                    <a:cubicBezTo>
                      <a:pt x="38" y="86"/>
                      <a:pt x="0" y="53"/>
                      <a:pt x="20" y="33"/>
                    </a:cubicBezTo>
                    <a:cubicBezTo>
                      <a:pt x="38" y="15"/>
                      <a:pt x="48" y="0"/>
                      <a:pt x="98" y="23"/>
                    </a:cubicBezTo>
                    <a:cubicBezTo>
                      <a:pt x="146" y="48"/>
                      <a:pt x="211" y="48"/>
                      <a:pt x="183" y="72"/>
                    </a:cubicBezTo>
                    <a:cubicBezTo>
                      <a:pt x="154" y="96"/>
                      <a:pt x="125" y="86"/>
                      <a:pt x="88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8" name="ïśliḍè">
                <a:extLst>
                  <a:ext uri="{FF2B5EF4-FFF2-40B4-BE49-F238E27FC236}">
                    <a16:creationId xmlns:a16="http://schemas.microsoft.com/office/drawing/2014/main" id="{DB752F29-2756-4520-6D0E-18C4BEEC9F3A}"/>
                  </a:ext>
                </a:extLst>
              </p:cNvPr>
              <p:cNvSpPr/>
              <p:nvPr/>
            </p:nvSpPr>
            <p:spPr bwMode="auto">
              <a:xfrm>
                <a:off x="6130281" y="3206805"/>
                <a:ext cx="94412" cy="47206"/>
              </a:xfrm>
              <a:custGeom>
                <a:avLst/>
                <a:gdLst>
                  <a:gd name="T0" fmla="*/ 204 w 217"/>
                  <a:gd name="T1" fmla="*/ 86 h 109"/>
                  <a:gd name="T2" fmla="*/ 161 w 217"/>
                  <a:gd name="T3" fmla="*/ 3 h 109"/>
                  <a:gd name="T4" fmla="*/ 50 w 217"/>
                  <a:gd name="T5" fmla="*/ 52 h 109"/>
                  <a:gd name="T6" fmla="*/ 151 w 217"/>
                  <a:gd name="T7" fmla="*/ 91 h 109"/>
                  <a:gd name="T8" fmla="*/ 204 w 217"/>
                  <a:gd name="T9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09">
                    <a:moveTo>
                      <a:pt x="204" y="86"/>
                    </a:moveTo>
                    <a:cubicBezTo>
                      <a:pt x="178" y="53"/>
                      <a:pt x="204" y="0"/>
                      <a:pt x="161" y="3"/>
                    </a:cubicBezTo>
                    <a:cubicBezTo>
                      <a:pt x="116" y="8"/>
                      <a:pt x="0" y="13"/>
                      <a:pt x="50" y="52"/>
                    </a:cubicBezTo>
                    <a:cubicBezTo>
                      <a:pt x="97" y="91"/>
                      <a:pt x="125" y="72"/>
                      <a:pt x="151" y="91"/>
                    </a:cubicBezTo>
                    <a:cubicBezTo>
                      <a:pt x="173" y="109"/>
                      <a:pt x="217" y="105"/>
                      <a:pt x="204" y="8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9" name="îslíďê">
                <a:extLst>
                  <a:ext uri="{FF2B5EF4-FFF2-40B4-BE49-F238E27FC236}">
                    <a16:creationId xmlns:a16="http://schemas.microsoft.com/office/drawing/2014/main" id="{37D1E66B-E032-A593-936C-63910D54DC0A}"/>
                  </a:ext>
                </a:extLst>
              </p:cNvPr>
              <p:cNvSpPr/>
              <p:nvPr/>
            </p:nvSpPr>
            <p:spPr bwMode="auto">
              <a:xfrm>
                <a:off x="6045985" y="3094409"/>
                <a:ext cx="55074" cy="88793"/>
              </a:xfrm>
              <a:custGeom>
                <a:avLst/>
                <a:gdLst>
                  <a:gd name="T0" fmla="*/ 116 w 126"/>
                  <a:gd name="T1" fmla="*/ 116 h 203"/>
                  <a:gd name="T2" fmla="*/ 83 w 126"/>
                  <a:gd name="T3" fmla="*/ 44 h 203"/>
                  <a:gd name="T4" fmla="*/ 28 w 126"/>
                  <a:gd name="T5" fmla="*/ 49 h 203"/>
                  <a:gd name="T6" fmla="*/ 37 w 126"/>
                  <a:gd name="T7" fmla="*/ 178 h 203"/>
                  <a:gd name="T8" fmla="*/ 116 w 126"/>
                  <a:gd name="T9" fmla="*/ 1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03">
                    <a:moveTo>
                      <a:pt x="116" y="116"/>
                    </a:moveTo>
                    <a:cubicBezTo>
                      <a:pt x="111" y="88"/>
                      <a:pt x="90" y="44"/>
                      <a:pt x="83" y="44"/>
                    </a:cubicBezTo>
                    <a:cubicBezTo>
                      <a:pt x="73" y="44"/>
                      <a:pt x="33" y="0"/>
                      <a:pt x="28" y="49"/>
                    </a:cubicBezTo>
                    <a:cubicBezTo>
                      <a:pt x="23" y="96"/>
                      <a:pt x="0" y="155"/>
                      <a:pt x="37" y="178"/>
                    </a:cubicBezTo>
                    <a:cubicBezTo>
                      <a:pt x="78" y="203"/>
                      <a:pt x="126" y="170"/>
                      <a:pt x="116" y="116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0" name="ïṥļïḓè">
                <a:extLst>
                  <a:ext uri="{FF2B5EF4-FFF2-40B4-BE49-F238E27FC236}">
                    <a16:creationId xmlns:a16="http://schemas.microsoft.com/office/drawing/2014/main" id="{5E759E05-88C6-1822-A32B-41CA9448F32F}"/>
                  </a:ext>
                </a:extLst>
              </p:cNvPr>
              <p:cNvSpPr/>
              <p:nvPr/>
            </p:nvSpPr>
            <p:spPr bwMode="auto">
              <a:xfrm>
                <a:off x="5925722" y="3140492"/>
                <a:ext cx="34843" cy="29223"/>
              </a:xfrm>
              <a:custGeom>
                <a:avLst/>
                <a:gdLst>
                  <a:gd name="T0" fmla="*/ 53 w 79"/>
                  <a:gd name="T1" fmla="*/ 67 h 67"/>
                  <a:gd name="T2" fmla="*/ 48 w 79"/>
                  <a:gd name="T3" fmla="*/ 0 h 67"/>
                  <a:gd name="T4" fmla="*/ 5 w 79"/>
                  <a:gd name="T5" fmla="*/ 44 h 67"/>
                  <a:gd name="T6" fmla="*/ 53 w 79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67">
                    <a:moveTo>
                      <a:pt x="53" y="67"/>
                    </a:moveTo>
                    <a:cubicBezTo>
                      <a:pt x="79" y="67"/>
                      <a:pt x="68" y="0"/>
                      <a:pt x="48" y="0"/>
                    </a:cubicBezTo>
                    <a:cubicBezTo>
                      <a:pt x="27" y="0"/>
                      <a:pt x="0" y="24"/>
                      <a:pt x="5" y="44"/>
                    </a:cubicBezTo>
                    <a:cubicBezTo>
                      <a:pt x="9" y="64"/>
                      <a:pt x="32" y="67"/>
                      <a:pt x="53" y="6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1" name="îSľîde">
                <a:extLst>
                  <a:ext uri="{FF2B5EF4-FFF2-40B4-BE49-F238E27FC236}">
                    <a16:creationId xmlns:a16="http://schemas.microsoft.com/office/drawing/2014/main" id="{2FC450D0-0D4B-00A4-70A3-9A93667524F9}"/>
                  </a:ext>
                </a:extLst>
              </p:cNvPr>
              <p:cNvSpPr/>
              <p:nvPr/>
            </p:nvSpPr>
            <p:spPr bwMode="auto">
              <a:xfrm>
                <a:off x="6106678" y="2548168"/>
                <a:ext cx="47206" cy="75305"/>
              </a:xfrm>
              <a:custGeom>
                <a:avLst/>
                <a:gdLst>
                  <a:gd name="T0" fmla="*/ 34 w 108"/>
                  <a:gd name="T1" fmla="*/ 153 h 172"/>
                  <a:gd name="T2" fmla="*/ 25 w 108"/>
                  <a:gd name="T3" fmla="*/ 67 h 172"/>
                  <a:gd name="T4" fmla="*/ 88 w 108"/>
                  <a:gd name="T5" fmla="*/ 57 h 172"/>
                  <a:gd name="T6" fmla="*/ 68 w 108"/>
                  <a:gd name="T7" fmla="*/ 153 h 172"/>
                  <a:gd name="T8" fmla="*/ 34 w 108"/>
                  <a:gd name="T9" fmla="*/ 15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72">
                    <a:moveTo>
                      <a:pt x="34" y="153"/>
                    </a:moveTo>
                    <a:cubicBezTo>
                      <a:pt x="25" y="131"/>
                      <a:pt x="0" y="101"/>
                      <a:pt x="25" y="67"/>
                    </a:cubicBezTo>
                    <a:cubicBezTo>
                      <a:pt x="48" y="33"/>
                      <a:pt x="68" y="0"/>
                      <a:pt x="88" y="57"/>
                    </a:cubicBezTo>
                    <a:cubicBezTo>
                      <a:pt x="108" y="116"/>
                      <a:pt x="88" y="134"/>
                      <a:pt x="68" y="153"/>
                    </a:cubicBezTo>
                    <a:cubicBezTo>
                      <a:pt x="48" y="172"/>
                      <a:pt x="38" y="163"/>
                      <a:pt x="34" y="1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2" name="îS1idé">
                <a:extLst>
                  <a:ext uri="{FF2B5EF4-FFF2-40B4-BE49-F238E27FC236}">
                    <a16:creationId xmlns:a16="http://schemas.microsoft.com/office/drawing/2014/main" id="{C72F010D-A4E2-A4B5-6BD0-952EFD186F69}"/>
                  </a:ext>
                </a:extLst>
              </p:cNvPr>
              <p:cNvSpPr/>
              <p:nvPr/>
            </p:nvSpPr>
            <p:spPr bwMode="auto">
              <a:xfrm>
                <a:off x="6269651" y="2464996"/>
                <a:ext cx="50578" cy="60693"/>
              </a:xfrm>
              <a:custGeom>
                <a:avLst/>
                <a:gdLst>
                  <a:gd name="T0" fmla="*/ 17 w 115"/>
                  <a:gd name="T1" fmla="*/ 121 h 139"/>
                  <a:gd name="T2" fmla="*/ 55 w 115"/>
                  <a:gd name="T3" fmla="*/ 53 h 139"/>
                  <a:gd name="T4" fmla="*/ 105 w 115"/>
                  <a:gd name="T5" fmla="*/ 48 h 139"/>
                  <a:gd name="T6" fmla="*/ 17 w 115"/>
                  <a:gd name="T7" fmla="*/ 121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" h="139">
                    <a:moveTo>
                      <a:pt x="17" y="121"/>
                    </a:moveTo>
                    <a:cubicBezTo>
                      <a:pt x="0" y="111"/>
                      <a:pt x="32" y="63"/>
                      <a:pt x="55" y="53"/>
                    </a:cubicBezTo>
                    <a:cubicBezTo>
                      <a:pt x="79" y="43"/>
                      <a:pt x="115" y="0"/>
                      <a:pt x="105" y="48"/>
                    </a:cubicBezTo>
                    <a:cubicBezTo>
                      <a:pt x="95" y="96"/>
                      <a:pt x="52" y="139"/>
                      <a:pt x="17" y="121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3" name="îṡliďè">
                <a:extLst>
                  <a:ext uri="{FF2B5EF4-FFF2-40B4-BE49-F238E27FC236}">
                    <a16:creationId xmlns:a16="http://schemas.microsoft.com/office/drawing/2014/main" id="{7F01EE03-869C-FBD4-C027-9BD19B2B7339}"/>
                  </a:ext>
                </a:extLst>
              </p:cNvPr>
              <p:cNvSpPr/>
              <p:nvPr/>
            </p:nvSpPr>
            <p:spPr bwMode="auto">
              <a:xfrm>
                <a:off x="6858602" y="4697166"/>
                <a:ext cx="186576" cy="443962"/>
              </a:xfrm>
              <a:custGeom>
                <a:avLst/>
                <a:gdLst>
                  <a:gd name="T0" fmla="*/ 290 w 426"/>
                  <a:gd name="T1" fmla="*/ 193 h 1014"/>
                  <a:gd name="T2" fmla="*/ 135 w 426"/>
                  <a:gd name="T3" fmla="*/ 326 h 1014"/>
                  <a:gd name="T4" fmla="*/ 49 w 426"/>
                  <a:gd name="T5" fmla="*/ 456 h 1014"/>
                  <a:gd name="T6" fmla="*/ 76 w 426"/>
                  <a:gd name="T7" fmla="*/ 646 h 1014"/>
                  <a:gd name="T8" fmla="*/ 21 w 426"/>
                  <a:gd name="T9" fmla="*/ 810 h 1014"/>
                  <a:gd name="T10" fmla="*/ 91 w 426"/>
                  <a:gd name="T11" fmla="*/ 982 h 1014"/>
                  <a:gd name="T12" fmla="*/ 204 w 426"/>
                  <a:gd name="T13" fmla="*/ 963 h 1014"/>
                  <a:gd name="T14" fmla="*/ 279 w 426"/>
                  <a:gd name="T15" fmla="*/ 778 h 1014"/>
                  <a:gd name="T16" fmla="*/ 303 w 426"/>
                  <a:gd name="T17" fmla="*/ 597 h 1014"/>
                  <a:gd name="T18" fmla="*/ 353 w 426"/>
                  <a:gd name="T19" fmla="*/ 439 h 1014"/>
                  <a:gd name="T20" fmla="*/ 401 w 426"/>
                  <a:gd name="T21" fmla="*/ 294 h 1014"/>
                  <a:gd name="T22" fmla="*/ 389 w 426"/>
                  <a:gd name="T23" fmla="*/ 171 h 1014"/>
                  <a:gd name="T24" fmla="*/ 290 w 426"/>
                  <a:gd name="T25" fmla="*/ 19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1014">
                    <a:moveTo>
                      <a:pt x="290" y="193"/>
                    </a:moveTo>
                    <a:cubicBezTo>
                      <a:pt x="268" y="255"/>
                      <a:pt x="184" y="317"/>
                      <a:pt x="135" y="326"/>
                    </a:cubicBezTo>
                    <a:cubicBezTo>
                      <a:pt x="84" y="334"/>
                      <a:pt x="49" y="434"/>
                      <a:pt x="49" y="456"/>
                    </a:cubicBezTo>
                    <a:cubicBezTo>
                      <a:pt x="49" y="479"/>
                      <a:pt x="135" y="580"/>
                      <a:pt x="76" y="646"/>
                    </a:cubicBezTo>
                    <a:cubicBezTo>
                      <a:pt x="16" y="716"/>
                      <a:pt x="0" y="716"/>
                      <a:pt x="21" y="810"/>
                    </a:cubicBezTo>
                    <a:cubicBezTo>
                      <a:pt x="44" y="906"/>
                      <a:pt x="53" y="951"/>
                      <a:pt x="91" y="982"/>
                    </a:cubicBezTo>
                    <a:cubicBezTo>
                      <a:pt x="126" y="1014"/>
                      <a:pt x="163" y="1009"/>
                      <a:pt x="204" y="963"/>
                    </a:cubicBezTo>
                    <a:cubicBezTo>
                      <a:pt x="243" y="919"/>
                      <a:pt x="276" y="892"/>
                      <a:pt x="279" y="778"/>
                    </a:cubicBezTo>
                    <a:cubicBezTo>
                      <a:pt x="284" y="665"/>
                      <a:pt x="258" y="646"/>
                      <a:pt x="303" y="597"/>
                    </a:cubicBezTo>
                    <a:cubicBezTo>
                      <a:pt x="348" y="548"/>
                      <a:pt x="343" y="507"/>
                      <a:pt x="353" y="439"/>
                    </a:cubicBezTo>
                    <a:cubicBezTo>
                      <a:pt x="362" y="371"/>
                      <a:pt x="379" y="326"/>
                      <a:pt x="401" y="294"/>
                    </a:cubicBezTo>
                    <a:cubicBezTo>
                      <a:pt x="426" y="262"/>
                      <a:pt x="399" y="235"/>
                      <a:pt x="389" y="171"/>
                    </a:cubicBezTo>
                    <a:cubicBezTo>
                      <a:pt x="379" y="108"/>
                      <a:pt x="358" y="0"/>
                      <a:pt x="290" y="19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4" name="ï$lïḍé">
                <a:extLst>
                  <a:ext uri="{FF2B5EF4-FFF2-40B4-BE49-F238E27FC236}">
                    <a16:creationId xmlns:a16="http://schemas.microsoft.com/office/drawing/2014/main" id="{A7ADCA96-BC83-3601-BE7B-72AC23B556D7}"/>
                  </a:ext>
                </a:extLst>
              </p:cNvPr>
              <p:cNvSpPr/>
              <p:nvPr/>
            </p:nvSpPr>
            <p:spPr bwMode="auto">
              <a:xfrm>
                <a:off x="4626433" y="1946854"/>
                <a:ext cx="109024" cy="114643"/>
              </a:xfrm>
              <a:custGeom>
                <a:avLst/>
                <a:gdLst>
                  <a:gd name="T0" fmla="*/ 43 w 248"/>
                  <a:gd name="T1" fmla="*/ 215 h 263"/>
                  <a:gd name="T2" fmla="*/ 43 w 248"/>
                  <a:gd name="T3" fmla="*/ 100 h 263"/>
                  <a:gd name="T4" fmla="*/ 127 w 248"/>
                  <a:gd name="T5" fmla="*/ 48 h 263"/>
                  <a:gd name="T6" fmla="*/ 172 w 248"/>
                  <a:gd name="T7" fmla="*/ 186 h 263"/>
                  <a:gd name="T8" fmla="*/ 43 w 248"/>
                  <a:gd name="T9" fmla="*/ 21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63">
                    <a:moveTo>
                      <a:pt x="43" y="215"/>
                    </a:moveTo>
                    <a:cubicBezTo>
                      <a:pt x="19" y="186"/>
                      <a:pt x="0" y="159"/>
                      <a:pt x="43" y="100"/>
                    </a:cubicBezTo>
                    <a:cubicBezTo>
                      <a:pt x="89" y="40"/>
                      <a:pt x="63" y="0"/>
                      <a:pt x="127" y="48"/>
                    </a:cubicBezTo>
                    <a:cubicBezTo>
                      <a:pt x="190" y="97"/>
                      <a:pt x="248" y="134"/>
                      <a:pt x="172" y="186"/>
                    </a:cubicBezTo>
                    <a:cubicBezTo>
                      <a:pt x="93" y="237"/>
                      <a:pt x="85" y="263"/>
                      <a:pt x="43" y="2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5" name="îṩ1ïďé">
                <a:extLst>
                  <a:ext uri="{FF2B5EF4-FFF2-40B4-BE49-F238E27FC236}">
                    <a16:creationId xmlns:a16="http://schemas.microsoft.com/office/drawing/2014/main" id="{177394E0-3BE0-4D34-6A5C-408F5C844F26}"/>
                  </a:ext>
                </a:extLst>
              </p:cNvPr>
              <p:cNvSpPr/>
              <p:nvPr/>
            </p:nvSpPr>
            <p:spPr bwMode="auto">
              <a:xfrm>
                <a:off x="2732573" y="2503210"/>
                <a:ext cx="157353" cy="261881"/>
              </a:xfrm>
              <a:custGeom>
                <a:avLst/>
                <a:gdLst>
                  <a:gd name="T0" fmla="*/ 72 w 360"/>
                  <a:gd name="T1" fmla="*/ 110 h 598"/>
                  <a:gd name="T2" fmla="*/ 52 w 360"/>
                  <a:gd name="T3" fmla="*/ 9 h 598"/>
                  <a:gd name="T4" fmla="*/ 158 w 360"/>
                  <a:gd name="T5" fmla="*/ 77 h 598"/>
                  <a:gd name="T6" fmla="*/ 244 w 360"/>
                  <a:gd name="T7" fmla="*/ 248 h 598"/>
                  <a:gd name="T8" fmla="*/ 249 w 360"/>
                  <a:gd name="T9" fmla="*/ 378 h 598"/>
                  <a:gd name="T10" fmla="*/ 297 w 360"/>
                  <a:gd name="T11" fmla="*/ 541 h 598"/>
                  <a:gd name="T12" fmla="*/ 183 w 360"/>
                  <a:gd name="T13" fmla="*/ 330 h 598"/>
                  <a:gd name="T14" fmla="*/ 125 w 360"/>
                  <a:gd name="T15" fmla="*/ 162 h 598"/>
                  <a:gd name="T16" fmla="*/ 72 w 360"/>
                  <a:gd name="T17" fmla="*/ 11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98">
                    <a:moveTo>
                      <a:pt x="72" y="110"/>
                    </a:moveTo>
                    <a:cubicBezTo>
                      <a:pt x="41" y="61"/>
                      <a:pt x="0" y="0"/>
                      <a:pt x="52" y="9"/>
                    </a:cubicBezTo>
                    <a:cubicBezTo>
                      <a:pt x="106" y="19"/>
                      <a:pt x="101" y="4"/>
                      <a:pt x="158" y="77"/>
                    </a:cubicBezTo>
                    <a:cubicBezTo>
                      <a:pt x="215" y="149"/>
                      <a:pt x="244" y="235"/>
                      <a:pt x="244" y="248"/>
                    </a:cubicBezTo>
                    <a:cubicBezTo>
                      <a:pt x="244" y="263"/>
                      <a:pt x="215" y="282"/>
                      <a:pt x="249" y="378"/>
                    </a:cubicBezTo>
                    <a:cubicBezTo>
                      <a:pt x="283" y="474"/>
                      <a:pt x="360" y="598"/>
                      <a:pt x="297" y="541"/>
                    </a:cubicBezTo>
                    <a:cubicBezTo>
                      <a:pt x="234" y="483"/>
                      <a:pt x="176" y="421"/>
                      <a:pt x="183" y="330"/>
                    </a:cubicBezTo>
                    <a:cubicBezTo>
                      <a:pt x="188" y="238"/>
                      <a:pt x="158" y="205"/>
                      <a:pt x="125" y="162"/>
                    </a:cubicBezTo>
                    <a:cubicBezTo>
                      <a:pt x="91" y="120"/>
                      <a:pt x="96" y="149"/>
                      <a:pt x="72" y="110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6" name="isļîḓè">
                <a:extLst>
                  <a:ext uri="{FF2B5EF4-FFF2-40B4-BE49-F238E27FC236}">
                    <a16:creationId xmlns:a16="http://schemas.microsoft.com/office/drawing/2014/main" id="{A46B976D-76E1-3FC0-5700-FD7DC2F20755}"/>
                  </a:ext>
                </a:extLst>
              </p:cNvPr>
              <p:cNvSpPr/>
              <p:nvPr/>
            </p:nvSpPr>
            <p:spPr bwMode="auto">
              <a:xfrm>
                <a:off x="3587901" y="1519752"/>
                <a:ext cx="39339" cy="42710"/>
              </a:xfrm>
              <a:custGeom>
                <a:avLst/>
                <a:gdLst>
                  <a:gd name="T0" fmla="*/ 0 w 88"/>
                  <a:gd name="T1" fmla="*/ 37 h 97"/>
                  <a:gd name="T2" fmla="*/ 68 w 88"/>
                  <a:gd name="T3" fmla="*/ 71 h 97"/>
                  <a:gd name="T4" fmla="*/ 45 w 88"/>
                  <a:gd name="T5" fmla="*/ 5 h 97"/>
                  <a:gd name="T6" fmla="*/ 0 w 88"/>
                  <a:gd name="T7" fmla="*/ 3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97">
                    <a:moveTo>
                      <a:pt x="0" y="37"/>
                    </a:moveTo>
                    <a:cubicBezTo>
                      <a:pt x="0" y="97"/>
                      <a:pt x="49" y="71"/>
                      <a:pt x="68" y="71"/>
                    </a:cubicBezTo>
                    <a:cubicBezTo>
                      <a:pt x="88" y="71"/>
                      <a:pt x="68" y="10"/>
                      <a:pt x="45" y="5"/>
                    </a:cubicBezTo>
                    <a:cubicBezTo>
                      <a:pt x="20" y="0"/>
                      <a:pt x="0" y="10"/>
                      <a:pt x="0" y="37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7" name="ï$liḑè">
                <a:extLst>
                  <a:ext uri="{FF2B5EF4-FFF2-40B4-BE49-F238E27FC236}">
                    <a16:creationId xmlns:a16="http://schemas.microsoft.com/office/drawing/2014/main" id="{9F89EEDA-C63B-C91E-E4DB-2CC12CC1CB9E}"/>
                  </a:ext>
                </a:extLst>
              </p:cNvPr>
              <p:cNvSpPr/>
              <p:nvPr/>
            </p:nvSpPr>
            <p:spPr bwMode="auto">
              <a:xfrm>
                <a:off x="3497985" y="1637767"/>
                <a:ext cx="44958" cy="37091"/>
              </a:xfrm>
              <a:custGeom>
                <a:avLst/>
                <a:gdLst>
                  <a:gd name="T0" fmla="*/ 53 w 101"/>
                  <a:gd name="T1" fmla="*/ 8 h 84"/>
                  <a:gd name="T2" fmla="*/ 88 w 101"/>
                  <a:gd name="T3" fmla="*/ 79 h 84"/>
                  <a:gd name="T4" fmla="*/ 16 w 101"/>
                  <a:gd name="T5" fmla="*/ 66 h 84"/>
                  <a:gd name="T6" fmla="*/ 53 w 101"/>
                  <a:gd name="T7" fmla="*/ 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84">
                    <a:moveTo>
                      <a:pt x="53" y="8"/>
                    </a:moveTo>
                    <a:cubicBezTo>
                      <a:pt x="83" y="19"/>
                      <a:pt x="101" y="76"/>
                      <a:pt x="88" y="79"/>
                    </a:cubicBezTo>
                    <a:cubicBezTo>
                      <a:pt x="73" y="84"/>
                      <a:pt x="31" y="84"/>
                      <a:pt x="16" y="66"/>
                    </a:cubicBezTo>
                    <a:cubicBezTo>
                      <a:pt x="0" y="47"/>
                      <a:pt x="31" y="0"/>
                      <a:pt x="53" y="8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8" name="iṥḻîḓé">
                <a:extLst>
                  <a:ext uri="{FF2B5EF4-FFF2-40B4-BE49-F238E27FC236}">
                    <a16:creationId xmlns:a16="http://schemas.microsoft.com/office/drawing/2014/main" id="{CD96B70E-EBF1-4718-F3EF-AFCD70FD4653}"/>
                  </a:ext>
                </a:extLst>
              </p:cNvPr>
              <p:cNvSpPr/>
              <p:nvPr/>
            </p:nvSpPr>
            <p:spPr bwMode="auto">
              <a:xfrm>
                <a:off x="3419308" y="1605173"/>
                <a:ext cx="43834" cy="67437"/>
              </a:xfrm>
              <a:custGeom>
                <a:avLst/>
                <a:gdLst>
                  <a:gd name="T0" fmla="*/ 75 w 101"/>
                  <a:gd name="T1" fmla="*/ 44 h 153"/>
                  <a:gd name="T2" fmla="*/ 60 w 101"/>
                  <a:gd name="T3" fmla="*/ 140 h 153"/>
                  <a:gd name="T4" fmla="*/ 8 w 101"/>
                  <a:gd name="T5" fmla="*/ 92 h 153"/>
                  <a:gd name="T6" fmla="*/ 75 w 101"/>
                  <a:gd name="T7" fmla="*/ 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53">
                    <a:moveTo>
                      <a:pt x="75" y="44"/>
                    </a:moveTo>
                    <a:cubicBezTo>
                      <a:pt x="95" y="86"/>
                      <a:pt x="101" y="125"/>
                      <a:pt x="60" y="140"/>
                    </a:cubicBezTo>
                    <a:cubicBezTo>
                      <a:pt x="22" y="153"/>
                      <a:pt x="17" y="116"/>
                      <a:pt x="8" y="92"/>
                    </a:cubicBezTo>
                    <a:cubicBezTo>
                      <a:pt x="0" y="69"/>
                      <a:pt x="58" y="0"/>
                      <a:pt x="75" y="4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9" name="îṣļidè">
                <a:extLst>
                  <a:ext uri="{FF2B5EF4-FFF2-40B4-BE49-F238E27FC236}">
                    <a16:creationId xmlns:a16="http://schemas.microsoft.com/office/drawing/2014/main" id="{72459ACB-F7D3-0277-EFB8-63F61490FE72}"/>
                  </a:ext>
                </a:extLst>
              </p:cNvPr>
              <p:cNvSpPr/>
              <p:nvPr/>
            </p:nvSpPr>
            <p:spPr bwMode="auto">
              <a:xfrm>
                <a:off x="3428299" y="1834459"/>
                <a:ext cx="49454" cy="49454"/>
              </a:xfrm>
              <a:custGeom>
                <a:avLst/>
                <a:gdLst>
                  <a:gd name="T0" fmla="*/ 88 w 111"/>
                  <a:gd name="T1" fmla="*/ 15 h 114"/>
                  <a:gd name="T2" fmla="*/ 98 w 111"/>
                  <a:gd name="T3" fmla="*/ 81 h 114"/>
                  <a:gd name="T4" fmla="*/ 31 w 111"/>
                  <a:gd name="T5" fmla="*/ 57 h 114"/>
                  <a:gd name="T6" fmla="*/ 88 w 111"/>
                  <a:gd name="T7" fmla="*/ 1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14">
                    <a:moveTo>
                      <a:pt x="88" y="15"/>
                    </a:moveTo>
                    <a:cubicBezTo>
                      <a:pt x="111" y="23"/>
                      <a:pt x="106" y="48"/>
                      <a:pt x="98" y="81"/>
                    </a:cubicBezTo>
                    <a:cubicBezTo>
                      <a:pt x="88" y="114"/>
                      <a:pt x="58" y="96"/>
                      <a:pt x="31" y="57"/>
                    </a:cubicBezTo>
                    <a:cubicBezTo>
                      <a:pt x="0" y="20"/>
                      <a:pt x="43" y="0"/>
                      <a:pt x="88" y="15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0" name="iṣḷïdé">
                <a:extLst>
                  <a:ext uri="{FF2B5EF4-FFF2-40B4-BE49-F238E27FC236}">
                    <a16:creationId xmlns:a16="http://schemas.microsoft.com/office/drawing/2014/main" id="{EF472943-57B6-73CE-02E6-E7DBCEDF361B}"/>
                  </a:ext>
                </a:extLst>
              </p:cNvPr>
              <p:cNvSpPr/>
              <p:nvPr/>
            </p:nvSpPr>
            <p:spPr bwMode="auto">
              <a:xfrm>
                <a:off x="3460894" y="1745666"/>
                <a:ext cx="31471" cy="52826"/>
              </a:xfrm>
              <a:custGeom>
                <a:avLst/>
                <a:gdLst>
                  <a:gd name="T0" fmla="*/ 53 w 71"/>
                  <a:gd name="T1" fmla="*/ 92 h 119"/>
                  <a:gd name="T2" fmla="*/ 6 w 71"/>
                  <a:gd name="T3" fmla="*/ 39 h 119"/>
                  <a:gd name="T4" fmla="*/ 48 w 71"/>
                  <a:gd name="T5" fmla="*/ 39 h 119"/>
                  <a:gd name="T6" fmla="*/ 53 w 71"/>
                  <a:gd name="T7" fmla="*/ 9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9">
                    <a:moveTo>
                      <a:pt x="53" y="92"/>
                    </a:moveTo>
                    <a:cubicBezTo>
                      <a:pt x="25" y="119"/>
                      <a:pt x="0" y="49"/>
                      <a:pt x="6" y="39"/>
                    </a:cubicBezTo>
                    <a:cubicBezTo>
                      <a:pt x="10" y="30"/>
                      <a:pt x="25" y="0"/>
                      <a:pt x="48" y="39"/>
                    </a:cubicBezTo>
                    <a:cubicBezTo>
                      <a:pt x="71" y="77"/>
                      <a:pt x="66" y="77"/>
                      <a:pt x="53" y="92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1" name="iṣ1îde">
                <a:extLst>
                  <a:ext uri="{FF2B5EF4-FFF2-40B4-BE49-F238E27FC236}">
                    <a16:creationId xmlns:a16="http://schemas.microsoft.com/office/drawing/2014/main" id="{ADB03F35-EB4B-88B0-4D14-3BCE4537F785}"/>
                  </a:ext>
                </a:extLst>
              </p:cNvPr>
              <p:cNvSpPr/>
              <p:nvPr/>
            </p:nvSpPr>
            <p:spPr bwMode="auto">
              <a:xfrm>
                <a:off x="4034110" y="2313263"/>
                <a:ext cx="28099" cy="43835"/>
              </a:xfrm>
              <a:custGeom>
                <a:avLst/>
                <a:gdLst>
                  <a:gd name="T0" fmla="*/ 58 w 64"/>
                  <a:gd name="T1" fmla="*/ 53 h 100"/>
                  <a:gd name="T2" fmla="*/ 31 w 64"/>
                  <a:gd name="T3" fmla="*/ 8 h 100"/>
                  <a:gd name="T4" fmla="*/ 6 w 64"/>
                  <a:gd name="T5" fmla="*/ 68 h 100"/>
                  <a:gd name="T6" fmla="*/ 47 w 64"/>
                  <a:gd name="T7" fmla="*/ 97 h 100"/>
                  <a:gd name="T8" fmla="*/ 58 w 64"/>
                  <a:gd name="T9" fmla="*/ 5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58" y="53"/>
                    </a:moveTo>
                    <a:cubicBezTo>
                      <a:pt x="63" y="26"/>
                      <a:pt x="60" y="0"/>
                      <a:pt x="31" y="8"/>
                    </a:cubicBezTo>
                    <a:cubicBezTo>
                      <a:pt x="0" y="15"/>
                      <a:pt x="5" y="47"/>
                      <a:pt x="6" y="68"/>
                    </a:cubicBezTo>
                    <a:cubicBezTo>
                      <a:pt x="10" y="87"/>
                      <a:pt x="27" y="100"/>
                      <a:pt x="47" y="97"/>
                    </a:cubicBezTo>
                    <a:cubicBezTo>
                      <a:pt x="64" y="95"/>
                      <a:pt x="56" y="65"/>
                      <a:pt x="58" y="53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2" name="ïşļïḍé">
                <a:extLst>
                  <a:ext uri="{FF2B5EF4-FFF2-40B4-BE49-F238E27FC236}">
                    <a16:creationId xmlns:a16="http://schemas.microsoft.com/office/drawing/2014/main" id="{9C565A99-845A-7886-B8E0-BB2ADBE440BD}"/>
                  </a:ext>
                </a:extLst>
              </p:cNvPr>
              <p:cNvSpPr/>
              <p:nvPr/>
            </p:nvSpPr>
            <p:spPr bwMode="auto">
              <a:xfrm>
                <a:off x="4071200" y="2255941"/>
                <a:ext cx="68561" cy="48330"/>
              </a:xfrm>
              <a:custGeom>
                <a:avLst/>
                <a:gdLst>
                  <a:gd name="T0" fmla="*/ 37 w 157"/>
                  <a:gd name="T1" fmla="*/ 104 h 111"/>
                  <a:gd name="T2" fmla="*/ 18 w 157"/>
                  <a:gd name="T3" fmla="*/ 50 h 111"/>
                  <a:gd name="T4" fmla="*/ 67 w 157"/>
                  <a:gd name="T5" fmla="*/ 42 h 111"/>
                  <a:gd name="T6" fmla="*/ 102 w 157"/>
                  <a:gd name="T7" fmla="*/ 27 h 111"/>
                  <a:gd name="T8" fmla="*/ 151 w 157"/>
                  <a:gd name="T9" fmla="*/ 42 h 111"/>
                  <a:gd name="T10" fmla="*/ 109 w 157"/>
                  <a:gd name="T11" fmla="*/ 78 h 111"/>
                  <a:gd name="T12" fmla="*/ 70 w 157"/>
                  <a:gd name="T13" fmla="*/ 78 h 111"/>
                  <a:gd name="T14" fmla="*/ 37 w 157"/>
                  <a:gd name="T15" fmla="*/ 10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111">
                    <a:moveTo>
                      <a:pt x="37" y="104"/>
                    </a:moveTo>
                    <a:cubicBezTo>
                      <a:pt x="18" y="94"/>
                      <a:pt x="0" y="67"/>
                      <a:pt x="18" y="50"/>
                    </a:cubicBezTo>
                    <a:cubicBezTo>
                      <a:pt x="37" y="35"/>
                      <a:pt x="53" y="32"/>
                      <a:pt x="67" y="42"/>
                    </a:cubicBezTo>
                    <a:cubicBezTo>
                      <a:pt x="83" y="50"/>
                      <a:pt x="82" y="40"/>
                      <a:pt x="102" y="27"/>
                    </a:cubicBezTo>
                    <a:cubicBezTo>
                      <a:pt x="124" y="16"/>
                      <a:pt x="145" y="0"/>
                      <a:pt x="151" y="42"/>
                    </a:cubicBezTo>
                    <a:cubicBezTo>
                      <a:pt x="157" y="83"/>
                      <a:pt x="116" y="90"/>
                      <a:pt x="109" y="78"/>
                    </a:cubicBezTo>
                    <a:cubicBezTo>
                      <a:pt x="102" y="67"/>
                      <a:pt x="82" y="60"/>
                      <a:pt x="70" y="78"/>
                    </a:cubicBezTo>
                    <a:cubicBezTo>
                      <a:pt x="59" y="97"/>
                      <a:pt x="46" y="111"/>
                      <a:pt x="37" y="104"/>
                    </a:cubicBezTo>
                    <a:close/>
                  </a:path>
                </a:pathLst>
              </a:custGeom>
              <a:solidFill>
                <a:srgbClr val="85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3" name="iṥļïḓê">
                <a:extLst>
                  <a:ext uri="{FF2B5EF4-FFF2-40B4-BE49-F238E27FC236}">
                    <a16:creationId xmlns:a16="http://schemas.microsoft.com/office/drawing/2014/main" id="{2D3FD15C-EF00-EC1B-0D45-303806E542BB}"/>
                  </a:ext>
                </a:extLst>
              </p:cNvPr>
              <p:cNvSpPr/>
              <p:nvPr/>
            </p:nvSpPr>
            <p:spPr bwMode="auto">
              <a:xfrm>
                <a:off x="2369536" y="2099712"/>
                <a:ext cx="2480563" cy="475432"/>
              </a:xfrm>
              <a:custGeom>
                <a:avLst/>
                <a:gdLst>
                  <a:gd name="T0" fmla="*/ 4665 w 5659"/>
                  <a:gd name="T1" fmla="*/ 480 h 1086"/>
                  <a:gd name="T2" fmla="*/ 2405 w 5659"/>
                  <a:gd name="T3" fmla="*/ 25 h 1086"/>
                  <a:gd name="T4" fmla="*/ 686 w 5659"/>
                  <a:gd name="T5" fmla="*/ 150 h 1086"/>
                  <a:gd name="T6" fmla="*/ 0 w 5659"/>
                  <a:gd name="T7" fmla="*/ 312 h 1086"/>
                  <a:gd name="T8" fmla="*/ 28 w 5659"/>
                  <a:gd name="T9" fmla="*/ 398 h 1086"/>
                  <a:gd name="T10" fmla="*/ 702 w 5659"/>
                  <a:gd name="T11" fmla="*/ 239 h 1086"/>
                  <a:gd name="T12" fmla="*/ 2402 w 5659"/>
                  <a:gd name="T13" fmla="*/ 116 h 1086"/>
                  <a:gd name="T14" fmla="*/ 5659 w 5659"/>
                  <a:gd name="T15" fmla="*/ 1086 h 1086"/>
                  <a:gd name="T16" fmla="*/ 5659 w 5659"/>
                  <a:gd name="T17" fmla="*/ 977 h 1086"/>
                  <a:gd name="T18" fmla="*/ 4665 w 5659"/>
                  <a:gd name="T19" fmla="*/ 480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59" h="1086">
                    <a:moveTo>
                      <a:pt x="4665" y="480"/>
                    </a:moveTo>
                    <a:cubicBezTo>
                      <a:pt x="3968" y="207"/>
                      <a:pt x="3208" y="54"/>
                      <a:pt x="2405" y="25"/>
                    </a:cubicBezTo>
                    <a:cubicBezTo>
                      <a:pt x="1692" y="0"/>
                      <a:pt x="1076" y="79"/>
                      <a:pt x="686" y="150"/>
                    </a:cubicBezTo>
                    <a:cubicBezTo>
                      <a:pt x="262" y="227"/>
                      <a:pt x="10" y="308"/>
                      <a:pt x="0" y="312"/>
                    </a:cubicBezTo>
                    <a:cubicBezTo>
                      <a:pt x="28" y="398"/>
                      <a:pt x="28" y="398"/>
                      <a:pt x="28" y="398"/>
                    </a:cubicBezTo>
                    <a:cubicBezTo>
                      <a:pt x="30" y="397"/>
                      <a:pt x="284" y="314"/>
                      <a:pt x="702" y="239"/>
                    </a:cubicBezTo>
                    <a:cubicBezTo>
                      <a:pt x="1088" y="169"/>
                      <a:pt x="1697" y="90"/>
                      <a:pt x="2402" y="116"/>
                    </a:cubicBezTo>
                    <a:cubicBezTo>
                      <a:pt x="3310" y="149"/>
                      <a:pt x="4509" y="362"/>
                      <a:pt x="5659" y="1086"/>
                    </a:cubicBezTo>
                    <a:cubicBezTo>
                      <a:pt x="5659" y="977"/>
                      <a:pt x="5659" y="977"/>
                      <a:pt x="5659" y="977"/>
                    </a:cubicBezTo>
                    <a:cubicBezTo>
                      <a:pt x="5344" y="782"/>
                      <a:pt x="5012" y="616"/>
                      <a:pt x="4665" y="48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4" name="îšḷíḍè">
                <a:extLst>
                  <a:ext uri="{FF2B5EF4-FFF2-40B4-BE49-F238E27FC236}">
                    <a16:creationId xmlns:a16="http://schemas.microsoft.com/office/drawing/2014/main" id="{38A75B75-6584-247D-53D7-28C3C7D39005}"/>
                  </a:ext>
                </a:extLst>
              </p:cNvPr>
              <p:cNvSpPr/>
              <p:nvPr/>
            </p:nvSpPr>
            <p:spPr bwMode="auto">
              <a:xfrm>
                <a:off x="3519340" y="3227036"/>
                <a:ext cx="1330760" cy="454077"/>
              </a:xfrm>
              <a:custGeom>
                <a:avLst/>
                <a:gdLst>
                  <a:gd name="T0" fmla="*/ 2282 w 3036"/>
                  <a:gd name="T1" fmla="*/ 109 h 1036"/>
                  <a:gd name="T2" fmla="*/ 634 w 3036"/>
                  <a:gd name="T3" fmla="*/ 635 h 1036"/>
                  <a:gd name="T4" fmla="*/ 0 w 3036"/>
                  <a:gd name="T5" fmla="*/ 960 h 1036"/>
                  <a:gd name="T6" fmla="*/ 48 w 3036"/>
                  <a:gd name="T7" fmla="*/ 1036 h 1036"/>
                  <a:gd name="T8" fmla="*/ 674 w 3036"/>
                  <a:gd name="T9" fmla="*/ 717 h 1036"/>
                  <a:gd name="T10" fmla="*/ 2303 w 3036"/>
                  <a:gd name="T11" fmla="*/ 197 h 1036"/>
                  <a:gd name="T12" fmla="*/ 3036 w 3036"/>
                  <a:gd name="T13" fmla="*/ 91 h 1036"/>
                  <a:gd name="T14" fmla="*/ 3036 w 3036"/>
                  <a:gd name="T15" fmla="*/ 0 h 1036"/>
                  <a:gd name="T16" fmla="*/ 2282 w 3036"/>
                  <a:gd name="T17" fmla="*/ 109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6" h="1036">
                    <a:moveTo>
                      <a:pt x="2282" y="109"/>
                    </a:moveTo>
                    <a:cubicBezTo>
                      <a:pt x="1583" y="249"/>
                      <a:pt x="1000" y="473"/>
                      <a:pt x="634" y="635"/>
                    </a:cubicBezTo>
                    <a:cubicBezTo>
                      <a:pt x="237" y="812"/>
                      <a:pt x="9" y="954"/>
                      <a:pt x="0" y="960"/>
                    </a:cubicBezTo>
                    <a:cubicBezTo>
                      <a:pt x="48" y="1036"/>
                      <a:pt x="48" y="1036"/>
                      <a:pt x="48" y="1036"/>
                    </a:cubicBezTo>
                    <a:cubicBezTo>
                      <a:pt x="50" y="1035"/>
                      <a:pt x="282" y="891"/>
                      <a:pt x="674" y="717"/>
                    </a:cubicBezTo>
                    <a:cubicBezTo>
                      <a:pt x="1036" y="556"/>
                      <a:pt x="1612" y="336"/>
                      <a:pt x="2303" y="197"/>
                    </a:cubicBezTo>
                    <a:cubicBezTo>
                      <a:pt x="2528" y="153"/>
                      <a:pt x="2774" y="115"/>
                      <a:pt x="3036" y="91"/>
                    </a:cubicBezTo>
                    <a:cubicBezTo>
                      <a:pt x="3036" y="0"/>
                      <a:pt x="3036" y="0"/>
                      <a:pt x="3036" y="0"/>
                    </a:cubicBezTo>
                    <a:cubicBezTo>
                      <a:pt x="2787" y="22"/>
                      <a:pt x="2535" y="59"/>
                      <a:pt x="2282" y="1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5" name="ïšḻiḓe">
                <a:extLst>
                  <a:ext uri="{FF2B5EF4-FFF2-40B4-BE49-F238E27FC236}">
                    <a16:creationId xmlns:a16="http://schemas.microsoft.com/office/drawing/2014/main" id="{E2DF1ABB-E84A-3B34-3FFD-861A760FA13C}"/>
                  </a:ext>
                </a:extLst>
              </p:cNvPr>
              <p:cNvSpPr/>
              <p:nvPr/>
            </p:nvSpPr>
            <p:spPr bwMode="auto">
              <a:xfrm>
                <a:off x="4028490" y="2792066"/>
                <a:ext cx="821610" cy="134874"/>
              </a:xfrm>
              <a:custGeom>
                <a:avLst/>
                <a:gdLst>
                  <a:gd name="T0" fmla="*/ 1562 w 1875"/>
                  <a:gd name="T1" fmla="*/ 14 h 308"/>
                  <a:gd name="T2" fmla="*/ 421 w 1875"/>
                  <a:gd name="T3" fmla="*/ 108 h 308"/>
                  <a:gd name="T4" fmla="*/ 0 w 1875"/>
                  <a:gd name="T5" fmla="*/ 223 h 308"/>
                  <a:gd name="T6" fmla="*/ 33 w 1875"/>
                  <a:gd name="T7" fmla="*/ 308 h 308"/>
                  <a:gd name="T8" fmla="*/ 1560 w 1875"/>
                  <a:gd name="T9" fmla="*/ 105 h 308"/>
                  <a:gd name="T10" fmla="*/ 1875 w 1875"/>
                  <a:gd name="T11" fmla="*/ 123 h 308"/>
                  <a:gd name="T12" fmla="*/ 1875 w 1875"/>
                  <a:gd name="T13" fmla="*/ 32 h 308"/>
                  <a:gd name="T14" fmla="*/ 1562 w 1875"/>
                  <a:gd name="T15" fmla="*/ 1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5" h="308">
                    <a:moveTo>
                      <a:pt x="1562" y="14"/>
                    </a:moveTo>
                    <a:cubicBezTo>
                      <a:pt x="1064" y="0"/>
                      <a:pt x="666" y="57"/>
                      <a:pt x="421" y="108"/>
                    </a:cubicBezTo>
                    <a:cubicBezTo>
                      <a:pt x="153" y="163"/>
                      <a:pt x="6" y="221"/>
                      <a:pt x="0" y="223"/>
                    </a:cubicBezTo>
                    <a:cubicBezTo>
                      <a:pt x="33" y="308"/>
                      <a:pt x="33" y="308"/>
                      <a:pt x="33" y="308"/>
                    </a:cubicBezTo>
                    <a:cubicBezTo>
                      <a:pt x="39" y="305"/>
                      <a:pt x="623" y="77"/>
                      <a:pt x="1560" y="105"/>
                    </a:cubicBezTo>
                    <a:cubicBezTo>
                      <a:pt x="1659" y="107"/>
                      <a:pt x="1764" y="113"/>
                      <a:pt x="1875" y="123"/>
                    </a:cubicBezTo>
                    <a:cubicBezTo>
                      <a:pt x="1875" y="32"/>
                      <a:pt x="1875" y="32"/>
                      <a:pt x="1875" y="32"/>
                    </a:cubicBezTo>
                    <a:cubicBezTo>
                      <a:pt x="1770" y="23"/>
                      <a:pt x="1666" y="17"/>
                      <a:pt x="1562" y="1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6" name="îs1ïdê">
                <a:extLst>
                  <a:ext uri="{FF2B5EF4-FFF2-40B4-BE49-F238E27FC236}">
                    <a16:creationId xmlns:a16="http://schemas.microsoft.com/office/drawing/2014/main" id="{3C7211D7-FBB3-5F6B-DFDB-5665D8942614}"/>
                  </a:ext>
                </a:extLst>
              </p:cNvPr>
              <p:cNvSpPr/>
              <p:nvPr/>
            </p:nvSpPr>
            <p:spPr bwMode="auto">
              <a:xfrm>
                <a:off x="4288124" y="4294791"/>
                <a:ext cx="833972" cy="1275686"/>
              </a:xfrm>
              <a:custGeom>
                <a:avLst/>
                <a:gdLst>
                  <a:gd name="T0" fmla="*/ 1534 w 2027"/>
                  <a:gd name="T1" fmla="*/ 235 h 3025"/>
                  <a:gd name="T2" fmla="*/ 454 w 2027"/>
                  <a:gd name="T3" fmla="*/ 1500 h 3025"/>
                  <a:gd name="T4" fmla="*/ 57 w 2027"/>
                  <a:gd name="T5" fmla="*/ 2570 h 3025"/>
                  <a:gd name="T6" fmla="*/ 0 w 2027"/>
                  <a:gd name="T7" fmla="*/ 3025 h 3025"/>
                  <a:gd name="T8" fmla="*/ 90 w 2027"/>
                  <a:gd name="T9" fmla="*/ 3025 h 3025"/>
                  <a:gd name="T10" fmla="*/ 146 w 2027"/>
                  <a:gd name="T11" fmla="*/ 2584 h 3025"/>
                  <a:gd name="T12" fmla="*/ 536 w 2027"/>
                  <a:gd name="T13" fmla="*/ 1540 h 3025"/>
                  <a:gd name="T14" fmla="*/ 2027 w 2027"/>
                  <a:gd name="T15" fmla="*/ 0 h 3025"/>
                  <a:gd name="T16" fmla="*/ 1857 w 2027"/>
                  <a:gd name="T17" fmla="*/ 0 h 3025"/>
                  <a:gd name="T18" fmla="*/ 1534 w 2027"/>
                  <a:gd name="T19" fmla="*/ 235 h 3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7" h="3025">
                    <a:moveTo>
                      <a:pt x="1534" y="235"/>
                    </a:moveTo>
                    <a:cubicBezTo>
                      <a:pt x="1082" y="596"/>
                      <a:pt x="718" y="1021"/>
                      <a:pt x="454" y="1500"/>
                    </a:cubicBezTo>
                    <a:cubicBezTo>
                      <a:pt x="219" y="1927"/>
                      <a:pt x="108" y="2318"/>
                      <a:pt x="57" y="2570"/>
                    </a:cubicBezTo>
                    <a:cubicBezTo>
                      <a:pt x="0" y="2845"/>
                      <a:pt x="0" y="3017"/>
                      <a:pt x="0" y="3025"/>
                    </a:cubicBezTo>
                    <a:cubicBezTo>
                      <a:pt x="90" y="3025"/>
                      <a:pt x="90" y="3025"/>
                      <a:pt x="90" y="3025"/>
                    </a:cubicBezTo>
                    <a:cubicBezTo>
                      <a:pt x="90" y="3023"/>
                      <a:pt x="91" y="2852"/>
                      <a:pt x="146" y="2584"/>
                    </a:cubicBezTo>
                    <a:cubicBezTo>
                      <a:pt x="197" y="2337"/>
                      <a:pt x="306" y="1956"/>
                      <a:pt x="536" y="1540"/>
                    </a:cubicBezTo>
                    <a:cubicBezTo>
                      <a:pt x="797" y="1068"/>
                      <a:pt x="1249" y="492"/>
                      <a:pt x="2027" y="0"/>
                    </a:cubicBezTo>
                    <a:cubicBezTo>
                      <a:pt x="1857" y="0"/>
                      <a:pt x="1857" y="0"/>
                      <a:pt x="1857" y="0"/>
                    </a:cubicBezTo>
                    <a:cubicBezTo>
                      <a:pt x="1745" y="75"/>
                      <a:pt x="1637" y="153"/>
                      <a:pt x="1534" y="23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7" name="íŝľïḓé">
                <a:extLst>
                  <a:ext uri="{FF2B5EF4-FFF2-40B4-BE49-F238E27FC236}">
                    <a16:creationId xmlns:a16="http://schemas.microsoft.com/office/drawing/2014/main" id="{1AD4209D-0958-465D-F1A2-71DF10AEDAA0}"/>
                  </a:ext>
                </a:extLst>
              </p:cNvPr>
              <p:cNvSpPr/>
              <p:nvPr/>
            </p:nvSpPr>
            <p:spPr bwMode="auto">
              <a:xfrm>
                <a:off x="4276884" y="3709212"/>
                <a:ext cx="573216" cy="654140"/>
              </a:xfrm>
              <a:custGeom>
                <a:avLst/>
                <a:gdLst>
                  <a:gd name="T0" fmla="*/ 523 w 1905"/>
                  <a:gd name="T1" fmla="*/ 918 h 1462"/>
                  <a:gd name="T2" fmla="*/ 0 w 1905"/>
                  <a:gd name="T3" fmla="*/ 1401 h 1462"/>
                  <a:gd name="T4" fmla="*/ 66 w 1905"/>
                  <a:gd name="T5" fmla="*/ 1462 h 1462"/>
                  <a:gd name="T6" fmla="*/ 583 w 1905"/>
                  <a:gd name="T7" fmla="*/ 986 h 1462"/>
                  <a:gd name="T8" fmla="*/ 1905 w 1905"/>
                  <a:gd name="T9" fmla="*/ 102 h 1462"/>
                  <a:gd name="T10" fmla="*/ 1905 w 1905"/>
                  <a:gd name="T11" fmla="*/ 0 h 1462"/>
                  <a:gd name="T12" fmla="*/ 523 w 1905"/>
                  <a:gd name="T13" fmla="*/ 918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5" h="1462">
                    <a:moveTo>
                      <a:pt x="523" y="918"/>
                    </a:moveTo>
                    <a:cubicBezTo>
                      <a:pt x="189" y="1195"/>
                      <a:pt x="7" y="1393"/>
                      <a:pt x="0" y="1401"/>
                    </a:cubicBezTo>
                    <a:cubicBezTo>
                      <a:pt x="66" y="1462"/>
                      <a:pt x="66" y="1462"/>
                      <a:pt x="66" y="1462"/>
                    </a:cubicBezTo>
                    <a:cubicBezTo>
                      <a:pt x="68" y="1460"/>
                      <a:pt x="253" y="1260"/>
                      <a:pt x="583" y="986"/>
                    </a:cubicBezTo>
                    <a:cubicBezTo>
                      <a:pt x="871" y="748"/>
                      <a:pt x="1327" y="408"/>
                      <a:pt x="1905" y="102"/>
                    </a:cubicBezTo>
                    <a:cubicBezTo>
                      <a:pt x="1905" y="0"/>
                      <a:pt x="1905" y="0"/>
                      <a:pt x="1905" y="0"/>
                    </a:cubicBezTo>
                    <a:cubicBezTo>
                      <a:pt x="1299" y="315"/>
                      <a:pt x="821" y="671"/>
                      <a:pt x="523" y="91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8" name="iṧlïďé">
                <a:extLst>
                  <a:ext uri="{FF2B5EF4-FFF2-40B4-BE49-F238E27FC236}">
                    <a16:creationId xmlns:a16="http://schemas.microsoft.com/office/drawing/2014/main" id="{AF2486D0-68C5-7183-6AE7-7C2F2CD82F66}"/>
                  </a:ext>
                </a:extLst>
              </p:cNvPr>
              <p:cNvSpPr/>
              <p:nvPr/>
            </p:nvSpPr>
            <p:spPr bwMode="auto">
              <a:xfrm>
                <a:off x="7438561" y="1940110"/>
                <a:ext cx="2391771" cy="421483"/>
              </a:xfrm>
              <a:custGeom>
                <a:avLst/>
                <a:gdLst>
                  <a:gd name="T0" fmla="*/ 4769 w 5455"/>
                  <a:gd name="T1" fmla="*/ 150 h 963"/>
                  <a:gd name="T2" fmla="*/ 3049 w 5455"/>
                  <a:gd name="T3" fmla="*/ 25 h 963"/>
                  <a:gd name="T4" fmla="*/ 789 w 5455"/>
                  <a:gd name="T5" fmla="*/ 480 h 963"/>
                  <a:gd name="T6" fmla="*/ 0 w 5455"/>
                  <a:gd name="T7" fmla="*/ 856 h 963"/>
                  <a:gd name="T8" fmla="*/ 0 w 5455"/>
                  <a:gd name="T9" fmla="*/ 963 h 963"/>
                  <a:gd name="T10" fmla="*/ 3049 w 5455"/>
                  <a:gd name="T11" fmla="*/ 116 h 963"/>
                  <a:gd name="T12" fmla="*/ 4749 w 5455"/>
                  <a:gd name="T13" fmla="*/ 238 h 963"/>
                  <a:gd name="T14" fmla="*/ 5426 w 5455"/>
                  <a:gd name="T15" fmla="*/ 398 h 963"/>
                  <a:gd name="T16" fmla="*/ 5455 w 5455"/>
                  <a:gd name="T17" fmla="*/ 312 h 963"/>
                  <a:gd name="T18" fmla="*/ 4769 w 5455"/>
                  <a:gd name="T19" fmla="*/ 15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55" h="963">
                    <a:moveTo>
                      <a:pt x="4769" y="150"/>
                    </a:moveTo>
                    <a:cubicBezTo>
                      <a:pt x="4378" y="79"/>
                      <a:pt x="3762" y="0"/>
                      <a:pt x="3049" y="25"/>
                    </a:cubicBezTo>
                    <a:cubicBezTo>
                      <a:pt x="2246" y="54"/>
                      <a:pt x="1486" y="207"/>
                      <a:pt x="789" y="480"/>
                    </a:cubicBezTo>
                    <a:cubicBezTo>
                      <a:pt x="517" y="587"/>
                      <a:pt x="253" y="712"/>
                      <a:pt x="0" y="856"/>
                    </a:cubicBezTo>
                    <a:cubicBezTo>
                      <a:pt x="0" y="963"/>
                      <a:pt x="0" y="963"/>
                      <a:pt x="0" y="963"/>
                    </a:cubicBezTo>
                    <a:cubicBezTo>
                      <a:pt x="1085" y="338"/>
                      <a:pt x="2196" y="147"/>
                      <a:pt x="3049" y="116"/>
                    </a:cubicBezTo>
                    <a:cubicBezTo>
                      <a:pt x="3754" y="90"/>
                      <a:pt x="4363" y="168"/>
                      <a:pt x="4749" y="238"/>
                    </a:cubicBezTo>
                    <a:cubicBezTo>
                      <a:pt x="5168" y="314"/>
                      <a:pt x="5424" y="397"/>
                      <a:pt x="5426" y="398"/>
                    </a:cubicBezTo>
                    <a:cubicBezTo>
                      <a:pt x="5455" y="312"/>
                      <a:pt x="5455" y="312"/>
                      <a:pt x="5455" y="312"/>
                    </a:cubicBezTo>
                    <a:cubicBezTo>
                      <a:pt x="5444" y="308"/>
                      <a:pt x="5193" y="227"/>
                      <a:pt x="4769" y="1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9" name="ïsḻïdè">
                <a:extLst>
                  <a:ext uri="{FF2B5EF4-FFF2-40B4-BE49-F238E27FC236}">
                    <a16:creationId xmlns:a16="http://schemas.microsoft.com/office/drawing/2014/main" id="{0F822D2B-C254-D946-7AD6-E20FD6294DF3}"/>
                  </a:ext>
                </a:extLst>
              </p:cNvPr>
              <p:cNvSpPr/>
              <p:nvPr/>
            </p:nvSpPr>
            <p:spPr bwMode="auto">
              <a:xfrm>
                <a:off x="7438561" y="3075302"/>
                <a:ext cx="1084615" cy="384391"/>
              </a:xfrm>
              <a:custGeom>
                <a:avLst/>
                <a:gdLst>
                  <a:gd name="T0" fmla="*/ 528 w 2831"/>
                  <a:gd name="T1" fmla="*/ 177 h 1015"/>
                  <a:gd name="T2" fmla="*/ 2157 w 2831"/>
                  <a:gd name="T3" fmla="*/ 696 h 1015"/>
                  <a:gd name="T4" fmla="*/ 2783 w 2831"/>
                  <a:gd name="T5" fmla="*/ 1015 h 1015"/>
                  <a:gd name="T6" fmla="*/ 2831 w 2831"/>
                  <a:gd name="T7" fmla="*/ 939 h 1015"/>
                  <a:gd name="T8" fmla="*/ 2197 w 2831"/>
                  <a:gd name="T9" fmla="*/ 615 h 1015"/>
                  <a:gd name="T10" fmla="*/ 549 w 2831"/>
                  <a:gd name="T11" fmla="*/ 88 h 1015"/>
                  <a:gd name="T12" fmla="*/ 0 w 2831"/>
                  <a:gd name="T13" fmla="*/ 0 h 1015"/>
                  <a:gd name="T14" fmla="*/ 0 w 2831"/>
                  <a:gd name="T15" fmla="*/ 92 h 1015"/>
                  <a:gd name="T16" fmla="*/ 528 w 2831"/>
                  <a:gd name="T17" fmla="*/ 177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1" h="1015">
                    <a:moveTo>
                      <a:pt x="528" y="177"/>
                    </a:moveTo>
                    <a:cubicBezTo>
                      <a:pt x="1219" y="315"/>
                      <a:pt x="1796" y="535"/>
                      <a:pt x="2157" y="696"/>
                    </a:cubicBezTo>
                    <a:cubicBezTo>
                      <a:pt x="2550" y="870"/>
                      <a:pt x="2781" y="1014"/>
                      <a:pt x="2783" y="1015"/>
                    </a:cubicBezTo>
                    <a:cubicBezTo>
                      <a:pt x="2831" y="939"/>
                      <a:pt x="2831" y="939"/>
                      <a:pt x="2831" y="939"/>
                    </a:cubicBezTo>
                    <a:cubicBezTo>
                      <a:pt x="2822" y="933"/>
                      <a:pt x="2594" y="791"/>
                      <a:pt x="2197" y="615"/>
                    </a:cubicBezTo>
                    <a:cubicBezTo>
                      <a:pt x="1831" y="452"/>
                      <a:pt x="1248" y="228"/>
                      <a:pt x="549" y="88"/>
                    </a:cubicBezTo>
                    <a:cubicBezTo>
                      <a:pt x="365" y="52"/>
                      <a:pt x="182" y="22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86" y="114"/>
                      <a:pt x="363" y="143"/>
                      <a:pt x="528" y="17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0" name="îṣlïḑe">
                <a:extLst>
                  <a:ext uri="{FF2B5EF4-FFF2-40B4-BE49-F238E27FC236}">
                    <a16:creationId xmlns:a16="http://schemas.microsoft.com/office/drawing/2014/main" id="{A8194151-1B14-026E-ECB6-FCFD7402DCE6}"/>
                  </a:ext>
                </a:extLst>
              </p:cNvPr>
              <p:cNvSpPr/>
              <p:nvPr/>
            </p:nvSpPr>
            <p:spPr bwMode="auto">
              <a:xfrm>
                <a:off x="7438561" y="2687538"/>
                <a:ext cx="1328512" cy="150610"/>
              </a:xfrm>
              <a:custGeom>
                <a:avLst/>
                <a:gdLst>
                  <a:gd name="T0" fmla="*/ 1465 w 3031"/>
                  <a:gd name="T1" fmla="*/ 105 h 343"/>
                  <a:gd name="T2" fmla="*/ 2587 w 3031"/>
                  <a:gd name="T3" fmla="*/ 196 h 343"/>
                  <a:gd name="T4" fmla="*/ 2997 w 3031"/>
                  <a:gd name="T5" fmla="*/ 308 h 343"/>
                  <a:gd name="T6" fmla="*/ 3031 w 3031"/>
                  <a:gd name="T7" fmla="*/ 224 h 343"/>
                  <a:gd name="T8" fmla="*/ 2610 w 3031"/>
                  <a:gd name="T9" fmla="*/ 108 h 343"/>
                  <a:gd name="T10" fmla="*/ 1468 w 3031"/>
                  <a:gd name="T11" fmla="*/ 15 h 343"/>
                  <a:gd name="T12" fmla="*/ 0 w 3031"/>
                  <a:gd name="T13" fmla="*/ 246 h 343"/>
                  <a:gd name="T14" fmla="*/ 0 w 3031"/>
                  <a:gd name="T15" fmla="*/ 343 h 343"/>
                  <a:gd name="T16" fmla="*/ 1465 w 3031"/>
                  <a:gd name="T17" fmla="*/ 105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1" h="343">
                    <a:moveTo>
                      <a:pt x="1465" y="105"/>
                    </a:moveTo>
                    <a:cubicBezTo>
                      <a:pt x="1956" y="91"/>
                      <a:pt x="2346" y="147"/>
                      <a:pt x="2587" y="196"/>
                    </a:cubicBezTo>
                    <a:cubicBezTo>
                      <a:pt x="2848" y="250"/>
                      <a:pt x="2996" y="308"/>
                      <a:pt x="2997" y="308"/>
                    </a:cubicBezTo>
                    <a:cubicBezTo>
                      <a:pt x="3031" y="224"/>
                      <a:pt x="3031" y="224"/>
                      <a:pt x="3031" y="224"/>
                    </a:cubicBezTo>
                    <a:cubicBezTo>
                      <a:pt x="3024" y="222"/>
                      <a:pt x="2877" y="163"/>
                      <a:pt x="2610" y="108"/>
                    </a:cubicBezTo>
                    <a:cubicBezTo>
                      <a:pt x="2364" y="58"/>
                      <a:pt x="1967" y="0"/>
                      <a:pt x="1468" y="15"/>
                    </a:cubicBezTo>
                    <a:cubicBezTo>
                      <a:pt x="984" y="29"/>
                      <a:pt x="491" y="107"/>
                      <a:pt x="0" y="24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570" y="177"/>
                      <a:pt x="1068" y="117"/>
                      <a:pt x="1465" y="10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1" name="iṧlídè">
                <a:extLst>
                  <a:ext uri="{FF2B5EF4-FFF2-40B4-BE49-F238E27FC236}">
                    <a16:creationId xmlns:a16="http://schemas.microsoft.com/office/drawing/2014/main" id="{E17E9D71-E6C7-A5AB-E616-E5CCBB1926DA}"/>
                  </a:ext>
                </a:extLst>
              </p:cNvPr>
              <p:cNvSpPr/>
              <p:nvPr/>
            </p:nvSpPr>
            <p:spPr bwMode="auto">
              <a:xfrm>
                <a:off x="6528160" y="4294791"/>
                <a:ext cx="2100667" cy="981211"/>
              </a:xfrm>
              <a:custGeom>
                <a:avLst/>
                <a:gdLst>
                  <a:gd name="T0" fmla="*/ 9 w 4792"/>
                  <a:gd name="T1" fmla="*/ 89 h 2241"/>
                  <a:gd name="T2" fmla="*/ 719 w 4792"/>
                  <a:gd name="T3" fmla="*/ 53 h 2241"/>
                  <a:gd name="T4" fmla="*/ 3744 w 4792"/>
                  <a:gd name="T5" fmla="*/ 1027 h 2241"/>
                  <a:gd name="T6" fmla="*/ 4493 w 4792"/>
                  <a:gd name="T7" fmla="*/ 1853 h 2241"/>
                  <a:gd name="T8" fmla="*/ 4708 w 4792"/>
                  <a:gd name="T9" fmla="*/ 2241 h 2241"/>
                  <a:gd name="T10" fmla="*/ 4708 w 4792"/>
                  <a:gd name="T11" fmla="*/ 2241 h 2241"/>
                  <a:gd name="T12" fmla="*/ 4792 w 4792"/>
                  <a:gd name="T13" fmla="*/ 2208 h 2241"/>
                  <a:gd name="T14" fmla="*/ 4571 w 4792"/>
                  <a:gd name="T15" fmla="*/ 1807 h 2241"/>
                  <a:gd name="T16" fmla="*/ 3805 w 4792"/>
                  <a:gd name="T17" fmla="*/ 960 h 2241"/>
                  <a:gd name="T18" fmla="*/ 2334 w 4792"/>
                  <a:gd name="T19" fmla="*/ 185 h 2241"/>
                  <a:gd name="T20" fmla="*/ 1420 w 4792"/>
                  <a:gd name="T21" fmla="*/ 0 h 2241"/>
                  <a:gd name="T22" fmla="*/ 0 w 4792"/>
                  <a:gd name="T23" fmla="*/ 0 h 2241"/>
                  <a:gd name="T24" fmla="*/ 9 w 4792"/>
                  <a:gd name="T25" fmla="*/ 89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92" h="2241">
                    <a:moveTo>
                      <a:pt x="9" y="89"/>
                    </a:moveTo>
                    <a:cubicBezTo>
                      <a:pt x="258" y="64"/>
                      <a:pt x="494" y="53"/>
                      <a:pt x="719" y="53"/>
                    </a:cubicBezTo>
                    <a:cubicBezTo>
                      <a:pt x="2216" y="53"/>
                      <a:pt x="3179" y="563"/>
                      <a:pt x="3744" y="1027"/>
                    </a:cubicBezTo>
                    <a:cubicBezTo>
                      <a:pt x="4112" y="1328"/>
                      <a:pt x="4354" y="1642"/>
                      <a:pt x="4493" y="1853"/>
                    </a:cubicBezTo>
                    <a:cubicBezTo>
                      <a:pt x="4642" y="2080"/>
                      <a:pt x="4706" y="2238"/>
                      <a:pt x="4708" y="2241"/>
                    </a:cubicBezTo>
                    <a:cubicBezTo>
                      <a:pt x="4708" y="2241"/>
                      <a:pt x="4708" y="2241"/>
                      <a:pt x="4708" y="2241"/>
                    </a:cubicBezTo>
                    <a:cubicBezTo>
                      <a:pt x="4792" y="2208"/>
                      <a:pt x="4792" y="2208"/>
                      <a:pt x="4792" y="2208"/>
                    </a:cubicBezTo>
                    <a:cubicBezTo>
                      <a:pt x="4789" y="2201"/>
                      <a:pt x="4725" y="2041"/>
                      <a:pt x="4571" y="1807"/>
                    </a:cubicBezTo>
                    <a:cubicBezTo>
                      <a:pt x="4429" y="1591"/>
                      <a:pt x="4182" y="1269"/>
                      <a:pt x="3805" y="960"/>
                    </a:cubicBezTo>
                    <a:cubicBezTo>
                      <a:pt x="3383" y="613"/>
                      <a:pt x="2888" y="352"/>
                      <a:pt x="2334" y="185"/>
                    </a:cubicBezTo>
                    <a:cubicBezTo>
                      <a:pt x="2045" y="97"/>
                      <a:pt x="1740" y="36"/>
                      <a:pt x="14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8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2" name="îṡľîḑê">
                <a:extLst>
                  <a:ext uri="{FF2B5EF4-FFF2-40B4-BE49-F238E27FC236}">
                    <a16:creationId xmlns:a16="http://schemas.microsoft.com/office/drawing/2014/main" id="{4A15A59D-7A2A-7EFB-3AC0-B8A9617AC7CA}"/>
                  </a:ext>
                </a:extLst>
              </p:cNvPr>
              <p:cNvSpPr/>
              <p:nvPr/>
            </p:nvSpPr>
            <p:spPr bwMode="auto">
              <a:xfrm>
                <a:off x="7438562" y="3524883"/>
                <a:ext cx="1028350" cy="796883"/>
              </a:xfrm>
              <a:custGeom>
                <a:avLst/>
                <a:gdLst>
                  <a:gd name="T0" fmla="*/ 422 w 2435"/>
                  <a:gd name="T1" fmla="*/ 296 h 1712"/>
                  <a:gd name="T2" fmla="*/ 1851 w 2435"/>
                  <a:gd name="T3" fmla="*/ 1235 h 1712"/>
                  <a:gd name="T4" fmla="*/ 2368 w 2435"/>
                  <a:gd name="T5" fmla="*/ 1712 h 1712"/>
                  <a:gd name="T6" fmla="*/ 2435 w 2435"/>
                  <a:gd name="T7" fmla="*/ 1651 h 1712"/>
                  <a:gd name="T8" fmla="*/ 1911 w 2435"/>
                  <a:gd name="T9" fmla="*/ 1168 h 1712"/>
                  <a:gd name="T10" fmla="*/ 466 w 2435"/>
                  <a:gd name="T11" fmla="*/ 217 h 1712"/>
                  <a:gd name="T12" fmla="*/ 0 w 2435"/>
                  <a:gd name="T13" fmla="*/ 0 h 1712"/>
                  <a:gd name="T14" fmla="*/ 0 w 2435"/>
                  <a:gd name="T15" fmla="*/ 99 h 1712"/>
                  <a:gd name="T16" fmla="*/ 422 w 2435"/>
                  <a:gd name="T17" fmla="*/ 296 h 1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5" h="1712">
                    <a:moveTo>
                      <a:pt x="422" y="296"/>
                    </a:moveTo>
                    <a:cubicBezTo>
                      <a:pt x="1051" y="615"/>
                      <a:pt x="1546" y="983"/>
                      <a:pt x="1851" y="1235"/>
                    </a:cubicBezTo>
                    <a:cubicBezTo>
                      <a:pt x="2182" y="1509"/>
                      <a:pt x="2366" y="1710"/>
                      <a:pt x="2368" y="1712"/>
                    </a:cubicBezTo>
                    <a:cubicBezTo>
                      <a:pt x="2435" y="1651"/>
                      <a:pt x="2435" y="1651"/>
                      <a:pt x="2435" y="1651"/>
                    </a:cubicBezTo>
                    <a:cubicBezTo>
                      <a:pt x="2427" y="1642"/>
                      <a:pt x="2246" y="1445"/>
                      <a:pt x="1911" y="1168"/>
                    </a:cubicBezTo>
                    <a:cubicBezTo>
                      <a:pt x="1603" y="912"/>
                      <a:pt x="1102" y="540"/>
                      <a:pt x="466" y="217"/>
                    </a:cubicBezTo>
                    <a:cubicBezTo>
                      <a:pt x="312" y="138"/>
                      <a:pt x="156" y="66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49" y="163"/>
                      <a:pt x="290" y="229"/>
                      <a:pt x="422" y="29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3" name="íṧ1iḋé">
                <a:extLst>
                  <a:ext uri="{FF2B5EF4-FFF2-40B4-BE49-F238E27FC236}">
                    <a16:creationId xmlns:a16="http://schemas.microsoft.com/office/drawing/2014/main" id="{E1360B21-7B7C-D584-DDC5-3AE1E30A6691}"/>
                  </a:ext>
                </a:extLst>
              </p:cNvPr>
              <p:cNvSpPr/>
              <p:nvPr/>
            </p:nvSpPr>
            <p:spPr bwMode="auto">
              <a:xfrm>
                <a:off x="5195153" y="1566958"/>
                <a:ext cx="582207" cy="736189"/>
              </a:xfrm>
              <a:custGeom>
                <a:avLst/>
                <a:gdLst>
                  <a:gd name="T0" fmla="*/ 536 w 1326"/>
                  <a:gd name="T1" fmla="*/ 522 h 1682"/>
                  <a:gd name="T2" fmla="*/ 62 w 1326"/>
                  <a:gd name="T3" fmla="*/ 0 h 1682"/>
                  <a:gd name="T4" fmla="*/ 0 w 1326"/>
                  <a:gd name="T5" fmla="*/ 67 h 1682"/>
                  <a:gd name="T6" fmla="*/ 468 w 1326"/>
                  <a:gd name="T7" fmla="*/ 582 h 1682"/>
                  <a:gd name="T8" fmla="*/ 1222 w 1326"/>
                  <a:gd name="T9" fmla="*/ 1682 h 1682"/>
                  <a:gd name="T10" fmla="*/ 1326 w 1326"/>
                  <a:gd name="T11" fmla="*/ 1682 h 1682"/>
                  <a:gd name="T12" fmla="*/ 536 w 1326"/>
                  <a:gd name="T13" fmla="*/ 522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6" h="1682">
                    <a:moveTo>
                      <a:pt x="536" y="522"/>
                    </a:moveTo>
                    <a:cubicBezTo>
                      <a:pt x="264" y="188"/>
                      <a:pt x="70" y="8"/>
                      <a:pt x="62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2" y="68"/>
                      <a:pt x="199" y="252"/>
                      <a:pt x="468" y="582"/>
                    </a:cubicBezTo>
                    <a:cubicBezTo>
                      <a:pt x="671" y="831"/>
                      <a:pt x="952" y="1208"/>
                      <a:pt x="1222" y="1682"/>
                    </a:cubicBezTo>
                    <a:cubicBezTo>
                      <a:pt x="1326" y="1682"/>
                      <a:pt x="1326" y="1682"/>
                      <a:pt x="1326" y="1682"/>
                    </a:cubicBezTo>
                    <a:cubicBezTo>
                      <a:pt x="1044" y="1180"/>
                      <a:pt x="749" y="782"/>
                      <a:pt x="536" y="52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4" name="iSḻíḋé">
                <a:extLst>
                  <a:ext uri="{FF2B5EF4-FFF2-40B4-BE49-F238E27FC236}">
                    <a16:creationId xmlns:a16="http://schemas.microsoft.com/office/drawing/2014/main" id="{67F958DD-74B9-262B-03C3-1F9C2C9EAB1C}"/>
                  </a:ext>
                </a:extLst>
              </p:cNvPr>
              <p:cNvSpPr/>
              <p:nvPr/>
            </p:nvSpPr>
            <p:spPr bwMode="auto">
              <a:xfrm>
                <a:off x="6700125" y="1452315"/>
                <a:ext cx="1379090" cy="850832"/>
              </a:xfrm>
              <a:custGeom>
                <a:avLst/>
                <a:gdLst>
                  <a:gd name="T0" fmla="*/ 1015 w 3144"/>
                  <a:gd name="T1" fmla="*/ 1181 h 1943"/>
                  <a:gd name="T2" fmla="*/ 2493 w 3144"/>
                  <a:gd name="T3" fmla="*/ 333 h 1943"/>
                  <a:gd name="T4" fmla="*/ 3144 w 3144"/>
                  <a:gd name="T5" fmla="*/ 87 h 1943"/>
                  <a:gd name="T6" fmla="*/ 3120 w 3144"/>
                  <a:gd name="T7" fmla="*/ 0 h 1943"/>
                  <a:gd name="T8" fmla="*/ 2460 w 3144"/>
                  <a:gd name="T9" fmla="*/ 249 h 1943"/>
                  <a:gd name="T10" fmla="*/ 964 w 3144"/>
                  <a:gd name="T11" fmla="*/ 1106 h 1943"/>
                  <a:gd name="T12" fmla="*/ 0 w 3144"/>
                  <a:gd name="T13" fmla="*/ 1943 h 1943"/>
                  <a:gd name="T14" fmla="*/ 129 w 3144"/>
                  <a:gd name="T15" fmla="*/ 1943 h 1943"/>
                  <a:gd name="T16" fmla="*/ 1015 w 3144"/>
                  <a:gd name="T17" fmla="*/ 1181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44" h="1943">
                    <a:moveTo>
                      <a:pt x="1015" y="1181"/>
                    </a:moveTo>
                    <a:cubicBezTo>
                      <a:pt x="1585" y="766"/>
                      <a:pt x="2134" y="491"/>
                      <a:pt x="2493" y="333"/>
                    </a:cubicBezTo>
                    <a:cubicBezTo>
                      <a:pt x="2883" y="162"/>
                      <a:pt x="3142" y="88"/>
                      <a:pt x="3144" y="87"/>
                    </a:cubicBezTo>
                    <a:cubicBezTo>
                      <a:pt x="3120" y="0"/>
                      <a:pt x="3120" y="0"/>
                      <a:pt x="3120" y="0"/>
                    </a:cubicBezTo>
                    <a:cubicBezTo>
                      <a:pt x="3109" y="3"/>
                      <a:pt x="2855" y="76"/>
                      <a:pt x="2460" y="249"/>
                    </a:cubicBezTo>
                    <a:cubicBezTo>
                      <a:pt x="2096" y="408"/>
                      <a:pt x="1541" y="686"/>
                      <a:pt x="964" y="1106"/>
                    </a:cubicBezTo>
                    <a:cubicBezTo>
                      <a:pt x="611" y="1363"/>
                      <a:pt x="289" y="1643"/>
                      <a:pt x="0" y="1943"/>
                    </a:cubicBezTo>
                    <a:cubicBezTo>
                      <a:pt x="129" y="1943"/>
                      <a:pt x="129" y="1943"/>
                      <a:pt x="129" y="1943"/>
                    </a:cubicBezTo>
                    <a:cubicBezTo>
                      <a:pt x="427" y="1640"/>
                      <a:pt x="732" y="1387"/>
                      <a:pt x="1015" y="118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5" name="iş1îdè">
                <a:extLst>
                  <a:ext uri="{FF2B5EF4-FFF2-40B4-BE49-F238E27FC236}">
                    <a16:creationId xmlns:a16="http://schemas.microsoft.com/office/drawing/2014/main" id="{4A322A58-6162-A295-A5C4-6C22C84AE99E}"/>
                  </a:ext>
                </a:extLst>
              </p:cNvPr>
              <p:cNvSpPr/>
              <p:nvPr/>
            </p:nvSpPr>
            <p:spPr bwMode="auto">
              <a:xfrm>
                <a:off x="4931024" y="2611110"/>
                <a:ext cx="2417622" cy="69685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6" name="îṥ1íḓê">
                <a:extLst>
                  <a:ext uri="{FF2B5EF4-FFF2-40B4-BE49-F238E27FC236}">
                    <a16:creationId xmlns:a16="http://schemas.microsoft.com/office/drawing/2014/main" id="{BFE4F28B-2CA0-34C4-E961-E28505B6726B}"/>
                  </a:ext>
                </a:extLst>
              </p:cNvPr>
              <p:cNvSpPr/>
              <p:nvPr/>
            </p:nvSpPr>
            <p:spPr bwMode="auto">
              <a:xfrm>
                <a:off x="4922032" y="3372026"/>
                <a:ext cx="2418745" cy="69685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7" name="íŝḷïḋé">
                <a:extLst>
                  <a:ext uri="{FF2B5EF4-FFF2-40B4-BE49-F238E27FC236}">
                    <a16:creationId xmlns:a16="http://schemas.microsoft.com/office/drawing/2014/main" id="{F7935FD4-7CED-D8FE-394D-C6FFE6BACDD9}"/>
                  </a:ext>
                </a:extLst>
              </p:cNvPr>
              <p:cNvSpPr/>
              <p:nvPr/>
            </p:nvSpPr>
            <p:spPr bwMode="auto">
              <a:xfrm>
                <a:off x="4922032" y="4127322"/>
                <a:ext cx="2418745" cy="68561"/>
              </a:xfrm>
              <a:prstGeom prst="rect">
                <a:avLst/>
              </a:pr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8" name="i$ļïḍe">
                <a:extLst>
                  <a:ext uri="{FF2B5EF4-FFF2-40B4-BE49-F238E27FC236}">
                    <a16:creationId xmlns:a16="http://schemas.microsoft.com/office/drawing/2014/main" id="{CA143D3F-4F7E-0C60-A35D-8CE945F4EC92}"/>
                  </a:ext>
                </a:extLst>
              </p:cNvPr>
              <p:cNvSpPr/>
              <p:nvPr/>
            </p:nvSpPr>
            <p:spPr bwMode="auto">
              <a:xfrm>
                <a:off x="5364870" y="2806677"/>
                <a:ext cx="128131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9" name="iŝľîḓé">
                <a:extLst>
                  <a:ext uri="{FF2B5EF4-FFF2-40B4-BE49-F238E27FC236}">
                    <a16:creationId xmlns:a16="http://schemas.microsoft.com/office/drawing/2014/main" id="{866220FE-B50E-D4D9-8A94-4C0B7A5D81E7}"/>
                  </a:ext>
                </a:extLst>
              </p:cNvPr>
              <p:cNvSpPr/>
              <p:nvPr/>
            </p:nvSpPr>
            <p:spPr bwMode="auto">
              <a:xfrm>
                <a:off x="5367118" y="4300411"/>
                <a:ext cx="127007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0" name="iṣľîḋe">
                <a:extLst>
                  <a:ext uri="{FF2B5EF4-FFF2-40B4-BE49-F238E27FC236}">
                    <a16:creationId xmlns:a16="http://schemas.microsoft.com/office/drawing/2014/main" id="{A6CA159E-B36D-1735-829C-CEA8ACE2FAD4}"/>
                  </a:ext>
                </a:extLst>
              </p:cNvPr>
              <p:cNvSpPr/>
              <p:nvPr/>
            </p:nvSpPr>
            <p:spPr bwMode="auto">
              <a:xfrm>
                <a:off x="5369366" y="3551858"/>
                <a:ext cx="127007" cy="127007"/>
              </a:xfrm>
              <a:prstGeom prst="ellipse">
                <a:avLst/>
              </a:prstGeom>
              <a:solidFill>
                <a:srgbClr val="4F8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işľïďe">
                <a:extLst>
                  <a:ext uri="{FF2B5EF4-FFF2-40B4-BE49-F238E27FC236}">
                    <a16:creationId xmlns:a16="http://schemas.microsoft.com/office/drawing/2014/main" id="{0F42D64C-F2D4-7100-3B38-A8A3DF46A2DC}"/>
                  </a:ext>
                </a:extLst>
              </p:cNvPr>
              <p:cNvSpPr/>
              <p:nvPr/>
            </p:nvSpPr>
            <p:spPr bwMode="auto">
              <a:xfrm>
                <a:off x="5249102" y="2810050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2" name="ïS1iḑé">
                <a:extLst>
                  <a:ext uri="{FF2B5EF4-FFF2-40B4-BE49-F238E27FC236}">
                    <a16:creationId xmlns:a16="http://schemas.microsoft.com/office/drawing/2014/main" id="{0417865B-0DFA-7682-C789-50B04F0F912A}"/>
                  </a:ext>
                </a:extLst>
              </p:cNvPr>
              <p:cNvSpPr/>
              <p:nvPr/>
            </p:nvSpPr>
            <p:spPr bwMode="auto">
              <a:xfrm>
                <a:off x="5250227" y="4304906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3" name="ïsḷíḍe">
                <a:extLst>
                  <a:ext uri="{FF2B5EF4-FFF2-40B4-BE49-F238E27FC236}">
                    <a16:creationId xmlns:a16="http://schemas.microsoft.com/office/drawing/2014/main" id="{2E747B8C-4FD0-135D-CBE7-821AF541A7D3}"/>
                  </a:ext>
                </a:extLst>
              </p:cNvPr>
              <p:cNvSpPr/>
              <p:nvPr/>
            </p:nvSpPr>
            <p:spPr bwMode="auto">
              <a:xfrm>
                <a:off x="5252474" y="3555230"/>
                <a:ext cx="127007" cy="127007"/>
              </a:xfrm>
              <a:prstGeom prst="ellipse">
                <a:avLst/>
              </a:prstGeom>
              <a:solidFill>
                <a:srgbClr val="93B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4" name="ï$ļïḑè">
                <a:extLst>
                  <a:ext uri="{FF2B5EF4-FFF2-40B4-BE49-F238E27FC236}">
                    <a16:creationId xmlns:a16="http://schemas.microsoft.com/office/drawing/2014/main" id="{C39B9155-3849-1890-FB65-18015BB4BC46}"/>
                  </a:ext>
                </a:extLst>
              </p:cNvPr>
              <p:cNvSpPr/>
              <p:nvPr/>
            </p:nvSpPr>
            <p:spPr bwMode="auto">
              <a:xfrm>
                <a:off x="5127715" y="2798810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5" name="iSḻîḋe">
                <a:extLst>
                  <a:ext uri="{FF2B5EF4-FFF2-40B4-BE49-F238E27FC236}">
                    <a16:creationId xmlns:a16="http://schemas.microsoft.com/office/drawing/2014/main" id="{270CEC24-E1CC-495C-7121-5FD7C819AC39}"/>
                  </a:ext>
                </a:extLst>
              </p:cNvPr>
              <p:cNvSpPr/>
              <p:nvPr/>
            </p:nvSpPr>
            <p:spPr bwMode="auto">
              <a:xfrm>
                <a:off x="5128840" y="4307154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6" name="íŝļîḓè">
                <a:extLst>
                  <a:ext uri="{FF2B5EF4-FFF2-40B4-BE49-F238E27FC236}">
                    <a16:creationId xmlns:a16="http://schemas.microsoft.com/office/drawing/2014/main" id="{C89AE9F3-DA17-F2B9-10FF-45741B2BD40B}"/>
                  </a:ext>
                </a:extLst>
              </p:cNvPr>
              <p:cNvSpPr/>
              <p:nvPr/>
            </p:nvSpPr>
            <p:spPr bwMode="auto">
              <a:xfrm>
                <a:off x="5131088" y="3556354"/>
                <a:ext cx="129255" cy="129255"/>
              </a:xfrm>
              <a:prstGeom prst="ellipse">
                <a:avLst/>
              </a:prstGeom>
              <a:solidFill>
                <a:srgbClr val="E0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7" name="íslîdè">
                <a:extLst>
                  <a:ext uri="{FF2B5EF4-FFF2-40B4-BE49-F238E27FC236}">
                    <a16:creationId xmlns:a16="http://schemas.microsoft.com/office/drawing/2014/main" id="{5BD81F97-EF64-3011-A821-E36F34A0D777}"/>
                  </a:ext>
                </a:extLst>
              </p:cNvPr>
              <p:cNvSpPr/>
              <p:nvPr/>
            </p:nvSpPr>
            <p:spPr bwMode="auto">
              <a:xfrm>
                <a:off x="5093997" y="2406550"/>
                <a:ext cx="340558" cy="339434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8" name="is1ïḓé">
                <a:extLst>
                  <a:ext uri="{FF2B5EF4-FFF2-40B4-BE49-F238E27FC236}">
                    <a16:creationId xmlns:a16="http://schemas.microsoft.com/office/drawing/2014/main" id="{A22C092B-BC10-5B38-CC27-53B34C015416}"/>
                  </a:ext>
                </a:extLst>
              </p:cNvPr>
              <p:cNvSpPr/>
              <p:nvPr/>
            </p:nvSpPr>
            <p:spPr bwMode="auto">
              <a:xfrm>
                <a:off x="5077138" y="3902531"/>
                <a:ext cx="339434" cy="339434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9" name="ïšlíḓe">
                <a:extLst>
                  <a:ext uri="{FF2B5EF4-FFF2-40B4-BE49-F238E27FC236}">
                    <a16:creationId xmlns:a16="http://schemas.microsoft.com/office/drawing/2014/main" id="{BA255749-2950-262A-5FA2-E880E1A364B2}"/>
                  </a:ext>
                </a:extLst>
              </p:cNvPr>
              <p:cNvSpPr/>
              <p:nvPr/>
            </p:nvSpPr>
            <p:spPr bwMode="auto">
              <a:xfrm>
                <a:off x="5086130" y="3150607"/>
                <a:ext cx="339434" cy="340558"/>
              </a:xfrm>
              <a:prstGeom prst="ellipse">
                <a:avLst/>
              </a:pr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0" name="îśľiḓê">
                <a:extLst>
                  <a:ext uri="{FF2B5EF4-FFF2-40B4-BE49-F238E27FC236}">
                    <a16:creationId xmlns:a16="http://schemas.microsoft.com/office/drawing/2014/main" id="{A0C4EF50-EB6F-DBB0-B3CF-9BDC90853A2F}"/>
                  </a:ext>
                </a:extLst>
              </p:cNvPr>
              <p:cNvSpPr/>
              <p:nvPr/>
            </p:nvSpPr>
            <p:spPr bwMode="auto">
              <a:xfrm>
                <a:off x="5007453" y="2298651"/>
                <a:ext cx="1132944" cy="701346"/>
              </a:xfrm>
              <a:custGeom>
                <a:avLst/>
                <a:gdLst>
                  <a:gd name="T0" fmla="*/ 345 w 2582"/>
                  <a:gd name="T1" fmla="*/ 0 h 1601"/>
                  <a:gd name="T2" fmla="*/ 0 w 2582"/>
                  <a:gd name="T3" fmla="*/ 346 h 1601"/>
                  <a:gd name="T4" fmla="*/ 0 w 2582"/>
                  <a:gd name="T5" fmla="*/ 1255 h 1601"/>
                  <a:gd name="T6" fmla="*/ 345 w 2582"/>
                  <a:gd name="T7" fmla="*/ 1601 h 1601"/>
                  <a:gd name="T8" fmla="*/ 2582 w 2582"/>
                  <a:gd name="T9" fmla="*/ 1601 h 1601"/>
                  <a:gd name="T10" fmla="*/ 2582 w 2582"/>
                  <a:gd name="T11" fmla="*/ 0 h 1601"/>
                  <a:gd name="T12" fmla="*/ 345 w 2582"/>
                  <a:gd name="T13" fmla="*/ 0 h 1601"/>
                  <a:gd name="T14" fmla="*/ 431 w 2582"/>
                  <a:gd name="T15" fmla="*/ 1371 h 1601"/>
                  <a:gd name="T16" fmla="*/ 353 w 2582"/>
                  <a:gd name="T17" fmla="*/ 1292 h 1601"/>
                  <a:gd name="T18" fmla="*/ 431 w 2582"/>
                  <a:gd name="T19" fmla="*/ 1213 h 1601"/>
                  <a:gd name="T20" fmla="*/ 510 w 2582"/>
                  <a:gd name="T21" fmla="*/ 1292 h 1601"/>
                  <a:gd name="T22" fmla="*/ 431 w 2582"/>
                  <a:gd name="T23" fmla="*/ 1371 h 1601"/>
                  <a:gd name="T24" fmla="*/ 687 w 2582"/>
                  <a:gd name="T25" fmla="*/ 1371 h 1601"/>
                  <a:gd name="T26" fmla="*/ 608 w 2582"/>
                  <a:gd name="T27" fmla="*/ 1292 h 1601"/>
                  <a:gd name="T28" fmla="*/ 687 w 2582"/>
                  <a:gd name="T29" fmla="*/ 1213 h 1601"/>
                  <a:gd name="T30" fmla="*/ 765 w 2582"/>
                  <a:gd name="T31" fmla="*/ 1292 h 1601"/>
                  <a:gd name="T32" fmla="*/ 687 w 2582"/>
                  <a:gd name="T33" fmla="*/ 1371 h 1601"/>
                  <a:gd name="T34" fmla="*/ 563 w 2582"/>
                  <a:gd name="T35" fmla="*/ 844 h 1601"/>
                  <a:gd name="T36" fmla="*/ 321 w 2582"/>
                  <a:gd name="T37" fmla="*/ 602 h 1601"/>
                  <a:gd name="T38" fmla="*/ 563 w 2582"/>
                  <a:gd name="T39" fmla="*/ 360 h 1601"/>
                  <a:gd name="T40" fmla="*/ 805 w 2582"/>
                  <a:gd name="T41" fmla="*/ 602 h 1601"/>
                  <a:gd name="T42" fmla="*/ 563 w 2582"/>
                  <a:gd name="T43" fmla="*/ 844 h 1601"/>
                  <a:gd name="T44" fmla="*/ 949 w 2582"/>
                  <a:gd name="T45" fmla="*/ 1371 h 1601"/>
                  <a:gd name="T46" fmla="*/ 870 w 2582"/>
                  <a:gd name="T47" fmla="*/ 1292 h 1601"/>
                  <a:gd name="T48" fmla="*/ 949 w 2582"/>
                  <a:gd name="T49" fmla="*/ 1213 h 1601"/>
                  <a:gd name="T50" fmla="*/ 1027 w 2582"/>
                  <a:gd name="T51" fmla="*/ 1292 h 1601"/>
                  <a:gd name="T52" fmla="*/ 949 w 2582"/>
                  <a:gd name="T53" fmla="*/ 137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345" y="0"/>
                    </a:moveTo>
                    <a:cubicBezTo>
                      <a:pt x="154" y="0"/>
                      <a:pt x="0" y="155"/>
                      <a:pt x="0" y="346"/>
                    </a:cubicBezTo>
                    <a:cubicBezTo>
                      <a:pt x="0" y="1255"/>
                      <a:pt x="0" y="1255"/>
                      <a:pt x="0" y="1255"/>
                    </a:cubicBezTo>
                    <a:cubicBezTo>
                      <a:pt x="0" y="1446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lnTo>
                      <a:pt x="345" y="0"/>
                    </a:lnTo>
                    <a:close/>
                    <a:moveTo>
                      <a:pt x="431" y="1371"/>
                    </a:moveTo>
                    <a:cubicBezTo>
                      <a:pt x="388" y="1371"/>
                      <a:pt x="353" y="1336"/>
                      <a:pt x="353" y="1292"/>
                    </a:cubicBezTo>
                    <a:cubicBezTo>
                      <a:pt x="353" y="1249"/>
                      <a:pt x="388" y="1213"/>
                      <a:pt x="431" y="1213"/>
                    </a:cubicBezTo>
                    <a:cubicBezTo>
                      <a:pt x="475" y="1213"/>
                      <a:pt x="510" y="1249"/>
                      <a:pt x="510" y="1292"/>
                    </a:cubicBezTo>
                    <a:cubicBezTo>
                      <a:pt x="510" y="1336"/>
                      <a:pt x="475" y="1371"/>
                      <a:pt x="431" y="1371"/>
                    </a:cubicBezTo>
                    <a:close/>
                    <a:moveTo>
                      <a:pt x="687" y="1371"/>
                    </a:moveTo>
                    <a:cubicBezTo>
                      <a:pt x="643" y="1371"/>
                      <a:pt x="608" y="1336"/>
                      <a:pt x="608" y="1292"/>
                    </a:cubicBezTo>
                    <a:cubicBezTo>
                      <a:pt x="608" y="1249"/>
                      <a:pt x="643" y="1213"/>
                      <a:pt x="687" y="1213"/>
                    </a:cubicBezTo>
                    <a:cubicBezTo>
                      <a:pt x="730" y="1213"/>
                      <a:pt x="765" y="1249"/>
                      <a:pt x="765" y="1292"/>
                    </a:cubicBezTo>
                    <a:cubicBezTo>
                      <a:pt x="765" y="1336"/>
                      <a:pt x="730" y="1371"/>
                      <a:pt x="687" y="1371"/>
                    </a:cubicBezTo>
                    <a:close/>
                    <a:moveTo>
                      <a:pt x="563" y="844"/>
                    </a:moveTo>
                    <a:cubicBezTo>
                      <a:pt x="429" y="844"/>
                      <a:pt x="321" y="736"/>
                      <a:pt x="321" y="602"/>
                    </a:cubicBezTo>
                    <a:cubicBezTo>
                      <a:pt x="321" y="468"/>
                      <a:pt x="429" y="360"/>
                      <a:pt x="563" y="360"/>
                    </a:cubicBezTo>
                    <a:cubicBezTo>
                      <a:pt x="696" y="360"/>
                      <a:pt x="805" y="468"/>
                      <a:pt x="805" y="602"/>
                    </a:cubicBezTo>
                    <a:cubicBezTo>
                      <a:pt x="805" y="736"/>
                      <a:pt x="696" y="844"/>
                      <a:pt x="563" y="844"/>
                    </a:cubicBezTo>
                    <a:close/>
                    <a:moveTo>
                      <a:pt x="949" y="1371"/>
                    </a:moveTo>
                    <a:cubicBezTo>
                      <a:pt x="905" y="1371"/>
                      <a:pt x="870" y="1336"/>
                      <a:pt x="870" y="1292"/>
                    </a:cubicBezTo>
                    <a:cubicBezTo>
                      <a:pt x="870" y="1249"/>
                      <a:pt x="905" y="1213"/>
                      <a:pt x="949" y="1213"/>
                    </a:cubicBezTo>
                    <a:cubicBezTo>
                      <a:pt x="992" y="1213"/>
                      <a:pt x="1027" y="1249"/>
                      <a:pt x="1027" y="1292"/>
                    </a:cubicBezTo>
                    <a:cubicBezTo>
                      <a:pt x="1027" y="1336"/>
                      <a:pt x="992" y="1371"/>
                      <a:pt x="949" y="1371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1" name="iṡḷïḑê">
                <a:extLst>
                  <a:ext uri="{FF2B5EF4-FFF2-40B4-BE49-F238E27FC236}">
                    <a16:creationId xmlns:a16="http://schemas.microsoft.com/office/drawing/2014/main" id="{A3768F56-4F75-01F3-4F76-F84CB6AEC693}"/>
                  </a:ext>
                </a:extLst>
              </p:cNvPr>
              <p:cNvSpPr/>
              <p:nvPr/>
            </p:nvSpPr>
            <p:spPr bwMode="auto">
              <a:xfrm>
                <a:off x="6140397" y="2298651"/>
                <a:ext cx="1131820" cy="701346"/>
              </a:xfrm>
              <a:custGeom>
                <a:avLst/>
                <a:gdLst>
                  <a:gd name="T0" fmla="*/ 2582 w 2582"/>
                  <a:gd name="T1" fmla="*/ 1255 h 1601"/>
                  <a:gd name="T2" fmla="*/ 2582 w 2582"/>
                  <a:gd name="T3" fmla="*/ 346 h 1601"/>
                  <a:gd name="T4" fmla="*/ 2236 w 2582"/>
                  <a:gd name="T5" fmla="*/ 0 h 1601"/>
                  <a:gd name="T6" fmla="*/ 0 w 2582"/>
                  <a:gd name="T7" fmla="*/ 0 h 1601"/>
                  <a:gd name="T8" fmla="*/ 0 w 2582"/>
                  <a:gd name="T9" fmla="*/ 1601 h 1601"/>
                  <a:gd name="T10" fmla="*/ 2236 w 2582"/>
                  <a:gd name="T11" fmla="*/ 1601 h 1601"/>
                  <a:gd name="T12" fmla="*/ 2582 w 2582"/>
                  <a:gd name="T13" fmla="*/ 1255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582" y="1255"/>
                    </a:moveTo>
                    <a:cubicBezTo>
                      <a:pt x="2582" y="346"/>
                      <a:pt x="2582" y="346"/>
                      <a:pt x="2582" y="346"/>
                    </a:cubicBezTo>
                    <a:cubicBezTo>
                      <a:pt x="2582" y="155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cubicBezTo>
                      <a:pt x="2236" y="1601"/>
                      <a:pt x="2236" y="1601"/>
                      <a:pt x="2236" y="1601"/>
                    </a:cubicBezTo>
                    <a:cubicBezTo>
                      <a:pt x="2427" y="1601"/>
                      <a:pt x="2582" y="1446"/>
                      <a:pt x="2582" y="1255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2" name="iśľíde">
                <a:extLst>
                  <a:ext uri="{FF2B5EF4-FFF2-40B4-BE49-F238E27FC236}">
                    <a16:creationId xmlns:a16="http://schemas.microsoft.com/office/drawing/2014/main" id="{89214458-FC73-9161-2D57-CDC611D52AD9}"/>
                  </a:ext>
                </a:extLst>
              </p:cNvPr>
              <p:cNvSpPr/>
              <p:nvPr/>
            </p:nvSpPr>
            <p:spPr bwMode="auto">
              <a:xfrm>
                <a:off x="5007453" y="3051699"/>
                <a:ext cx="1132944" cy="701346"/>
              </a:xfrm>
              <a:custGeom>
                <a:avLst/>
                <a:gdLst>
                  <a:gd name="T0" fmla="*/ 0 w 2582"/>
                  <a:gd name="T1" fmla="*/ 346 h 1601"/>
                  <a:gd name="T2" fmla="*/ 0 w 2582"/>
                  <a:gd name="T3" fmla="*/ 1255 h 1601"/>
                  <a:gd name="T4" fmla="*/ 345 w 2582"/>
                  <a:gd name="T5" fmla="*/ 1601 h 1601"/>
                  <a:gd name="T6" fmla="*/ 2582 w 2582"/>
                  <a:gd name="T7" fmla="*/ 1601 h 1601"/>
                  <a:gd name="T8" fmla="*/ 2582 w 2582"/>
                  <a:gd name="T9" fmla="*/ 0 h 1601"/>
                  <a:gd name="T10" fmla="*/ 345 w 2582"/>
                  <a:gd name="T11" fmla="*/ 0 h 1601"/>
                  <a:gd name="T12" fmla="*/ 0 w 2582"/>
                  <a:gd name="T13" fmla="*/ 346 h 1601"/>
                  <a:gd name="T14" fmla="*/ 431 w 2582"/>
                  <a:gd name="T15" fmla="*/ 1370 h 1601"/>
                  <a:gd name="T16" fmla="*/ 353 w 2582"/>
                  <a:gd name="T17" fmla="*/ 1292 h 1601"/>
                  <a:gd name="T18" fmla="*/ 431 w 2582"/>
                  <a:gd name="T19" fmla="*/ 1213 h 1601"/>
                  <a:gd name="T20" fmla="*/ 510 w 2582"/>
                  <a:gd name="T21" fmla="*/ 1292 h 1601"/>
                  <a:gd name="T22" fmla="*/ 431 w 2582"/>
                  <a:gd name="T23" fmla="*/ 1370 h 1601"/>
                  <a:gd name="T24" fmla="*/ 687 w 2582"/>
                  <a:gd name="T25" fmla="*/ 1370 h 1601"/>
                  <a:gd name="T26" fmla="*/ 608 w 2582"/>
                  <a:gd name="T27" fmla="*/ 1292 h 1601"/>
                  <a:gd name="T28" fmla="*/ 687 w 2582"/>
                  <a:gd name="T29" fmla="*/ 1213 h 1601"/>
                  <a:gd name="T30" fmla="*/ 765 w 2582"/>
                  <a:gd name="T31" fmla="*/ 1292 h 1601"/>
                  <a:gd name="T32" fmla="*/ 687 w 2582"/>
                  <a:gd name="T33" fmla="*/ 1370 h 1601"/>
                  <a:gd name="T34" fmla="*/ 949 w 2582"/>
                  <a:gd name="T35" fmla="*/ 1213 h 1601"/>
                  <a:gd name="T36" fmla="*/ 1027 w 2582"/>
                  <a:gd name="T37" fmla="*/ 1292 h 1601"/>
                  <a:gd name="T38" fmla="*/ 949 w 2582"/>
                  <a:gd name="T39" fmla="*/ 1370 h 1601"/>
                  <a:gd name="T40" fmla="*/ 870 w 2582"/>
                  <a:gd name="T41" fmla="*/ 1292 h 1601"/>
                  <a:gd name="T42" fmla="*/ 949 w 2582"/>
                  <a:gd name="T43" fmla="*/ 1213 h 1601"/>
                  <a:gd name="T44" fmla="*/ 563 w 2582"/>
                  <a:gd name="T45" fmla="*/ 360 h 1601"/>
                  <a:gd name="T46" fmla="*/ 805 w 2582"/>
                  <a:gd name="T47" fmla="*/ 602 h 1601"/>
                  <a:gd name="T48" fmla="*/ 563 w 2582"/>
                  <a:gd name="T49" fmla="*/ 844 h 1601"/>
                  <a:gd name="T50" fmla="*/ 321 w 2582"/>
                  <a:gd name="T51" fmla="*/ 602 h 1601"/>
                  <a:gd name="T52" fmla="*/ 563 w 2582"/>
                  <a:gd name="T53" fmla="*/ 360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0" y="346"/>
                    </a:moveTo>
                    <a:cubicBezTo>
                      <a:pt x="0" y="1255"/>
                      <a:pt x="0" y="1255"/>
                      <a:pt x="0" y="1255"/>
                    </a:cubicBezTo>
                    <a:cubicBezTo>
                      <a:pt x="0" y="1446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154" y="0"/>
                      <a:pt x="0" y="154"/>
                      <a:pt x="0" y="346"/>
                    </a:cubicBezTo>
                    <a:close/>
                    <a:moveTo>
                      <a:pt x="431" y="1370"/>
                    </a:moveTo>
                    <a:cubicBezTo>
                      <a:pt x="388" y="1370"/>
                      <a:pt x="353" y="1335"/>
                      <a:pt x="353" y="1292"/>
                    </a:cubicBezTo>
                    <a:cubicBezTo>
                      <a:pt x="353" y="1248"/>
                      <a:pt x="388" y="1213"/>
                      <a:pt x="431" y="1213"/>
                    </a:cubicBezTo>
                    <a:cubicBezTo>
                      <a:pt x="475" y="1213"/>
                      <a:pt x="510" y="1248"/>
                      <a:pt x="510" y="1292"/>
                    </a:cubicBezTo>
                    <a:cubicBezTo>
                      <a:pt x="510" y="1335"/>
                      <a:pt x="475" y="1370"/>
                      <a:pt x="431" y="1370"/>
                    </a:cubicBezTo>
                    <a:close/>
                    <a:moveTo>
                      <a:pt x="687" y="1370"/>
                    </a:moveTo>
                    <a:cubicBezTo>
                      <a:pt x="643" y="1370"/>
                      <a:pt x="608" y="1335"/>
                      <a:pt x="608" y="1292"/>
                    </a:cubicBezTo>
                    <a:cubicBezTo>
                      <a:pt x="608" y="1248"/>
                      <a:pt x="643" y="1213"/>
                      <a:pt x="687" y="1213"/>
                    </a:cubicBezTo>
                    <a:cubicBezTo>
                      <a:pt x="730" y="1213"/>
                      <a:pt x="765" y="1248"/>
                      <a:pt x="765" y="1292"/>
                    </a:cubicBezTo>
                    <a:cubicBezTo>
                      <a:pt x="765" y="1335"/>
                      <a:pt x="730" y="1370"/>
                      <a:pt x="687" y="1370"/>
                    </a:cubicBezTo>
                    <a:close/>
                    <a:moveTo>
                      <a:pt x="949" y="1213"/>
                    </a:moveTo>
                    <a:cubicBezTo>
                      <a:pt x="992" y="1213"/>
                      <a:pt x="1027" y="1248"/>
                      <a:pt x="1027" y="1292"/>
                    </a:cubicBezTo>
                    <a:cubicBezTo>
                      <a:pt x="1027" y="1335"/>
                      <a:pt x="992" y="1370"/>
                      <a:pt x="949" y="1370"/>
                    </a:cubicBezTo>
                    <a:cubicBezTo>
                      <a:pt x="905" y="1370"/>
                      <a:pt x="870" y="1335"/>
                      <a:pt x="870" y="1292"/>
                    </a:cubicBezTo>
                    <a:cubicBezTo>
                      <a:pt x="870" y="1248"/>
                      <a:pt x="905" y="1213"/>
                      <a:pt x="949" y="1213"/>
                    </a:cubicBezTo>
                    <a:close/>
                    <a:moveTo>
                      <a:pt x="563" y="360"/>
                    </a:moveTo>
                    <a:cubicBezTo>
                      <a:pt x="696" y="360"/>
                      <a:pt x="805" y="468"/>
                      <a:pt x="805" y="602"/>
                    </a:cubicBezTo>
                    <a:cubicBezTo>
                      <a:pt x="805" y="735"/>
                      <a:pt x="696" y="844"/>
                      <a:pt x="563" y="844"/>
                    </a:cubicBezTo>
                    <a:cubicBezTo>
                      <a:pt x="429" y="844"/>
                      <a:pt x="321" y="735"/>
                      <a:pt x="321" y="602"/>
                    </a:cubicBezTo>
                    <a:cubicBezTo>
                      <a:pt x="321" y="468"/>
                      <a:pt x="429" y="360"/>
                      <a:pt x="563" y="36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3" name="ïṡ1iḓè">
                <a:extLst>
                  <a:ext uri="{FF2B5EF4-FFF2-40B4-BE49-F238E27FC236}">
                    <a16:creationId xmlns:a16="http://schemas.microsoft.com/office/drawing/2014/main" id="{0DBDEDF6-1645-7086-00D1-F7731B937C5F}"/>
                  </a:ext>
                </a:extLst>
              </p:cNvPr>
              <p:cNvSpPr/>
              <p:nvPr/>
            </p:nvSpPr>
            <p:spPr bwMode="auto">
              <a:xfrm>
                <a:off x="6140397" y="3051699"/>
                <a:ext cx="1131820" cy="701346"/>
              </a:xfrm>
              <a:custGeom>
                <a:avLst/>
                <a:gdLst>
                  <a:gd name="T0" fmla="*/ 2236 w 2582"/>
                  <a:gd name="T1" fmla="*/ 1601 h 1601"/>
                  <a:gd name="T2" fmla="*/ 2582 w 2582"/>
                  <a:gd name="T3" fmla="*/ 1255 h 1601"/>
                  <a:gd name="T4" fmla="*/ 2582 w 2582"/>
                  <a:gd name="T5" fmla="*/ 346 h 1601"/>
                  <a:gd name="T6" fmla="*/ 2236 w 2582"/>
                  <a:gd name="T7" fmla="*/ 0 h 1601"/>
                  <a:gd name="T8" fmla="*/ 0 w 2582"/>
                  <a:gd name="T9" fmla="*/ 0 h 1601"/>
                  <a:gd name="T10" fmla="*/ 0 w 2582"/>
                  <a:gd name="T11" fmla="*/ 1601 h 1601"/>
                  <a:gd name="T12" fmla="*/ 2236 w 2582"/>
                  <a:gd name="T1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236" y="1601"/>
                    </a:moveTo>
                    <a:cubicBezTo>
                      <a:pt x="2427" y="1601"/>
                      <a:pt x="2582" y="1446"/>
                      <a:pt x="2582" y="1255"/>
                    </a:cubicBezTo>
                    <a:cubicBezTo>
                      <a:pt x="2582" y="346"/>
                      <a:pt x="2582" y="346"/>
                      <a:pt x="2582" y="346"/>
                    </a:cubicBezTo>
                    <a:cubicBezTo>
                      <a:pt x="2582" y="154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lnTo>
                      <a:pt x="2236" y="1601"/>
                    </a:ln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4" name="iṡlíḓè">
                <a:extLst>
                  <a:ext uri="{FF2B5EF4-FFF2-40B4-BE49-F238E27FC236}">
                    <a16:creationId xmlns:a16="http://schemas.microsoft.com/office/drawing/2014/main" id="{9C5D6937-71F2-5435-C8D5-08FC53A94617}"/>
                  </a:ext>
                </a:extLst>
              </p:cNvPr>
              <p:cNvSpPr/>
              <p:nvPr/>
            </p:nvSpPr>
            <p:spPr bwMode="auto">
              <a:xfrm>
                <a:off x="6140397" y="3804747"/>
                <a:ext cx="1131820" cy="701346"/>
              </a:xfrm>
              <a:custGeom>
                <a:avLst/>
                <a:gdLst>
                  <a:gd name="T0" fmla="*/ 2236 w 2582"/>
                  <a:gd name="T1" fmla="*/ 1601 h 1601"/>
                  <a:gd name="T2" fmla="*/ 2582 w 2582"/>
                  <a:gd name="T3" fmla="*/ 1254 h 1601"/>
                  <a:gd name="T4" fmla="*/ 2582 w 2582"/>
                  <a:gd name="T5" fmla="*/ 345 h 1601"/>
                  <a:gd name="T6" fmla="*/ 2236 w 2582"/>
                  <a:gd name="T7" fmla="*/ 0 h 1601"/>
                  <a:gd name="T8" fmla="*/ 0 w 2582"/>
                  <a:gd name="T9" fmla="*/ 0 h 1601"/>
                  <a:gd name="T10" fmla="*/ 0 w 2582"/>
                  <a:gd name="T11" fmla="*/ 1601 h 1601"/>
                  <a:gd name="T12" fmla="*/ 2236 w 2582"/>
                  <a:gd name="T1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2" h="1601">
                    <a:moveTo>
                      <a:pt x="2236" y="1601"/>
                    </a:moveTo>
                    <a:cubicBezTo>
                      <a:pt x="2427" y="1601"/>
                      <a:pt x="2582" y="1445"/>
                      <a:pt x="2582" y="1254"/>
                    </a:cubicBezTo>
                    <a:cubicBezTo>
                      <a:pt x="2582" y="345"/>
                      <a:pt x="2582" y="345"/>
                      <a:pt x="2582" y="345"/>
                    </a:cubicBezTo>
                    <a:cubicBezTo>
                      <a:pt x="2582" y="154"/>
                      <a:pt x="2427" y="0"/>
                      <a:pt x="2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1"/>
                      <a:pt x="0" y="1601"/>
                      <a:pt x="0" y="1601"/>
                    </a:cubicBezTo>
                    <a:lnTo>
                      <a:pt x="2236" y="1601"/>
                    </a:ln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5" name="ïsḻídè">
                <a:extLst>
                  <a:ext uri="{FF2B5EF4-FFF2-40B4-BE49-F238E27FC236}">
                    <a16:creationId xmlns:a16="http://schemas.microsoft.com/office/drawing/2014/main" id="{0B166792-ED14-88B0-9A06-248951CE64C5}"/>
                  </a:ext>
                </a:extLst>
              </p:cNvPr>
              <p:cNvSpPr/>
              <p:nvPr/>
            </p:nvSpPr>
            <p:spPr bwMode="auto">
              <a:xfrm>
                <a:off x="5007453" y="3804747"/>
                <a:ext cx="1132944" cy="701346"/>
              </a:xfrm>
              <a:custGeom>
                <a:avLst/>
                <a:gdLst>
                  <a:gd name="T0" fmla="*/ 0 w 2582"/>
                  <a:gd name="T1" fmla="*/ 345 h 1601"/>
                  <a:gd name="T2" fmla="*/ 0 w 2582"/>
                  <a:gd name="T3" fmla="*/ 1254 h 1601"/>
                  <a:gd name="T4" fmla="*/ 345 w 2582"/>
                  <a:gd name="T5" fmla="*/ 1601 h 1601"/>
                  <a:gd name="T6" fmla="*/ 2582 w 2582"/>
                  <a:gd name="T7" fmla="*/ 1601 h 1601"/>
                  <a:gd name="T8" fmla="*/ 2582 w 2582"/>
                  <a:gd name="T9" fmla="*/ 0 h 1601"/>
                  <a:gd name="T10" fmla="*/ 345 w 2582"/>
                  <a:gd name="T11" fmla="*/ 0 h 1601"/>
                  <a:gd name="T12" fmla="*/ 0 w 2582"/>
                  <a:gd name="T13" fmla="*/ 345 h 1601"/>
                  <a:gd name="T14" fmla="*/ 431 w 2582"/>
                  <a:gd name="T15" fmla="*/ 1370 h 1601"/>
                  <a:gd name="T16" fmla="*/ 353 w 2582"/>
                  <a:gd name="T17" fmla="*/ 1291 h 1601"/>
                  <a:gd name="T18" fmla="*/ 431 w 2582"/>
                  <a:gd name="T19" fmla="*/ 1213 h 1601"/>
                  <a:gd name="T20" fmla="*/ 510 w 2582"/>
                  <a:gd name="T21" fmla="*/ 1291 h 1601"/>
                  <a:gd name="T22" fmla="*/ 431 w 2582"/>
                  <a:gd name="T23" fmla="*/ 1370 h 1601"/>
                  <a:gd name="T24" fmla="*/ 687 w 2582"/>
                  <a:gd name="T25" fmla="*/ 1370 h 1601"/>
                  <a:gd name="T26" fmla="*/ 608 w 2582"/>
                  <a:gd name="T27" fmla="*/ 1291 h 1601"/>
                  <a:gd name="T28" fmla="*/ 687 w 2582"/>
                  <a:gd name="T29" fmla="*/ 1213 h 1601"/>
                  <a:gd name="T30" fmla="*/ 765 w 2582"/>
                  <a:gd name="T31" fmla="*/ 1291 h 1601"/>
                  <a:gd name="T32" fmla="*/ 687 w 2582"/>
                  <a:gd name="T33" fmla="*/ 1370 h 1601"/>
                  <a:gd name="T34" fmla="*/ 949 w 2582"/>
                  <a:gd name="T35" fmla="*/ 1213 h 1601"/>
                  <a:gd name="T36" fmla="*/ 1027 w 2582"/>
                  <a:gd name="T37" fmla="*/ 1291 h 1601"/>
                  <a:gd name="T38" fmla="*/ 949 w 2582"/>
                  <a:gd name="T39" fmla="*/ 1370 h 1601"/>
                  <a:gd name="T40" fmla="*/ 870 w 2582"/>
                  <a:gd name="T41" fmla="*/ 1291 h 1601"/>
                  <a:gd name="T42" fmla="*/ 949 w 2582"/>
                  <a:gd name="T43" fmla="*/ 1213 h 1601"/>
                  <a:gd name="T44" fmla="*/ 563 w 2582"/>
                  <a:gd name="T45" fmla="*/ 359 h 1601"/>
                  <a:gd name="T46" fmla="*/ 805 w 2582"/>
                  <a:gd name="T47" fmla="*/ 601 h 1601"/>
                  <a:gd name="T48" fmla="*/ 563 w 2582"/>
                  <a:gd name="T49" fmla="*/ 843 h 1601"/>
                  <a:gd name="T50" fmla="*/ 321 w 2582"/>
                  <a:gd name="T51" fmla="*/ 601 h 1601"/>
                  <a:gd name="T52" fmla="*/ 563 w 2582"/>
                  <a:gd name="T53" fmla="*/ 359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2" h="1601">
                    <a:moveTo>
                      <a:pt x="0" y="345"/>
                    </a:moveTo>
                    <a:cubicBezTo>
                      <a:pt x="0" y="1254"/>
                      <a:pt x="0" y="1254"/>
                      <a:pt x="0" y="1254"/>
                    </a:cubicBezTo>
                    <a:cubicBezTo>
                      <a:pt x="0" y="1445"/>
                      <a:pt x="154" y="1601"/>
                      <a:pt x="345" y="1601"/>
                    </a:cubicBezTo>
                    <a:cubicBezTo>
                      <a:pt x="2582" y="1601"/>
                      <a:pt x="2582" y="1601"/>
                      <a:pt x="2582" y="1601"/>
                    </a:cubicBezTo>
                    <a:cubicBezTo>
                      <a:pt x="2582" y="0"/>
                      <a:pt x="2582" y="0"/>
                      <a:pt x="258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154" y="0"/>
                      <a:pt x="0" y="154"/>
                      <a:pt x="0" y="345"/>
                    </a:cubicBezTo>
                    <a:close/>
                    <a:moveTo>
                      <a:pt x="431" y="1370"/>
                    </a:moveTo>
                    <a:cubicBezTo>
                      <a:pt x="388" y="1370"/>
                      <a:pt x="353" y="1335"/>
                      <a:pt x="353" y="1291"/>
                    </a:cubicBezTo>
                    <a:cubicBezTo>
                      <a:pt x="353" y="1248"/>
                      <a:pt x="388" y="1213"/>
                      <a:pt x="431" y="1213"/>
                    </a:cubicBezTo>
                    <a:cubicBezTo>
                      <a:pt x="475" y="1213"/>
                      <a:pt x="510" y="1248"/>
                      <a:pt x="510" y="1291"/>
                    </a:cubicBezTo>
                    <a:cubicBezTo>
                      <a:pt x="510" y="1335"/>
                      <a:pt x="475" y="1370"/>
                      <a:pt x="431" y="1370"/>
                    </a:cubicBezTo>
                    <a:close/>
                    <a:moveTo>
                      <a:pt x="687" y="1370"/>
                    </a:moveTo>
                    <a:cubicBezTo>
                      <a:pt x="643" y="1370"/>
                      <a:pt x="608" y="1335"/>
                      <a:pt x="608" y="1291"/>
                    </a:cubicBezTo>
                    <a:cubicBezTo>
                      <a:pt x="608" y="1248"/>
                      <a:pt x="643" y="1213"/>
                      <a:pt x="687" y="1213"/>
                    </a:cubicBezTo>
                    <a:cubicBezTo>
                      <a:pt x="730" y="1213"/>
                      <a:pt x="765" y="1248"/>
                      <a:pt x="765" y="1291"/>
                    </a:cubicBezTo>
                    <a:cubicBezTo>
                      <a:pt x="765" y="1335"/>
                      <a:pt x="730" y="1370"/>
                      <a:pt x="687" y="1370"/>
                    </a:cubicBezTo>
                    <a:close/>
                    <a:moveTo>
                      <a:pt x="949" y="1213"/>
                    </a:moveTo>
                    <a:cubicBezTo>
                      <a:pt x="992" y="1213"/>
                      <a:pt x="1027" y="1248"/>
                      <a:pt x="1027" y="1291"/>
                    </a:cubicBezTo>
                    <a:cubicBezTo>
                      <a:pt x="1027" y="1335"/>
                      <a:pt x="992" y="1370"/>
                      <a:pt x="949" y="1370"/>
                    </a:cubicBezTo>
                    <a:cubicBezTo>
                      <a:pt x="905" y="1370"/>
                      <a:pt x="870" y="1335"/>
                      <a:pt x="870" y="1291"/>
                    </a:cubicBezTo>
                    <a:cubicBezTo>
                      <a:pt x="870" y="1248"/>
                      <a:pt x="905" y="1213"/>
                      <a:pt x="949" y="1213"/>
                    </a:cubicBezTo>
                    <a:close/>
                    <a:moveTo>
                      <a:pt x="563" y="359"/>
                    </a:moveTo>
                    <a:cubicBezTo>
                      <a:pt x="696" y="359"/>
                      <a:pt x="805" y="468"/>
                      <a:pt x="805" y="601"/>
                    </a:cubicBezTo>
                    <a:cubicBezTo>
                      <a:pt x="805" y="735"/>
                      <a:pt x="696" y="843"/>
                      <a:pt x="563" y="843"/>
                    </a:cubicBezTo>
                    <a:cubicBezTo>
                      <a:pt x="429" y="843"/>
                      <a:pt x="321" y="735"/>
                      <a:pt x="321" y="601"/>
                    </a:cubicBezTo>
                    <a:cubicBezTo>
                      <a:pt x="321" y="468"/>
                      <a:pt x="429" y="359"/>
                      <a:pt x="563" y="359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6" name="ïśľíḍé">
                <a:extLst>
                  <a:ext uri="{FF2B5EF4-FFF2-40B4-BE49-F238E27FC236}">
                    <a16:creationId xmlns:a16="http://schemas.microsoft.com/office/drawing/2014/main" id="{E49ED0C3-B398-2343-A200-0E0773A193D5}"/>
                  </a:ext>
                </a:extLst>
              </p:cNvPr>
              <p:cNvSpPr/>
              <p:nvPr/>
            </p:nvSpPr>
            <p:spPr bwMode="auto">
              <a:xfrm>
                <a:off x="4750067" y="2232338"/>
                <a:ext cx="111272" cy="2340069"/>
              </a:xfrm>
              <a:custGeom>
                <a:avLst/>
                <a:gdLst>
                  <a:gd name="T0" fmla="*/ 244 w 255"/>
                  <a:gd name="T1" fmla="*/ 0 h 5345"/>
                  <a:gd name="T2" fmla="*/ 0 w 255"/>
                  <a:gd name="T3" fmla="*/ 244 h 5345"/>
                  <a:gd name="T4" fmla="*/ 0 w 255"/>
                  <a:gd name="T5" fmla="*/ 5101 h 5345"/>
                  <a:gd name="T6" fmla="*/ 244 w 255"/>
                  <a:gd name="T7" fmla="*/ 5345 h 5345"/>
                  <a:gd name="T8" fmla="*/ 255 w 255"/>
                  <a:gd name="T9" fmla="*/ 5345 h 5345"/>
                  <a:gd name="T10" fmla="*/ 255 w 255"/>
                  <a:gd name="T11" fmla="*/ 0 h 5345"/>
                  <a:gd name="T12" fmla="*/ 244 w 255"/>
                  <a:gd name="T13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5345">
                    <a:moveTo>
                      <a:pt x="244" y="0"/>
                    </a:moveTo>
                    <a:cubicBezTo>
                      <a:pt x="109" y="0"/>
                      <a:pt x="0" y="109"/>
                      <a:pt x="0" y="244"/>
                    </a:cubicBezTo>
                    <a:cubicBezTo>
                      <a:pt x="0" y="5101"/>
                      <a:pt x="0" y="5101"/>
                      <a:pt x="0" y="5101"/>
                    </a:cubicBezTo>
                    <a:cubicBezTo>
                      <a:pt x="0" y="5236"/>
                      <a:pt x="109" y="5345"/>
                      <a:pt x="244" y="5345"/>
                    </a:cubicBezTo>
                    <a:cubicBezTo>
                      <a:pt x="248" y="5345"/>
                      <a:pt x="251" y="5345"/>
                      <a:pt x="255" y="534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1" y="0"/>
                      <a:pt x="248" y="0"/>
                      <a:pt x="244" y="0"/>
                    </a:cubicBezTo>
                    <a:close/>
                  </a:path>
                </a:pathLst>
              </a:cu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7" name="îṡľiḓé">
                <a:extLst>
                  <a:ext uri="{FF2B5EF4-FFF2-40B4-BE49-F238E27FC236}">
                    <a16:creationId xmlns:a16="http://schemas.microsoft.com/office/drawing/2014/main" id="{CEB12E4E-EBF0-DED6-4596-673610BA8A63}"/>
                  </a:ext>
                </a:extLst>
              </p:cNvPr>
              <p:cNvSpPr/>
              <p:nvPr/>
            </p:nvSpPr>
            <p:spPr bwMode="auto">
              <a:xfrm>
                <a:off x="4861339" y="2232338"/>
                <a:ext cx="102280" cy="2340069"/>
              </a:xfrm>
              <a:custGeom>
                <a:avLst/>
                <a:gdLst>
                  <a:gd name="T0" fmla="*/ 0 w 233"/>
                  <a:gd name="T1" fmla="*/ 0 h 5345"/>
                  <a:gd name="T2" fmla="*/ 0 w 233"/>
                  <a:gd name="T3" fmla="*/ 5345 h 5345"/>
                  <a:gd name="T4" fmla="*/ 233 w 233"/>
                  <a:gd name="T5" fmla="*/ 5101 h 5345"/>
                  <a:gd name="T6" fmla="*/ 233 w 233"/>
                  <a:gd name="T7" fmla="*/ 244 h 5345"/>
                  <a:gd name="T8" fmla="*/ 0 w 233"/>
                  <a:gd name="T9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5345">
                    <a:moveTo>
                      <a:pt x="0" y="0"/>
                    </a:moveTo>
                    <a:cubicBezTo>
                      <a:pt x="0" y="5345"/>
                      <a:pt x="0" y="5345"/>
                      <a:pt x="0" y="5345"/>
                    </a:cubicBezTo>
                    <a:cubicBezTo>
                      <a:pt x="130" y="5339"/>
                      <a:pt x="233" y="5232"/>
                      <a:pt x="233" y="5101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113"/>
                      <a:pt x="130" y="6"/>
                      <a:pt x="0" y="0"/>
                    </a:cubicBezTo>
                    <a:close/>
                  </a:path>
                </a:pathLst>
              </a:custGeom>
              <a:solidFill>
                <a:srgbClr val="E1E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8" name="iśḷiḑè">
                <a:extLst>
                  <a:ext uri="{FF2B5EF4-FFF2-40B4-BE49-F238E27FC236}">
                    <a16:creationId xmlns:a16="http://schemas.microsoft.com/office/drawing/2014/main" id="{15BFDAF7-524F-918D-9234-BF10F8B798E4}"/>
                  </a:ext>
                </a:extLst>
              </p:cNvPr>
              <p:cNvSpPr/>
              <p:nvPr/>
            </p:nvSpPr>
            <p:spPr bwMode="auto">
              <a:xfrm>
                <a:off x="7316051" y="2232338"/>
                <a:ext cx="107899" cy="2340069"/>
              </a:xfrm>
              <a:custGeom>
                <a:avLst/>
                <a:gdLst>
                  <a:gd name="T0" fmla="*/ 0 w 245"/>
                  <a:gd name="T1" fmla="*/ 244 h 5345"/>
                  <a:gd name="T2" fmla="*/ 0 w 245"/>
                  <a:gd name="T3" fmla="*/ 5101 h 5345"/>
                  <a:gd name="T4" fmla="*/ 245 w 245"/>
                  <a:gd name="T5" fmla="*/ 5345 h 5345"/>
                  <a:gd name="T6" fmla="*/ 245 w 245"/>
                  <a:gd name="T7" fmla="*/ 0 h 5345"/>
                  <a:gd name="T8" fmla="*/ 0 w 245"/>
                  <a:gd name="T9" fmla="*/ 244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5345">
                    <a:moveTo>
                      <a:pt x="0" y="244"/>
                    </a:moveTo>
                    <a:cubicBezTo>
                      <a:pt x="0" y="5101"/>
                      <a:pt x="0" y="5101"/>
                      <a:pt x="0" y="5101"/>
                    </a:cubicBezTo>
                    <a:cubicBezTo>
                      <a:pt x="0" y="5236"/>
                      <a:pt x="110" y="5345"/>
                      <a:pt x="245" y="5345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110" y="0"/>
                      <a:pt x="0" y="109"/>
                      <a:pt x="0" y="244"/>
                    </a:cubicBezTo>
                    <a:close/>
                  </a:path>
                </a:pathLst>
              </a:custGeom>
              <a:solidFill>
                <a:srgbClr val="BC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9" name="ïṡļïḓè">
                <a:extLst>
                  <a:ext uri="{FF2B5EF4-FFF2-40B4-BE49-F238E27FC236}">
                    <a16:creationId xmlns:a16="http://schemas.microsoft.com/office/drawing/2014/main" id="{E9252503-5229-1437-8E56-68A1033CF1DD}"/>
                  </a:ext>
                </a:extLst>
              </p:cNvPr>
              <p:cNvSpPr/>
              <p:nvPr/>
            </p:nvSpPr>
            <p:spPr bwMode="auto">
              <a:xfrm>
                <a:off x="7423950" y="2232338"/>
                <a:ext cx="106776" cy="2340069"/>
              </a:xfrm>
              <a:custGeom>
                <a:avLst/>
                <a:gdLst>
                  <a:gd name="T0" fmla="*/ 0 w 244"/>
                  <a:gd name="T1" fmla="*/ 0 h 5345"/>
                  <a:gd name="T2" fmla="*/ 0 w 244"/>
                  <a:gd name="T3" fmla="*/ 0 h 5345"/>
                  <a:gd name="T4" fmla="*/ 0 w 244"/>
                  <a:gd name="T5" fmla="*/ 5345 h 5345"/>
                  <a:gd name="T6" fmla="*/ 0 w 244"/>
                  <a:gd name="T7" fmla="*/ 5345 h 5345"/>
                  <a:gd name="T8" fmla="*/ 244 w 244"/>
                  <a:gd name="T9" fmla="*/ 5101 h 5345"/>
                  <a:gd name="T10" fmla="*/ 244 w 244"/>
                  <a:gd name="T11" fmla="*/ 244 h 5345"/>
                  <a:gd name="T12" fmla="*/ 0 w 244"/>
                  <a:gd name="T13" fmla="*/ 0 h 5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534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45"/>
                      <a:pt x="0" y="5345"/>
                      <a:pt x="0" y="5345"/>
                    </a:cubicBezTo>
                    <a:cubicBezTo>
                      <a:pt x="0" y="5345"/>
                      <a:pt x="0" y="5345"/>
                      <a:pt x="0" y="5345"/>
                    </a:cubicBezTo>
                    <a:cubicBezTo>
                      <a:pt x="134" y="5345"/>
                      <a:pt x="244" y="5236"/>
                      <a:pt x="244" y="5101"/>
                    </a:cubicBezTo>
                    <a:cubicBezTo>
                      <a:pt x="244" y="244"/>
                      <a:pt x="244" y="244"/>
                      <a:pt x="244" y="244"/>
                    </a:cubicBezTo>
                    <a:cubicBezTo>
                      <a:pt x="244" y="109"/>
                      <a:pt x="134" y="0"/>
                      <a:pt x="0" y="0"/>
                    </a:cubicBezTo>
                    <a:close/>
                  </a:path>
                </a:pathLst>
              </a:custGeom>
              <a:solidFill>
                <a:srgbClr val="E1E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0" name="ïšḷídé">
                <a:extLst>
                  <a:ext uri="{FF2B5EF4-FFF2-40B4-BE49-F238E27FC236}">
                    <a16:creationId xmlns:a16="http://schemas.microsoft.com/office/drawing/2014/main" id="{CBBFEE1C-9E43-E398-651C-80DBEDCF2A86}"/>
                  </a:ext>
                </a:extLst>
              </p:cNvPr>
              <p:cNvSpPr/>
              <p:nvPr/>
            </p:nvSpPr>
            <p:spPr bwMode="auto">
              <a:xfrm>
                <a:off x="6369683" y="3697972"/>
                <a:ext cx="1337503" cy="1199258"/>
              </a:xfrm>
              <a:custGeom>
                <a:avLst/>
                <a:gdLst>
                  <a:gd name="T0" fmla="*/ 1190 w 1190"/>
                  <a:gd name="T1" fmla="*/ 833 h 1067"/>
                  <a:gd name="T2" fmla="*/ 596 w 1190"/>
                  <a:gd name="T3" fmla="*/ 1067 h 1067"/>
                  <a:gd name="T4" fmla="*/ 0 w 1190"/>
                  <a:gd name="T5" fmla="*/ 833 h 1067"/>
                  <a:gd name="T6" fmla="*/ 0 w 1190"/>
                  <a:gd name="T7" fmla="*/ 0 h 1067"/>
                  <a:gd name="T8" fmla="*/ 1190 w 1190"/>
                  <a:gd name="T9" fmla="*/ 0 h 1067"/>
                  <a:gd name="T10" fmla="*/ 1190 w 1190"/>
                  <a:gd name="T11" fmla="*/ 8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0" h="1067">
                    <a:moveTo>
                      <a:pt x="1190" y="833"/>
                    </a:moveTo>
                    <a:lnTo>
                      <a:pt x="596" y="1067"/>
                    </a:lnTo>
                    <a:lnTo>
                      <a:pt x="0" y="833"/>
                    </a:lnTo>
                    <a:lnTo>
                      <a:pt x="0" y="0"/>
                    </a:lnTo>
                    <a:lnTo>
                      <a:pt x="1190" y="0"/>
                    </a:lnTo>
                    <a:lnTo>
                      <a:pt x="1190" y="833"/>
                    </a:lnTo>
                    <a:close/>
                  </a:path>
                </a:pathLst>
              </a:custGeom>
              <a:solidFill>
                <a:srgbClr val="9A9F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1" name="ïṣlïḑê">
                <a:extLst>
                  <a:ext uri="{FF2B5EF4-FFF2-40B4-BE49-F238E27FC236}">
                    <a16:creationId xmlns:a16="http://schemas.microsoft.com/office/drawing/2014/main" id="{E943DC1E-F2E0-304C-4D44-65951116F6A8}"/>
                  </a:ext>
                </a:extLst>
              </p:cNvPr>
              <p:cNvSpPr/>
              <p:nvPr/>
            </p:nvSpPr>
            <p:spPr bwMode="auto">
              <a:xfrm>
                <a:off x="6367435" y="3377645"/>
                <a:ext cx="1340875" cy="647397"/>
              </a:xfrm>
              <a:custGeom>
                <a:avLst/>
                <a:gdLst>
                  <a:gd name="T0" fmla="*/ 1530 w 3059"/>
                  <a:gd name="T1" fmla="*/ 0 h 1480"/>
                  <a:gd name="T2" fmla="*/ 1529 w 3059"/>
                  <a:gd name="T3" fmla="*/ 0 h 1480"/>
                  <a:gd name="T4" fmla="*/ 1529 w 3059"/>
                  <a:gd name="T5" fmla="*/ 0 h 1480"/>
                  <a:gd name="T6" fmla="*/ 0 w 3059"/>
                  <a:gd name="T7" fmla="*/ 740 h 1480"/>
                  <a:gd name="T8" fmla="*/ 1529 w 3059"/>
                  <a:gd name="T9" fmla="*/ 1480 h 1480"/>
                  <a:gd name="T10" fmla="*/ 1529 w 3059"/>
                  <a:gd name="T11" fmla="*/ 1480 h 1480"/>
                  <a:gd name="T12" fmla="*/ 1530 w 3059"/>
                  <a:gd name="T13" fmla="*/ 1480 h 1480"/>
                  <a:gd name="T14" fmla="*/ 3059 w 3059"/>
                  <a:gd name="T15" fmla="*/ 740 h 1480"/>
                  <a:gd name="T16" fmla="*/ 1530 w 3059"/>
                  <a:gd name="T17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9" h="1480">
                    <a:moveTo>
                      <a:pt x="1530" y="0"/>
                    </a:moveTo>
                    <a:cubicBezTo>
                      <a:pt x="1529" y="0"/>
                      <a:pt x="1529" y="0"/>
                      <a:pt x="1529" y="0"/>
                    </a:cubicBezTo>
                    <a:cubicBezTo>
                      <a:pt x="1529" y="0"/>
                      <a:pt x="1529" y="0"/>
                      <a:pt x="1529" y="0"/>
                    </a:cubicBezTo>
                    <a:cubicBezTo>
                      <a:pt x="713" y="0"/>
                      <a:pt x="23" y="337"/>
                      <a:pt x="0" y="740"/>
                    </a:cubicBezTo>
                    <a:cubicBezTo>
                      <a:pt x="23" y="1143"/>
                      <a:pt x="713" y="1480"/>
                      <a:pt x="1529" y="1480"/>
                    </a:cubicBezTo>
                    <a:cubicBezTo>
                      <a:pt x="1529" y="1480"/>
                      <a:pt x="1529" y="1480"/>
                      <a:pt x="1529" y="1480"/>
                    </a:cubicBezTo>
                    <a:cubicBezTo>
                      <a:pt x="1529" y="1480"/>
                      <a:pt x="1529" y="1480"/>
                      <a:pt x="1530" y="1480"/>
                    </a:cubicBezTo>
                    <a:cubicBezTo>
                      <a:pt x="2346" y="1480"/>
                      <a:pt x="3036" y="1143"/>
                      <a:pt x="3059" y="740"/>
                    </a:cubicBezTo>
                    <a:cubicBezTo>
                      <a:pt x="3036" y="337"/>
                      <a:pt x="2346" y="0"/>
                      <a:pt x="1530" y="0"/>
                    </a:cubicBezTo>
                    <a:close/>
                  </a:path>
                </a:pathLst>
              </a:custGeom>
              <a:solidFill>
                <a:srgbClr val="F8F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2" name="ïṥḻíḑè">
                <a:extLst>
                  <a:ext uri="{FF2B5EF4-FFF2-40B4-BE49-F238E27FC236}">
                    <a16:creationId xmlns:a16="http://schemas.microsoft.com/office/drawing/2014/main" id="{E5F6DB19-C651-A2C4-CB6C-F694E20E2703}"/>
                  </a:ext>
                </a:extLst>
              </p:cNvPr>
              <p:cNvSpPr/>
              <p:nvPr/>
            </p:nvSpPr>
            <p:spPr bwMode="auto">
              <a:xfrm>
                <a:off x="6367435" y="3377645"/>
                <a:ext cx="1340875" cy="647397"/>
              </a:xfrm>
              <a:custGeom>
                <a:avLst/>
                <a:gdLst>
                  <a:gd name="T0" fmla="*/ 1569 w 3059"/>
                  <a:gd name="T1" fmla="*/ 119 h 1480"/>
                  <a:gd name="T2" fmla="*/ 2085 w 3059"/>
                  <a:gd name="T3" fmla="*/ 175 h 1480"/>
                  <a:gd name="T4" fmla="*/ 2539 w 3059"/>
                  <a:gd name="T5" fmla="*/ 326 h 1480"/>
                  <a:gd name="T6" fmla="*/ 2837 w 3059"/>
                  <a:gd name="T7" fmla="*/ 535 h 1480"/>
                  <a:gd name="T8" fmla="*/ 2939 w 3059"/>
                  <a:gd name="T9" fmla="*/ 740 h 1480"/>
                  <a:gd name="T10" fmla="*/ 2837 w 3059"/>
                  <a:gd name="T11" fmla="*/ 945 h 1480"/>
                  <a:gd name="T12" fmla="*/ 2539 w 3059"/>
                  <a:gd name="T13" fmla="*/ 1154 h 1480"/>
                  <a:gd name="T14" fmla="*/ 2085 w 3059"/>
                  <a:gd name="T15" fmla="*/ 1305 h 1480"/>
                  <a:gd name="T16" fmla="*/ 1530 w 3059"/>
                  <a:gd name="T17" fmla="*/ 1361 h 1480"/>
                  <a:gd name="T18" fmla="*/ 1529 w 3059"/>
                  <a:gd name="T19" fmla="*/ 1361 h 1480"/>
                  <a:gd name="T20" fmla="*/ 1513 w 3059"/>
                  <a:gd name="T21" fmla="*/ 1361 h 1480"/>
                  <a:gd name="T22" fmla="*/ 974 w 3059"/>
                  <a:gd name="T23" fmla="*/ 1305 h 1480"/>
                  <a:gd name="T24" fmla="*/ 519 w 3059"/>
                  <a:gd name="T25" fmla="*/ 1154 h 1480"/>
                  <a:gd name="T26" fmla="*/ 222 w 3059"/>
                  <a:gd name="T27" fmla="*/ 946 h 1480"/>
                  <a:gd name="T28" fmla="*/ 120 w 3059"/>
                  <a:gd name="T29" fmla="*/ 740 h 1480"/>
                  <a:gd name="T30" fmla="*/ 222 w 3059"/>
                  <a:gd name="T31" fmla="*/ 535 h 1480"/>
                  <a:gd name="T32" fmla="*/ 519 w 3059"/>
                  <a:gd name="T33" fmla="*/ 326 h 1480"/>
                  <a:gd name="T34" fmla="*/ 974 w 3059"/>
                  <a:gd name="T35" fmla="*/ 176 h 1480"/>
                  <a:gd name="T36" fmla="*/ 1529 w 3059"/>
                  <a:gd name="T37" fmla="*/ 119 h 1480"/>
                  <a:gd name="T38" fmla="*/ 1569 w 3059"/>
                  <a:gd name="T39" fmla="*/ 119 h 1480"/>
                  <a:gd name="T40" fmla="*/ 1530 w 3059"/>
                  <a:gd name="T41" fmla="*/ 0 h 1480"/>
                  <a:gd name="T42" fmla="*/ 1529 w 3059"/>
                  <a:gd name="T43" fmla="*/ 0 h 1480"/>
                  <a:gd name="T44" fmla="*/ 1529 w 3059"/>
                  <a:gd name="T45" fmla="*/ 0 h 1480"/>
                  <a:gd name="T46" fmla="*/ 0 w 3059"/>
                  <a:gd name="T47" fmla="*/ 740 h 1480"/>
                  <a:gd name="T48" fmla="*/ 1529 w 3059"/>
                  <a:gd name="T49" fmla="*/ 1480 h 1480"/>
                  <a:gd name="T50" fmla="*/ 1529 w 3059"/>
                  <a:gd name="T51" fmla="*/ 1480 h 1480"/>
                  <a:gd name="T52" fmla="*/ 1530 w 3059"/>
                  <a:gd name="T53" fmla="*/ 1480 h 1480"/>
                  <a:gd name="T54" fmla="*/ 3059 w 3059"/>
                  <a:gd name="T55" fmla="*/ 740 h 1480"/>
                  <a:gd name="T56" fmla="*/ 1530 w 3059"/>
                  <a:gd name="T57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59" h="1480">
                    <a:moveTo>
                      <a:pt x="1569" y="119"/>
                    </a:moveTo>
                    <a:cubicBezTo>
                      <a:pt x="1746" y="122"/>
                      <a:pt x="1920" y="141"/>
                      <a:pt x="2085" y="175"/>
                    </a:cubicBezTo>
                    <a:cubicBezTo>
                      <a:pt x="2254" y="211"/>
                      <a:pt x="2407" y="262"/>
                      <a:pt x="2539" y="326"/>
                    </a:cubicBezTo>
                    <a:cubicBezTo>
                      <a:pt x="2665" y="387"/>
                      <a:pt x="2768" y="459"/>
                      <a:pt x="2837" y="535"/>
                    </a:cubicBezTo>
                    <a:cubicBezTo>
                      <a:pt x="2899" y="603"/>
                      <a:pt x="2934" y="672"/>
                      <a:pt x="2939" y="740"/>
                    </a:cubicBezTo>
                    <a:cubicBezTo>
                      <a:pt x="2934" y="808"/>
                      <a:pt x="2899" y="877"/>
                      <a:pt x="2837" y="945"/>
                    </a:cubicBezTo>
                    <a:cubicBezTo>
                      <a:pt x="2768" y="1021"/>
                      <a:pt x="2665" y="1093"/>
                      <a:pt x="2539" y="1154"/>
                    </a:cubicBezTo>
                    <a:cubicBezTo>
                      <a:pt x="2407" y="1218"/>
                      <a:pt x="2254" y="1269"/>
                      <a:pt x="2085" y="1305"/>
                    </a:cubicBezTo>
                    <a:cubicBezTo>
                      <a:pt x="1907" y="1342"/>
                      <a:pt x="1721" y="1361"/>
                      <a:pt x="1530" y="1361"/>
                    </a:cubicBezTo>
                    <a:cubicBezTo>
                      <a:pt x="1529" y="1361"/>
                      <a:pt x="1529" y="1361"/>
                      <a:pt x="1529" y="1361"/>
                    </a:cubicBezTo>
                    <a:cubicBezTo>
                      <a:pt x="1513" y="1361"/>
                      <a:pt x="1513" y="1361"/>
                      <a:pt x="1513" y="1361"/>
                    </a:cubicBezTo>
                    <a:cubicBezTo>
                      <a:pt x="1328" y="1360"/>
                      <a:pt x="1146" y="1341"/>
                      <a:pt x="974" y="1305"/>
                    </a:cubicBezTo>
                    <a:cubicBezTo>
                      <a:pt x="805" y="1269"/>
                      <a:pt x="652" y="1218"/>
                      <a:pt x="519" y="1154"/>
                    </a:cubicBezTo>
                    <a:cubicBezTo>
                      <a:pt x="394" y="1093"/>
                      <a:pt x="291" y="1021"/>
                      <a:pt x="222" y="946"/>
                    </a:cubicBezTo>
                    <a:cubicBezTo>
                      <a:pt x="160" y="877"/>
                      <a:pt x="126" y="808"/>
                      <a:pt x="120" y="740"/>
                    </a:cubicBezTo>
                    <a:cubicBezTo>
                      <a:pt x="126" y="672"/>
                      <a:pt x="160" y="603"/>
                      <a:pt x="222" y="535"/>
                    </a:cubicBezTo>
                    <a:cubicBezTo>
                      <a:pt x="291" y="459"/>
                      <a:pt x="394" y="387"/>
                      <a:pt x="519" y="326"/>
                    </a:cubicBezTo>
                    <a:cubicBezTo>
                      <a:pt x="652" y="262"/>
                      <a:pt x="805" y="211"/>
                      <a:pt x="974" y="176"/>
                    </a:cubicBezTo>
                    <a:cubicBezTo>
                      <a:pt x="1151" y="138"/>
                      <a:pt x="1338" y="119"/>
                      <a:pt x="1529" y="119"/>
                    </a:cubicBezTo>
                    <a:cubicBezTo>
                      <a:pt x="1569" y="119"/>
                      <a:pt x="1569" y="119"/>
                      <a:pt x="1569" y="119"/>
                    </a:cubicBezTo>
                    <a:moveTo>
                      <a:pt x="1530" y="0"/>
                    </a:moveTo>
                    <a:cubicBezTo>
                      <a:pt x="1529" y="0"/>
                      <a:pt x="1529" y="0"/>
                      <a:pt x="1529" y="0"/>
                    </a:cubicBezTo>
                    <a:cubicBezTo>
                      <a:pt x="1529" y="0"/>
                      <a:pt x="1529" y="0"/>
                      <a:pt x="1529" y="0"/>
                    </a:cubicBezTo>
                    <a:cubicBezTo>
                      <a:pt x="713" y="0"/>
                      <a:pt x="23" y="337"/>
                      <a:pt x="0" y="740"/>
                    </a:cubicBezTo>
                    <a:cubicBezTo>
                      <a:pt x="23" y="1143"/>
                      <a:pt x="713" y="1480"/>
                      <a:pt x="1529" y="1480"/>
                    </a:cubicBezTo>
                    <a:cubicBezTo>
                      <a:pt x="1529" y="1480"/>
                      <a:pt x="1529" y="1480"/>
                      <a:pt x="1529" y="1480"/>
                    </a:cubicBezTo>
                    <a:cubicBezTo>
                      <a:pt x="1529" y="1480"/>
                      <a:pt x="1529" y="1480"/>
                      <a:pt x="1530" y="1480"/>
                    </a:cubicBezTo>
                    <a:cubicBezTo>
                      <a:pt x="2346" y="1480"/>
                      <a:pt x="3036" y="1143"/>
                      <a:pt x="3059" y="740"/>
                    </a:cubicBezTo>
                    <a:cubicBezTo>
                      <a:pt x="3036" y="337"/>
                      <a:pt x="2346" y="0"/>
                      <a:pt x="1530" y="0"/>
                    </a:cubicBezTo>
                    <a:close/>
                  </a:path>
                </a:pathLst>
              </a:cu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3" name="ïşļîdè">
                <a:extLst>
                  <a:ext uri="{FF2B5EF4-FFF2-40B4-BE49-F238E27FC236}">
                    <a16:creationId xmlns:a16="http://schemas.microsoft.com/office/drawing/2014/main" id="{29D889A0-1E44-43FC-9A38-4EB7F2DB359E}"/>
                  </a:ext>
                </a:extLst>
              </p:cNvPr>
              <p:cNvSpPr/>
              <p:nvPr/>
            </p:nvSpPr>
            <p:spPr bwMode="auto">
              <a:xfrm>
                <a:off x="6374179" y="3989075"/>
                <a:ext cx="1335255" cy="796883"/>
              </a:xfrm>
              <a:custGeom>
                <a:avLst/>
                <a:gdLst>
                  <a:gd name="T0" fmla="*/ 1188 w 1188"/>
                  <a:gd name="T1" fmla="*/ 0 h 709"/>
                  <a:gd name="T2" fmla="*/ 847 w 1188"/>
                  <a:gd name="T3" fmla="*/ 198 h 709"/>
                  <a:gd name="T4" fmla="*/ 643 w 1188"/>
                  <a:gd name="T5" fmla="*/ 206 h 709"/>
                  <a:gd name="T6" fmla="*/ 373 w 1188"/>
                  <a:gd name="T7" fmla="*/ 146 h 709"/>
                  <a:gd name="T8" fmla="*/ 0 w 1188"/>
                  <a:gd name="T9" fmla="*/ 0 h 709"/>
                  <a:gd name="T10" fmla="*/ 5 w 1188"/>
                  <a:gd name="T11" fmla="*/ 618 h 709"/>
                  <a:gd name="T12" fmla="*/ 195 w 1188"/>
                  <a:gd name="T13" fmla="*/ 709 h 709"/>
                  <a:gd name="T14" fmla="*/ 996 w 1188"/>
                  <a:gd name="T15" fmla="*/ 709 h 709"/>
                  <a:gd name="T16" fmla="*/ 1188 w 1188"/>
                  <a:gd name="T17" fmla="*/ 602 h 709"/>
                  <a:gd name="T18" fmla="*/ 1188 w 1188"/>
                  <a:gd name="T19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8" h="709">
                    <a:moveTo>
                      <a:pt x="1188" y="0"/>
                    </a:moveTo>
                    <a:lnTo>
                      <a:pt x="847" y="198"/>
                    </a:lnTo>
                    <a:lnTo>
                      <a:pt x="643" y="206"/>
                    </a:lnTo>
                    <a:lnTo>
                      <a:pt x="373" y="146"/>
                    </a:lnTo>
                    <a:lnTo>
                      <a:pt x="0" y="0"/>
                    </a:lnTo>
                    <a:lnTo>
                      <a:pt x="5" y="618"/>
                    </a:lnTo>
                    <a:lnTo>
                      <a:pt x="195" y="709"/>
                    </a:lnTo>
                    <a:lnTo>
                      <a:pt x="996" y="709"/>
                    </a:lnTo>
                    <a:lnTo>
                      <a:pt x="1188" y="602"/>
                    </a:lnTo>
                    <a:lnTo>
                      <a:pt x="1188" y="0"/>
                    </a:lnTo>
                    <a:close/>
                  </a:path>
                </a:pathLst>
              </a:custGeom>
              <a:solidFill>
                <a:srgbClr val="DD50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4" name="îŝļîḑé">
                <a:extLst>
                  <a:ext uri="{FF2B5EF4-FFF2-40B4-BE49-F238E27FC236}">
                    <a16:creationId xmlns:a16="http://schemas.microsoft.com/office/drawing/2014/main" id="{4B280FBE-CBA2-FA1F-FFA2-4913DB965B0D}"/>
                  </a:ext>
                </a:extLst>
              </p:cNvPr>
              <p:cNvSpPr/>
              <p:nvPr/>
            </p:nvSpPr>
            <p:spPr bwMode="auto">
              <a:xfrm>
                <a:off x="6367435" y="3859821"/>
                <a:ext cx="669876" cy="478804"/>
              </a:xfrm>
              <a:custGeom>
                <a:avLst/>
                <a:gdLst>
                  <a:gd name="T0" fmla="*/ 0 w 1529"/>
                  <a:gd name="T1" fmla="*/ 0 h 1094"/>
                  <a:gd name="T2" fmla="*/ 0 w 1529"/>
                  <a:gd name="T3" fmla="*/ 333 h 1094"/>
                  <a:gd name="T4" fmla="*/ 1529 w 1529"/>
                  <a:gd name="T5" fmla="*/ 1094 h 1094"/>
                  <a:gd name="T6" fmla="*/ 1529 w 1529"/>
                  <a:gd name="T7" fmla="*/ 529 h 1094"/>
                  <a:gd name="T8" fmla="*/ 0 w 1529"/>
                  <a:gd name="T9" fmla="*/ 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094">
                    <a:moveTo>
                      <a:pt x="0" y="0"/>
                    </a:moveTo>
                    <a:cubicBezTo>
                      <a:pt x="0" y="333"/>
                      <a:pt x="0" y="333"/>
                      <a:pt x="0" y="333"/>
                    </a:cubicBezTo>
                    <a:cubicBezTo>
                      <a:pt x="0" y="745"/>
                      <a:pt x="699" y="1094"/>
                      <a:pt x="1529" y="1094"/>
                    </a:cubicBezTo>
                    <a:cubicBezTo>
                      <a:pt x="1529" y="529"/>
                      <a:pt x="1529" y="529"/>
                      <a:pt x="1529" y="529"/>
                    </a:cubicBezTo>
                    <a:cubicBezTo>
                      <a:pt x="840" y="529"/>
                      <a:pt x="260" y="315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5" name="ïşľïḑé">
                <a:extLst>
                  <a:ext uri="{FF2B5EF4-FFF2-40B4-BE49-F238E27FC236}">
                    <a16:creationId xmlns:a16="http://schemas.microsoft.com/office/drawing/2014/main" id="{89D2504F-AE62-038D-3565-D85EAAF49D92}"/>
                  </a:ext>
                </a:extLst>
              </p:cNvPr>
              <p:cNvSpPr/>
              <p:nvPr/>
            </p:nvSpPr>
            <p:spPr bwMode="auto">
              <a:xfrm>
                <a:off x="7037311" y="3859821"/>
                <a:ext cx="672123" cy="478804"/>
              </a:xfrm>
              <a:custGeom>
                <a:avLst/>
                <a:gdLst>
                  <a:gd name="T0" fmla="*/ 1533 w 1533"/>
                  <a:gd name="T1" fmla="*/ 333 h 1095"/>
                  <a:gd name="T2" fmla="*/ 1533 w 1533"/>
                  <a:gd name="T3" fmla="*/ 0 h 1095"/>
                  <a:gd name="T4" fmla="*/ 1 w 1533"/>
                  <a:gd name="T5" fmla="*/ 527 h 1095"/>
                  <a:gd name="T6" fmla="*/ 0 w 1533"/>
                  <a:gd name="T7" fmla="*/ 527 h 1095"/>
                  <a:gd name="T8" fmla="*/ 0 w 1533"/>
                  <a:gd name="T9" fmla="*/ 1095 h 1095"/>
                  <a:gd name="T10" fmla="*/ 1 w 1533"/>
                  <a:gd name="T11" fmla="*/ 1095 h 1095"/>
                  <a:gd name="T12" fmla="*/ 1533 w 1533"/>
                  <a:gd name="T13" fmla="*/ 333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095">
                    <a:moveTo>
                      <a:pt x="1533" y="333"/>
                    </a:move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5"/>
                      <a:pt x="690" y="527"/>
                      <a:pt x="1" y="527"/>
                    </a:cubicBezTo>
                    <a:cubicBezTo>
                      <a:pt x="0" y="527"/>
                      <a:pt x="0" y="527"/>
                      <a:pt x="0" y="527"/>
                    </a:cubicBezTo>
                    <a:cubicBezTo>
                      <a:pt x="0" y="1095"/>
                      <a:pt x="0" y="1095"/>
                      <a:pt x="0" y="1095"/>
                    </a:cubicBezTo>
                    <a:cubicBezTo>
                      <a:pt x="0" y="1095"/>
                      <a:pt x="0" y="1095"/>
                      <a:pt x="1" y="1095"/>
                    </a:cubicBezTo>
                    <a:cubicBezTo>
                      <a:pt x="831" y="1095"/>
                      <a:pt x="1533" y="745"/>
                      <a:pt x="1533" y="333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6" name="ïSlïḍe">
                <a:extLst>
                  <a:ext uri="{FF2B5EF4-FFF2-40B4-BE49-F238E27FC236}">
                    <a16:creationId xmlns:a16="http://schemas.microsoft.com/office/drawing/2014/main" id="{51915769-C96D-D54D-9963-23527E681FDB}"/>
                  </a:ext>
                </a:extLst>
              </p:cNvPr>
              <p:cNvSpPr/>
              <p:nvPr/>
            </p:nvSpPr>
            <p:spPr bwMode="auto">
              <a:xfrm>
                <a:off x="6367435" y="4506094"/>
                <a:ext cx="669876" cy="492291"/>
              </a:xfrm>
              <a:custGeom>
                <a:avLst/>
                <a:gdLst>
                  <a:gd name="T0" fmla="*/ 0 w 1529"/>
                  <a:gd name="T1" fmla="*/ 0 h 1125"/>
                  <a:gd name="T2" fmla="*/ 0 w 1529"/>
                  <a:gd name="T3" fmla="*/ 364 h 1125"/>
                  <a:gd name="T4" fmla="*/ 1529 w 1529"/>
                  <a:gd name="T5" fmla="*/ 1125 h 1125"/>
                  <a:gd name="T6" fmla="*/ 1529 w 1529"/>
                  <a:gd name="T7" fmla="*/ 529 h 1125"/>
                  <a:gd name="T8" fmla="*/ 0 w 1529"/>
                  <a:gd name="T9" fmla="*/ 0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125">
                    <a:moveTo>
                      <a:pt x="0" y="0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0" y="776"/>
                      <a:pt x="699" y="1125"/>
                      <a:pt x="1529" y="1125"/>
                    </a:cubicBezTo>
                    <a:cubicBezTo>
                      <a:pt x="1529" y="529"/>
                      <a:pt x="1529" y="529"/>
                      <a:pt x="1529" y="529"/>
                    </a:cubicBezTo>
                    <a:cubicBezTo>
                      <a:pt x="840" y="529"/>
                      <a:pt x="260" y="315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7" name="í$ḷiḋe">
                <a:extLst>
                  <a:ext uri="{FF2B5EF4-FFF2-40B4-BE49-F238E27FC236}">
                    <a16:creationId xmlns:a16="http://schemas.microsoft.com/office/drawing/2014/main" id="{39C2BD58-1E2C-02F2-DC40-08F6D26BFD19}"/>
                  </a:ext>
                </a:extLst>
              </p:cNvPr>
              <p:cNvSpPr/>
              <p:nvPr/>
            </p:nvSpPr>
            <p:spPr bwMode="auto">
              <a:xfrm>
                <a:off x="6367435" y="4173404"/>
                <a:ext cx="669876" cy="499035"/>
              </a:xfrm>
              <a:custGeom>
                <a:avLst/>
                <a:gdLst>
                  <a:gd name="T0" fmla="*/ 0 w 1529"/>
                  <a:gd name="T1" fmla="*/ 0 h 1140"/>
                  <a:gd name="T2" fmla="*/ 0 w 1529"/>
                  <a:gd name="T3" fmla="*/ 379 h 1140"/>
                  <a:gd name="T4" fmla="*/ 1529 w 1529"/>
                  <a:gd name="T5" fmla="*/ 1140 h 1140"/>
                  <a:gd name="T6" fmla="*/ 1529 w 1529"/>
                  <a:gd name="T7" fmla="*/ 528 h 1140"/>
                  <a:gd name="T8" fmla="*/ 0 w 1529"/>
                  <a:gd name="T9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9" h="1140">
                    <a:moveTo>
                      <a:pt x="0" y="0"/>
                    </a:moveTo>
                    <a:cubicBezTo>
                      <a:pt x="0" y="379"/>
                      <a:pt x="0" y="379"/>
                      <a:pt x="0" y="379"/>
                    </a:cubicBezTo>
                    <a:cubicBezTo>
                      <a:pt x="0" y="791"/>
                      <a:pt x="699" y="1140"/>
                      <a:pt x="1529" y="1140"/>
                    </a:cubicBezTo>
                    <a:cubicBezTo>
                      <a:pt x="1529" y="528"/>
                      <a:pt x="1529" y="528"/>
                      <a:pt x="1529" y="528"/>
                    </a:cubicBezTo>
                    <a:cubicBezTo>
                      <a:pt x="840" y="528"/>
                      <a:pt x="260" y="314"/>
                      <a:pt x="0" y="0"/>
                    </a:cubicBezTo>
                    <a:close/>
                  </a:path>
                </a:pathLst>
              </a:custGeom>
              <a:solidFill>
                <a:srgbClr val="1E4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8" name="íṩḷíďê">
                <a:extLst>
                  <a:ext uri="{FF2B5EF4-FFF2-40B4-BE49-F238E27FC236}">
                    <a16:creationId xmlns:a16="http://schemas.microsoft.com/office/drawing/2014/main" id="{DEBF45C6-5ADC-D057-A55A-C24DFEE5E515}"/>
                  </a:ext>
                </a:extLst>
              </p:cNvPr>
              <p:cNvSpPr/>
              <p:nvPr/>
            </p:nvSpPr>
            <p:spPr bwMode="auto">
              <a:xfrm>
                <a:off x="7037311" y="4506094"/>
                <a:ext cx="672123" cy="493416"/>
              </a:xfrm>
              <a:custGeom>
                <a:avLst/>
                <a:gdLst>
                  <a:gd name="T0" fmla="*/ 1 w 1533"/>
                  <a:gd name="T1" fmla="*/ 1127 h 1127"/>
                  <a:gd name="T2" fmla="*/ 1533 w 1533"/>
                  <a:gd name="T3" fmla="*/ 364 h 1127"/>
                  <a:gd name="T4" fmla="*/ 1533 w 1533"/>
                  <a:gd name="T5" fmla="*/ 0 h 1127"/>
                  <a:gd name="T6" fmla="*/ 1 w 1533"/>
                  <a:gd name="T7" fmla="*/ 531 h 1127"/>
                  <a:gd name="T8" fmla="*/ 0 w 1533"/>
                  <a:gd name="T9" fmla="*/ 531 h 1127"/>
                  <a:gd name="T10" fmla="*/ 0 w 1533"/>
                  <a:gd name="T11" fmla="*/ 1127 h 1127"/>
                  <a:gd name="T12" fmla="*/ 1 w 1533"/>
                  <a:gd name="T13" fmla="*/ 1127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127">
                    <a:moveTo>
                      <a:pt x="1" y="1127"/>
                    </a:moveTo>
                    <a:cubicBezTo>
                      <a:pt x="831" y="1127"/>
                      <a:pt x="1533" y="777"/>
                      <a:pt x="1533" y="364"/>
                    </a:cubicBez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5"/>
                      <a:pt x="690" y="531"/>
                      <a:pt x="1" y="531"/>
                    </a:cubicBezTo>
                    <a:cubicBezTo>
                      <a:pt x="0" y="531"/>
                      <a:pt x="0" y="531"/>
                      <a:pt x="0" y="531"/>
                    </a:cubicBezTo>
                    <a:cubicBezTo>
                      <a:pt x="0" y="1127"/>
                      <a:pt x="0" y="1127"/>
                      <a:pt x="0" y="1127"/>
                    </a:cubicBezTo>
                    <a:cubicBezTo>
                      <a:pt x="0" y="1127"/>
                      <a:pt x="0" y="1127"/>
                      <a:pt x="1" y="1127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9" name="ïSḷíďè">
                <a:extLst>
                  <a:ext uri="{FF2B5EF4-FFF2-40B4-BE49-F238E27FC236}">
                    <a16:creationId xmlns:a16="http://schemas.microsoft.com/office/drawing/2014/main" id="{2017A804-30C4-3389-0B10-1A78277BFB46}"/>
                  </a:ext>
                </a:extLst>
              </p:cNvPr>
              <p:cNvSpPr/>
              <p:nvPr/>
            </p:nvSpPr>
            <p:spPr bwMode="auto">
              <a:xfrm>
                <a:off x="7037311" y="4173404"/>
                <a:ext cx="672123" cy="497911"/>
              </a:xfrm>
              <a:custGeom>
                <a:avLst/>
                <a:gdLst>
                  <a:gd name="T0" fmla="*/ 1 w 1533"/>
                  <a:gd name="T1" fmla="*/ 1138 h 1138"/>
                  <a:gd name="T2" fmla="*/ 1533 w 1533"/>
                  <a:gd name="T3" fmla="*/ 379 h 1138"/>
                  <a:gd name="T4" fmla="*/ 1533 w 1533"/>
                  <a:gd name="T5" fmla="*/ 0 h 1138"/>
                  <a:gd name="T6" fmla="*/ 1 w 1533"/>
                  <a:gd name="T7" fmla="*/ 528 h 1138"/>
                  <a:gd name="T8" fmla="*/ 0 w 1533"/>
                  <a:gd name="T9" fmla="*/ 528 h 1138"/>
                  <a:gd name="T10" fmla="*/ 0 w 1533"/>
                  <a:gd name="T11" fmla="*/ 1138 h 1138"/>
                  <a:gd name="T12" fmla="*/ 1 w 1533"/>
                  <a:gd name="T13" fmla="*/ 1138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3" h="1138">
                    <a:moveTo>
                      <a:pt x="1" y="1138"/>
                    </a:moveTo>
                    <a:cubicBezTo>
                      <a:pt x="831" y="1138"/>
                      <a:pt x="1533" y="791"/>
                      <a:pt x="1533" y="379"/>
                    </a:cubicBezTo>
                    <a:cubicBezTo>
                      <a:pt x="1533" y="0"/>
                      <a:pt x="1533" y="0"/>
                      <a:pt x="1533" y="0"/>
                    </a:cubicBezTo>
                    <a:cubicBezTo>
                      <a:pt x="1269" y="314"/>
                      <a:pt x="690" y="528"/>
                      <a:pt x="1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1138"/>
                      <a:pt x="0" y="1138"/>
                      <a:pt x="0" y="1138"/>
                    </a:cubicBezTo>
                    <a:cubicBezTo>
                      <a:pt x="0" y="1138"/>
                      <a:pt x="0" y="1138"/>
                      <a:pt x="1" y="1138"/>
                    </a:cubicBezTo>
                    <a:close/>
                  </a:path>
                </a:pathLst>
              </a:custGeom>
              <a:solidFill>
                <a:srgbClr val="265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0" name="ïś1ídé">
                <a:extLst>
                  <a:ext uri="{FF2B5EF4-FFF2-40B4-BE49-F238E27FC236}">
                    <a16:creationId xmlns:a16="http://schemas.microsoft.com/office/drawing/2014/main" id="{23F75E57-4C45-4FB0-5891-1789FBAD0003}"/>
                  </a:ext>
                </a:extLst>
              </p:cNvPr>
              <p:cNvSpPr/>
              <p:nvPr/>
            </p:nvSpPr>
            <p:spPr bwMode="auto">
              <a:xfrm>
                <a:off x="2288964" y="2165252"/>
                <a:ext cx="148784" cy="148784"/>
              </a:xfrm>
              <a:custGeom>
                <a:avLst/>
                <a:gdLst>
                  <a:gd name="T0" fmla="*/ 821 w 860"/>
                  <a:gd name="T1" fmla="*/ 500 h 860"/>
                  <a:gd name="T2" fmla="*/ 360 w 860"/>
                  <a:gd name="T3" fmla="*/ 821 h 860"/>
                  <a:gd name="T4" fmla="*/ 39 w 860"/>
                  <a:gd name="T5" fmla="*/ 360 h 860"/>
                  <a:gd name="T6" fmla="*/ 500 w 860"/>
                  <a:gd name="T7" fmla="*/ 39 h 860"/>
                  <a:gd name="T8" fmla="*/ 821 w 860"/>
                  <a:gd name="T9" fmla="*/ 50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0" h="860">
                    <a:moveTo>
                      <a:pt x="821" y="500"/>
                    </a:moveTo>
                    <a:cubicBezTo>
                      <a:pt x="782" y="716"/>
                      <a:pt x="575" y="860"/>
                      <a:pt x="360" y="821"/>
                    </a:cubicBezTo>
                    <a:cubicBezTo>
                      <a:pt x="144" y="782"/>
                      <a:pt x="0" y="576"/>
                      <a:pt x="39" y="360"/>
                    </a:cubicBezTo>
                    <a:cubicBezTo>
                      <a:pt x="78" y="144"/>
                      <a:pt x="284" y="0"/>
                      <a:pt x="500" y="39"/>
                    </a:cubicBezTo>
                    <a:cubicBezTo>
                      <a:pt x="716" y="78"/>
                      <a:pt x="860" y="285"/>
                      <a:pt x="821" y="500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1" name="íş1íḍé">
                <a:extLst>
                  <a:ext uri="{FF2B5EF4-FFF2-40B4-BE49-F238E27FC236}">
                    <a16:creationId xmlns:a16="http://schemas.microsoft.com/office/drawing/2014/main" id="{DE98C904-4A22-629C-DE38-8CB39D6FA686}"/>
                  </a:ext>
                </a:extLst>
              </p:cNvPr>
              <p:cNvSpPr/>
              <p:nvPr/>
            </p:nvSpPr>
            <p:spPr bwMode="auto">
              <a:xfrm>
                <a:off x="3412395" y="3570796"/>
                <a:ext cx="155445" cy="155445"/>
              </a:xfrm>
              <a:custGeom>
                <a:avLst/>
                <a:gdLst>
                  <a:gd name="T0" fmla="*/ 820 w 897"/>
                  <a:gd name="T1" fmla="*/ 309 h 897"/>
                  <a:gd name="T2" fmla="*/ 588 w 897"/>
                  <a:gd name="T3" fmla="*/ 820 h 897"/>
                  <a:gd name="T4" fmla="*/ 77 w 897"/>
                  <a:gd name="T5" fmla="*/ 588 h 897"/>
                  <a:gd name="T6" fmla="*/ 309 w 897"/>
                  <a:gd name="T7" fmla="*/ 77 h 897"/>
                  <a:gd name="T8" fmla="*/ 820 w 897"/>
                  <a:gd name="T9" fmla="*/ 30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7" h="897">
                    <a:moveTo>
                      <a:pt x="820" y="309"/>
                    </a:moveTo>
                    <a:cubicBezTo>
                      <a:pt x="897" y="514"/>
                      <a:pt x="793" y="743"/>
                      <a:pt x="588" y="820"/>
                    </a:cubicBezTo>
                    <a:cubicBezTo>
                      <a:pt x="383" y="897"/>
                      <a:pt x="154" y="794"/>
                      <a:pt x="77" y="588"/>
                    </a:cubicBezTo>
                    <a:cubicBezTo>
                      <a:pt x="0" y="383"/>
                      <a:pt x="104" y="154"/>
                      <a:pt x="309" y="77"/>
                    </a:cubicBezTo>
                    <a:cubicBezTo>
                      <a:pt x="514" y="0"/>
                      <a:pt x="743" y="104"/>
                      <a:pt x="820" y="309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2" name="iSļîḋê">
                <a:extLst>
                  <a:ext uri="{FF2B5EF4-FFF2-40B4-BE49-F238E27FC236}">
                    <a16:creationId xmlns:a16="http://schemas.microsoft.com/office/drawing/2014/main" id="{F8AD94B5-DA2E-D5A4-9AB7-74CEAE5755D4}"/>
                  </a:ext>
                </a:extLst>
              </p:cNvPr>
              <p:cNvSpPr/>
              <p:nvPr/>
            </p:nvSpPr>
            <p:spPr bwMode="auto">
              <a:xfrm>
                <a:off x="3932023" y="2811025"/>
                <a:ext cx="141234" cy="140790"/>
              </a:xfrm>
              <a:custGeom>
                <a:avLst/>
                <a:gdLst>
                  <a:gd name="T0" fmla="*/ 804 w 814"/>
                  <a:gd name="T1" fmla="*/ 388 h 813"/>
                  <a:gd name="T2" fmla="*/ 426 w 814"/>
                  <a:gd name="T3" fmla="*/ 803 h 813"/>
                  <a:gd name="T4" fmla="*/ 10 w 814"/>
                  <a:gd name="T5" fmla="*/ 425 h 813"/>
                  <a:gd name="T6" fmla="*/ 389 w 814"/>
                  <a:gd name="T7" fmla="*/ 10 h 813"/>
                  <a:gd name="T8" fmla="*/ 804 w 814"/>
                  <a:gd name="T9" fmla="*/ 388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4" h="813">
                    <a:moveTo>
                      <a:pt x="804" y="388"/>
                    </a:moveTo>
                    <a:cubicBezTo>
                      <a:pt x="814" y="607"/>
                      <a:pt x="645" y="793"/>
                      <a:pt x="426" y="803"/>
                    </a:cubicBezTo>
                    <a:cubicBezTo>
                      <a:pt x="206" y="813"/>
                      <a:pt x="21" y="644"/>
                      <a:pt x="10" y="425"/>
                    </a:cubicBezTo>
                    <a:cubicBezTo>
                      <a:pt x="0" y="206"/>
                      <a:pt x="170" y="20"/>
                      <a:pt x="389" y="10"/>
                    </a:cubicBezTo>
                    <a:cubicBezTo>
                      <a:pt x="608" y="0"/>
                      <a:pt x="794" y="169"/>
                      <a:pt x="804" y="388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3" name="îṩľîde">
                <a:extLst>
                  <a:ext uri="{FF2B5EF4-FFF2-40B4-BE49-F238E27FC236}">
                    <a16:creationId xmlns:a16="http://schemas.microsoft.com/office/drawing/2014/main" id="{8583AB41-749E-103F-FDBE-DEE8298304AF}"/>
                  </a:ext>
                </a:extLst>
              </p:cNvPr>
              <p:cNvSpPr/>
              <p:nvPr/>
            </p:nvSpPr>
            <p:spPr bwMode="auto">
              <a:xfrm>
                <a:off x="4223065" y="5481817"/>
                <a:ext cx="157222" cy="157222"/>
              </a:xfrm>
              <a:custGeom>
                <a:avLst/>
                <a:gdLst>
                  <a:gd name="T0" fmla="*/ 640 w 907"/>
                  <a:gd name="T1" fmla="*/ 103 h 907"/>
                  <a:gd name="T2" fmla="*/ 805 w 907"/>
                  <a:gd name="T3" fmla="*/ 639 h 907"/>
                  <a:gd name="T4" fmla="*/ 268 w 907"/>
                  <a:gd name="T5" fmla="*/ 804 h 907"/>
                  <a:gd name="T6" fmla="*/ 103 w 907"/>
                  <a:gd name="T7" fmla="*/ 267 h 907"/>
                  <a:gd name="T8" fmla="*/ 640 w 907"/>
                  <a:gd name="T9" fmla="*/ 103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7" h="907">
                    <a:moveTo>
                      <a:pt x="640" y="103"/>
                    </a:moveTo>
                    <a:cubicBezTo>
                      <a:pt x="834" y="205"/>
                      <a:pt x="907" y="446"/>
                      <a:pt x="805" y="639"/>
                    </a:cubicBezTo>
                    <a:cubicBezTo>
                      <a:pt x="702" y="833"/>
                      <a:pt x="461" y="907"/>
                      <a:pt x="268" y="804"/>
                    </a:cubicBezTo>
                    <a:cubicBezTo>
                      <a:pt x="74" y="701"/>
                      <a:pt x="0" y="461"/>
                      <a:pt x="103" y="267"/>
                    </a:cubicBezTo>
                    <a:cubicBezTo>
                      <a:pt x="206" y="74"/>
                      <a:pt x="446" y="0"/>
                      <a:pt x="640" y="103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4" name="ïṥḻîdè">
                <a:extLst>
                  <a:ext uri="{FF2B5EF4-FFF2-40B4-BE49-F238E27FC236}">
                    <a16:creationId xmlns:a16="http://schemas.microsoft.com/office/drawing/2014/main" id="{57F2BACE-6B61-162A-135B-ECFDC2F632AC}"/>
                  </a:ext>
                </a:extLst>
              </p:cNvPr>
              <p:cNvSpPr/>
              <p:nvPr/>
            </p:nvSpPr>
            <p:spPr bwMode="auto">
              <a:xfrm>
                <a:off x="4188092" y="4274559"/>
                <a:ext cx="155891" cy="155446"/>
              </a:xfrm>
              <a:custGeom>
                <a:avLst/>
                <a:gdLst>
                  <a:gd name="T0" fmla="*/ 771 w 900"/>
                  <a:gd name="T1" fmla="*/ 215 h 900"/>
                  <a:gd name="T2" fmla="*/ 685 w 900"/>
                  <a:gd name="T3" fmla="*/ 770 h 900"/>
                  <a:gd name="T4" fmla="*/ 130 w 900"/>
                  <a:gd name="T5" fmla="*/ 685 h 900"/>
                  <a:gd name="T6" fmla="*/ 216 w 900"/>
                  <a:gd name="T7" fmla="*/ 130 h 900"/>
                  <a:gd name="T8" fmla="*/ 771 w 900"/>
                  <a:gd name="T9" fmla="*/ 215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900">
                    <a:moveTo>
                      <a:pt x="771" y="215"/>
                    </a:moveTo>
                    <a:cubicBezTo>
                      <a:pt x="900" y="392"/>
                      <a:pt x="862" y="641"/>
                      <a:pt x="685" y="770"/>
                    </a:cubicBezTo>
                    <a:cubicBezTo>
                      <a:pt x="508" y="900"/>
                      <a:pt x="260" y="862"/>
                      <a:pt x="130" y="685"/>
                    </a:cubicBezTo>
                    <a:cubicBezTo>
                      <a:pt x="0" y="508"/>
                      <a:pt x="39" y="259"/>
                      <a:pt x="216" y="130"/>
                    </a:cubicBezTo>
                    <a:cubicBezTo>
                      <a:pt x="393" y="0"/>
                      <a:pt x="641" y="38"/>
                      <a:pt x="771" y="215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5" name="ïŝ1ïďe">
                <a:extLst>
                  <a:ext uri="{FF2B5EF4-FFF2-40B4-BE49-F238E27FC236}">
                    <a16:creationId xmlns:a16="http://schemas.microsoft.com/office/drawing/2014/main" id="{D2D3DB51-A990-35BB-3A52-5F6F9F890944}"/>
                  </a:ext>
                </a:extLst>
              </p:cNvPr>
              <p:cNvSpPr/>
              <p:nvPr/>
            </p:nvSpPr>
            <p:spPr bwMode="auto">
              <a:xfrm>
                <a:off x="9760999" y="2004527"/>
                <a:ext cx="148784" cy="148784"/>
              </a:xfrm>
              <a:custGeom>
                <a:avLst/>
                <a:gdLst>
                  <a:gd name="T0" fmla="*/ 39 w 859"/>
                  <a:gd name="T1" fmla="*/ 500 h 860"/>
                  <a:gd name="T2" fmla="*/ 500 w 859"/>
                  <a:gd name="T3" fmla="*/ 821 h 860"/>
                  <a:gd name="T4" fmla="*/ 820 w 859"/>
                  <a:gd name="T5" fmla="*/ 360 h 860"/>
                  <a:gd name="T6" fmla="*/ 359 w 859"/>
                  <a:gd name="T7" fmla="*/ 39 h 860"/>
                  <a:gd name="T8" fmla="*/ 39 w 859"/>
                  <a:gd name="T9" fmla="*/ 50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" h="860">
                    <a:moveTo>
                      <a:pt x="39" y="500"/>
                    </a:moveTo>
                    <a:cubicBezTo>
                      <a:pt x="77" y="716"/>
                      <a:pt x="284" y="860"/>
                      <a:pt x="500" y="821"/>
                    </a:cubicBezTo>
                    <a:cubicBezTo>
                      <a:pt x="715" y="782"/>
                      <a:pt x="859" y="576"/>
                      <a:pt x="820" y="360"/>
                    </a:cubicBezTo>
                    <a:cubicBezTo>
                      <a:pt x="781" y="144"/>
                      <a:pt x="575" y="0"/>
                      <a:pt x="359" y="39"/>
                    </a:cubicBezTo>
                    <a:cubicBezTo>
                      <a:pt x="143" y="78"/>
                      <a:pt x="0" y="285"/>
                      <a:pt x="39" y="500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6" name="iš1iḓè">
                <a:extLst>
                  <a:ext uri="{FF2B5EF4-FFF2-40B4-BE49-F238E27FC236}">
                    <a16:creationId xmlns:a16="http://schemas.microsoft.com/office/drawing/2014/main" id="{ECEEA7EB-7F81-B2EA-7F93-8BF2E43A5A8B}"/>
                  </a:ext>
                </a:extLst>
              </p:cNvPr>
              <p:cNvSpPr/>
              <p:nvPr/>
            </p:nvSpPr>
            <p:spPr bwMode="auto">
              <a:xfrm>
                <a:off x="8429548" y="3344149"/>
                <a:ext cx="155445" cy="155445"/>
              </a:xfrm>
              <a:custGeom>
                <a:avLst/>
                <a:gdLst>
                  <a:gd name="T0" fmla="*/ 77 w 898"/>
                  <a:gd name="T1" fmla="*/ 309 h 897"/>
                  <a:gd name="T2" fmla="*/ 309 w 898"/>
                  <a:gd name="T3" fmla="*/ 820 h 897"/>
                  <a:gd name="T4" fmla="*/ 821 w 898"/>
                  <a:gd name="T5" fmla="*/ 588 h 897"/>
                  <a:gd name="T6" fmla="*/ 588 w 898"/>
                  <a:gd name="T7" fmla="*/ 77 h 897"/>
                  <a:gd name="T8" fmla="*/ 77 w 898"/>
                  <a:gd name="T9" fmla="*/ 30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8" h="897">
                    <a:moveTo>
                      <a:pt x="77" y="309"/>
                    </a:moveTo>
                    <a:cubicBezTo>
                      <a:pt x="0" y="514"/>
                      <a:pt x="104" y="743"/>
                      <a:pt x="309" y="820"/>
                    </a:cubicBezTo>
                    <a:cubicBezTo>
                      <a:pt x="515" y="897"/>
                      <a:pt x="744" y="794"/>
                      <a:pt x="821" y="588"/>
                    </a:cubicBezTo>
                    <a:cubicBezTo>
                      <a:pt x="898" y="383"/>
                      <a:pt x="794" y="154"/>
                      <a:pt x="588" y="77"/>
                    </a:cubicBezTo>
                    <a:cubicBezTo>
                      <a:pt x="383" y="0"/>
                      <a:pt x="154" y="104"/>
                      <a:pt x="77" y="309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7" name="i$1iḋê">
                <a:extLst>
                  <a:ext uri="{FF2B5EF4-FFF2-40B4-BE49-F238E27FC236}">
                    <a16:creationId xmlns:a16="http://schemas.microsoft.com/office/drawing/2014/main" id="{673D6F2F-385B-EE78-7D46-D89BEDB0B024}"/>
                  </a:ext>
                </a:extLst>
              </p:cNvPr>
              <p:cNvSpPr/>
              <p:nvPr/>
            </p:nvSpPr>
            <p:spPr bwMode="auto">
              <a:xfrm>
                <a:off x="8721967" y="2707622"/>
                <a:ext cx="140790" cy="140790"/>
              </a:xfrm>
              <a:custGeom>
                <a:avLst/>
                <a:gdLst>
                  <a:gd name="T0" fmla="*/ 11 w 814"/>
                  <a:gd name="T1" fmla="*/ 388 h 814"/>
                  <a:gd name="T2" fmla="*/ 389 w 814"/>
                  <a:gd name="T3" fmla="*/ 804 h 814"/>
                  <a:gd name="T4" fmla="*/ 804 w 814"/>
                  <a:gd name="T5" fmla="*/ 425 h 814"/>
                  <a:gd name="T6" fmla="*/ 426 w 814"/>
                  <a:gd name="T7" fmla="*/ 10 h 814"/>
                  <a:gd name="T8" fmla="*/ 11 w 814"/>
                  <a:gd name="T9" fmla="*/ 38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4" h="814">
                    <a:moveTo>
                      <a:pt x="11" y="388"/>
                    </a:moveTo>
                    <a:cubicBezTo>
                      <a:pt x="0" y="608"/>
                      <a:pt x="170" y="793"/>
                      <a:pt x="389" y="804"/>
                    </a:cubicBezTo>
                    <a:cubicBezTo>
                      <a:pt x="608" y="814"/>
                      <a:pt x="794" y="644"/>
                      <a:pt x="804" y="425"/>
                    </a:cubicBezTo>
                    <a:cubicBezTo>
                      <a:pt x="814" y="206"/>
                      <a:pt x="645" y="21"/>
                      <a:pt x="426" y="10"/>
                    </a:cubicBezTo>
                    <a:cubicBezTo>
                      <a:pt x="207" y="0"/>
                      <a:pt x="21" y="169"/>
                      <a:pt x="11" y="388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8" name="iśḷïḓé">
                <a:extLst>
                  <a:ext uri="{FF2B5EF4-FFF2-40B4-BE49-F238E27FC236}">
                    <a16:creationId xmlns:a16="http://schemas.microsoft.com/office/drawing/2014/main" id="{921FAF02-202C-EF3B-9ED6-67111E223CFF}"/>
                  </a:ext>
                </a:extLst>
              </p:cNvPr>
              <p:cNvSpPr/>
              <p:nvPr/>
            </p:nvSpPr>
            <p:spPr bwMode="auto">
              <a:xfrm>
                <a:off x="8574810" y="5190174"/>
                <a:ext cx="154116" cy="153672"/>
              </a:xfrm>
              <a:custGeom>
                <a:avLst/>
                <a:gdLst>
                  <a:gd name="T0" fmla="*/ 142 w 889"/>
                  <a:gd name="T1" fmla="*/ 187 h 889"/>
                  <a:gd name="T2" fmla="*/ 188 w 889"/>
                  <a:gd name="T3" fmla="*/ 747 h 889"/>
                  <a:gd name="T4" fmla="*/ 747 w 889"/>
                  <a:gd name="T5" fmla="*/ 701 h 889"/>
                  <a:gd name="T6" fmla="*/ 702 w 889"/>
                  <a:gd name="T7" fmla="*/ 142 h 889"/>
                  <a:gd name="T8" fmla="*/ 142 w 889"/>
                  <a:gd name="T9" fmla="*/ 187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889">
                    <a:moveTo>
                      <a:pt x="142" y="187"/>
                    </a:moveTo>
                    <a:cubicBezTo>
                      <a:pt x="0" y="355"/>
                      <a:pt x="21" y="605"/>
                      <a:pt x="188" y="747"/>
                    </a:cubicBezTo>
                    <a:cubicBezTo>
                      <a:pt x="355" y="889"/>
                      <a:pt x="606" y="869"/>
                      <a:pt x="747" y="701"/>
                    </a:cubicBezTo>
                    <a:cubicBezTo>
                      <a:pt x="889" y="534"/>
                      <a:pt x="869" y="284"/>
                      <a:pt x="702" y="142"/>
                    </a:cubicBezTo>
                    <a:cubicBezTo>
                      <a:pt x="535" y="0"/>
                      <a:pt x="284" y="20"/>
                      <a:pt x="142" y="187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9" name="ïṩ1ïḑé">
                <a:extLst>
                  <a:ext uri="{FF2B5EF4-FFF2-40B4-BE49-F238E27FC236}">
                    <a16:creationId xmlns:a16="http://schemas.microsoft.com/office/drawing/2014/main" id="{61C1844F-D30E-7DD6-32CE-DA5DBAC65D97}"/>
                  </a:ext>
                </a:extLst>
              </p:cNvPr>
              <p:cNvSpPr/>
              <p:nvPr/>
            </p:nvSpPr>
            <p:spPr bwMode="auto">
              <a:xfrm>
                <a:off x="8398853" y="4264824"/>
                <a:ext cx="155891" cy="155446"/>
              </a:xfrm>
              <a:custGeom>
                <a:avLst/>
                <a:gdLst>
                  <a:gd name="T0" fmla="*/ 130 w 900"/>
                  <a:gd name="T1" fmla="*/ 216 h 900"/>
                  <a:gd name="T2" fmla="*/ 215 w 900"/>
                  <a:gd name="T3" fmla="*/ 771 h 900"/>
                  <a:gd name="T4" fmla="*/ 770 w 900"/>
                  <a:gd name="T5" fmla="*/ 685 h 900"/>
                  <a:gd name="T6" fmla="*/ 685 w 900"/>
                  <a:gd name="T7" fmla="*/ 130 h 900"/>
                  <a:gd name="T8" fmla="*/ 130 w 900"/>
                  <a:gd name="T9" fmla="*/ 216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900">
                    <a:moveTo>
                      <a:pt x="130" y="216"/>
                    </a:moveTo>
                    <a:cubicBezTo>
                      <a:pt x="0" y="393"/>
                      <a:pt x="38" y="641"/>
                      <a:pt x="215" y="771"/>
                    </a:cubicBezTo>
                    <a:cubicBezTo>
                      <a:pt x="392" y="900"/>
                      <a:pt x="641" y="862"/>
                      <a:pt x="770" y="685"/>
                    </a:cubicBezTo>
                    <a:cubicBezTo>
                      <a:pt x="900" y="508"/>
                      <a:pt x="861" y="260"/>
                      <a:pt x="685" y="130"/>
                    </a:cubicBezTo>
                    <a:cubicBezTo>
                      <a:pt x="508" y="0"/>
                      <a:pt x="259" y="39"/>
                      <a:pt x="130" y="216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0" name="îṣḻîḍê">
                <a:extLst>
                  <a:ext uri="{FF2B5EF4-FFF2-40B4-BE49-F238E27FC236}">
                    <a16:creationId xmlns:a16="http://schemas.microsoft.com/office/drawing/2014/main" id="{085F2403-612E-1B30-E279-D61B0C3D4478}"/>
                  </a:ext>
                </a:extLst>
              </p:cNvPr>
              <p:cNvSpPr/>
              <p:nvPr/>
            </p:nvSpPr>
            <p:spPr bwMode="auto">
              <a:xfrm>
                <a:off x="5139569" y="1485183"/>
                <a:ext cx="155001" cy="154558"/>
              </a:xfrm>
              <a:custGeom>
                <a:avLst/>
                <a:gdLst>
                  <a:gd name="T0" fmla="*/ 575 w 894"/>
                  <a:gd name="T1" fmla="*/ 823 h 893"/>
                  <a:gd name="T2" fmla="*/ 71 w 894"/>
                  <a:gd name="T3" fmla="*/ 574 h 893"/>
                  <a:gd name="T4" fmla="*/ 319 w 894"/>
                  <a:gd name="T5" fmla="*/ 71 h 893"/>
                  <a:gd name="T6" fmla="*/ 823 w 894"/>
                  <a:gd name="T7" fmla="*/ 319 h 893"/>
                  <a:gd name="T8" fmla="*/ 575 w 894"/>
                  <a:gd name="T9" fmla="*/ 82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4" h="893">
                    <a:moveTo>
                      <a:pt x="575" y="823"/>
                    </a:moveTo>
                    <a:cubicBezTo>
                      <a:pt x="367" y="893"/>
                      <a:pt x="142" y="782"/>
                      <a:pt x="71" y="574"/>
                    </a:cubicBezTo>
                    <a:cubicBezTo>
                      <a:pt x="0" y="367"/>
                      <a:pt x="112" y="141"/>
                      <a:pt x="319" y="71"/>
                    </a:cubicBezTo>
                    <a:cubicBezTo>
                      <a:pt x="527" y="0"/>
                      <a:pt x="752" y="111"/>
                      <a:pt x="823" y="319"/>
                    </a:cubicBezTo>
                    <a:cubicBezTo>
                      <a:pt x="894" y="527"/>
                      <a:pt x="782" y="752"/>
                      <a:pt x="575" y="823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1" name="îs1îḍè">
                <a:extLst>
                  <a:ext uri="{FF2B5EF4-FFF2-40B4-BE49-F238E27FC236}">
                    <a16:creationId xmlns:a16="http://schemas.microsoft.com/office/drawing/2014/main" id="{352F5053-A645-20D7-5373-358D1269B071}"/>
                  </a:ext>
                </a:extLst>
              </p:cNvPr>
              <p:cNvSpPr/>
              <p:nvPr/>
            </p:nvSpPr>
            <p:spPr bwMode="auto">
              <a:xfrm>
                <a:off x="7980147" y="1406516"/>
                <a:ext cx="151892" cy="151449"/>
              </a:xfrm>
              <a:custGeom>
                <a:avLst/>
                <a:gdLst>
                  <a:gd name="T0" fmla="*/ 153 w 876"/>
                  <a:gd name="T1" fmla="*/ 714 h 875"/>
                  <a:gd name="T2" fmla="*/ 715 w 876"/>
                  <a:gd name="T3" fmla="*/ 722 h 875"/>
                  <a:gd name="T4" fmla="*/ 723 w 876"/>
                  <a:gd name="T5" fmla="*/ 161 h 875"/>
                  <a:gd name="T6" fmla="*/ 162 w 876"/>
                  <a:gd name="T7" fmla="*/ 153 h 875"/>
                  <a:gd name="T8" fmla="*/ 153 w 876"/>
                  <a:gd name="T9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6" h="875">
                    <a:moveTo>
                      <a:pt x="153" y="714"/>
                    </a:moveTo>
                    <a:cubicBezTo>
                      <a:pt x="306" y="871"/>
                      <a:pt x="557" y="875"/>
                      <a:pt x="715" y="722"/>
                    </a:cubicBezTo>
                    <a:cubicBezTo>
                      <a:pt x="872" y="570"/>
                      <a:pt x="876" y="318"/>
                      <a:pt x="723" y="161"/>
                    </a:cubicBezTo>
                    <a:cubicBezTo>
                      <a:pt x="570" y="4"/>
                      <a:pt x="319" y="0"/>
                      <a:pt x="162" y="153"/>
                    </a:cubicBezTo>
                    <a:cubicBezTo>
                      <a:pt x="4" y="305"/>
                      <a:pt x="0" y="557"/>
                      <a:pt x="153" y="714"/>
                    </a:cubicBezTo>
                    <a:close/>
                  </a:path>
                </a:pathLst>
              </a:custGeom>
              <a:solidFill>
                <a:srgbClr val="DD500F"/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24" name="文本框 923">
              <a:extLst>
                <a:ext uri="{FF2B5EF4-FFF2-40B4-BE49-F238E27FC236}">
                  <a16:creationId xmlns:a16="http://schemas.microsoft.com/office/drawing/2014/main" id="{4F24DE3B-6DBC-226E-F89E-E57E082AA91F}"/>
                </a:ext>
              </a:extLst>
            </p:cNvPr>
            <p:cNvSpPr txBox="1"/>
            <p:nvPr/>
          </p:nvSpPr>
          <p:spPr>
            <a:xfrm>
              <a:off x="10112468" y="43995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rgbClr val="C00000"/>
                  </a:solidFill>
                  <a:latin typeface="字魂白鸽天行体" panose="00000500000000000000" pitchFamily="2" charset="-122"/>
                  <a:ea typeface="字魂白鸽天行体" panose="00000500000000000000" pitchFamily="2" charset="-122"/>
                </a:rPr>
                <a:t>生产</a:t>
              </a:r>
              <a:endParaRPr lang="zh-CN" altLang="en-US" sz="2400" dirty="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endParaRPr>
            </a:p>
          </p:txBody>
        </p:sp>
      </p:grpSp>
      <p:grpSp>
        <p:nvGrpSpPr>
          <p:cNvPr id="928" name="组合 927">
            <a:extLst>
              <a:ext uri="{FF2B5EF4-FFF2-40B4-BE49-F238E27FC236}">
                <a16:creationId xmlns:a16="http://schemas.microsoft.com/office/drawing/2014/main" id="{8F501690-79ED-DD65-D931-48D631F2FDA5}"/>
              </a:ext>
            </a:extLst>
          </p:cNvPr>
          <p:cNvGrpSpPr/>
          <p:nvPr/>
        </p:nvGrpSpPr>
        <p:grpSpPr>
          <a:xfrm>
            <a:off x="1121527" y="4420045"/>
            <a:ext cx="10731809" cy="1934708"/>
            <a:chOff x="795943" y="1640503"/>
            <a:chExt cx="9771032" cy="918766"/>
          </a:xfrm>
        </p:grpSpPr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04E00178-148D-AC0E-4234-AB04EA1B0670}"/>
                </a:ext>
              </a:extLst>
            </p:cNvPr>
            <p:cNvSpPr/>
            <p:nvPr/>
          </p:nvSpPr>
          <p:spPr>
            <a:xfrm>
              <a:off x="795943" y="1640503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spring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datasource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driver-class-name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com.mysql.cj.jdbc.Driver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url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jdbc:mysql://localhost:3306/big_event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username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root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password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1234</a:t>
              </a:r>
            </a:p>
          </p:txBody>
        </p:sp>
        <p:sp>
          <p:nvSpPr>
            <p:cNvPr id="930" name="矩形: 对角圆角 929">
              <a:extLst>
                <a:ext uri="{FF2B5EF4-FFF2-40B4-BE49-F238E27FC236}">
                  <a16:creationId xmlns:a16="http://schemas.microsoft.com/office/drawing/2014/main" id="{0756B71E-FD5B-3D9E-EE02-4D1628F32B57}"/>
                </a:ext>
              </a:extLst>
            </p:cNvPr>
            <p:cNvSpPr/>
            <p:nvPr/>
          </p:nvSpPr>
          <p:spPr>
            <a:xfrm>
              <a:off x="8708428" y="2398125"/>
              <a:ext cx="1858547" cy="161144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AAFFDC9-75D4-44C8-BBAD-D9FBFF297483}"/>
              </a:ext>
            </a:extLst>
          </p:cNvPr>
          <p:cNvSpPr txBox="1"/>
          <p:nvPr/>
        </p:nvSpPr>
        <p:spPr>
          <a:xfrm>
            <a:off x="4702603" y="4592583"/>
            <a:ext cx="3709312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spring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datasource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driver-class-name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com.mysql.cj.jdbc.Driver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url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jdbc:mysql://localhost:3306/test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username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root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password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12345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B0E40A-FB71-3BFC-35C4-284D3E3C9A58}"/>
              </a:ext>
            </a:extLst>
          </p:cNvPr>
          <p:cNvSpPr txBox="1"/>
          <p:nvPr/>
        </p:nvSpPr>
        <p:spPr>
          <a:xfrm>
            <a:off x="8233191" y="4602729"/>
            <a:ext cx="3709312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spring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datasource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driver-class-name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com.mysql.cj.jdbc.Driver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url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jdbc:mysql://localhost:3306/pro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username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root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password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: 123456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64AFA9-3487-ED4B-4845-58321B42A536}"/>
              </a:ext>
            </a:extLst>
          </p:cNvPr>
          <p:cNvSpPr txBox="1"/>
          <p:nvPr/>
        </p:nvSpPr>
        <p:spPr>
          <a:xfrm>
            <a:off x="1915075" y="4581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开发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97CA37-ABAD-13CC-0F5B-00A4CD1B70AB}"/>
              </a:ext>
            </a:extLst>
          </p:cNvPr>
          <p:cNvSpPr txBox="1"/>
          <p:nvPr/>
        </p:nvSpPr>
        <p:spPr>
          <a:xfrm>
            <a:off x="6016925" y="45830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测试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5EAA2E-9688-CB14-FB05-73756574A0B9}"/>
              </a:ext>
            </a:extLst>
          </p:cNvPr>
          <p:cNvSpPr txBox="1"/>
          <p:nvPr/>
        </p:nvSpPr>
        <p:spPr>
          <a:xfrm>
            <a:off x="10162096" y="458438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生产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82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-Pofiles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538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1A6EE888-856D-C2A5-5152-E95EBA4D64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519422"/>
            <a:ext cx="11198352" cy="517191"/>
          </a:xfrm>
        </p:spPr>
        <p:txBody>
          <a:bodyPr/>
          <a:lstStyle/>
          <a:p>
            <a:r>
              <a:rPr lang="en-US" altLang="zh-CN"/>
              <a:t>SpringBoot</a:t>
            </a:r>
            <a:r>
              <a:rPr lang="zh-CN" altLang="en-US"/>
              <a:t>提供的</a:t>
            </a:r>
            <a:r>
              <a:rPr lang="en-US" altLang="zh-CN"/>
              <a:t>Profiles</a:t>
            </a:r>
            <a:r>
              <a:rPr lang="zh-CN" altLang="en-US"/>
              <a:t>可以用来隔离应用程序配置的各个部分，并在特定环境下指定部分配置生效</a:t>
            </a:r>
          </a:p>
        </p:txBody>
      </p:sp>
      <p:sp>
        <p:nvSpPr>
          <p:cNvPr id="21" name="!!MyService">
            <a:extLst>
              <a:ext uri="{FF2B5EF4-FFF2-40B4-BE49-F238E27FC236}">
                <a16:creationId xmlns:a16="http://schemas.microsoft.com/office/drawing/2014/main" id="{F9A655B3-1686-C39B-3BFD-1B518E2A7DAA}"/>
              </a:ext>
            </a:extLst>
          </p:cNvPr>
          <p:cNvSpPr txBox="1"/>
          <p:nvPr/>
        </p:nvSpPr>
        <p:spPr>
          <a:xfrm>
            <a:off x="1725168" y="2602743"/>
            <a:ext cx="3548199" cy="3608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72000" bIns="7200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83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</a:t>
            </a:r>
            <a:endParaRPr lang="zh-CN" altLang="zh-CN" sz="2400">
              <a:latin typeface="Consolas" panose="020B0609020204030204" pitchFamily="49" charset="0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541C3A6F-78A4-01BA-9647-A78B4A9B1020}"/>
              </a:ext>
            </a:extLst>
          </p:cNvPr>
          <p:cNvSpPr txBox="1">
            <a:spLocks/>
          </p:cNvSpPr>
          <p:nvPr/>
        </p:nvSpPr>
        <p:spPr>
          <a:xfrm>
            <a:off x="993648" y="2172802"/>
            <a:ext cx="11198352" cy="27847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</a:rPr>
              <a:t>如何分隔不同环境的配置？</a:t>
            </a:r>
            <a:endParaRPr lang="en-US" altLang="zh-CN">
              <a:solidFill>
                <a:srgbClr val="C00000"/>
              </a:solidFill>
            </a:endParaRPr>
          </a:p>
          <a:p>
            <a:pPr lvl="1" indent="0"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</a:rPr>
              <a:t>如何指定哪些配置属于哪个环境？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>
              <a:solidFill>
                <a:srgbClr val="C00000"/>
              </a:solidFill>
            </a:endParaRPr>
          </a:p>
          <a:p>
            <a:pPr lvl="1" indent="0"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lvl="1" indent="0"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</a:rPr>
              <a:t>如何指定哪个环境的配置生效？</a:t>
            </a:r>
          </a:p>
        </p:txBody>
      </p:sp>
      <p:sp>
        <p:nvSpPr>
          <p:cNvPr id="23" name="!!MyService">
            <a:extLst>
              <a:ext uri="{FF2B5EF4-FFF2-40B4-BE49-F238E27FC236}">
                <a16:creationId xmlns:a16="http://schemas.microsoft.com/office/drawing/2014/main" id="{F6BC8A3F-3B74-0A8B-B1B2-71DBEEC7C024}"/>
              </a:ext>
            </a:extLst>
          </p:cNvPr>
          <p:cNvSpPr txBox="1"/>
          <p:nvPr/>
        </p:nvSpPr>
        <p:spPr>
          <a:xfrm>
            <a:off x="1725167" y="3391455"/>
            <a:ext cx="3548199" cy="100718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spring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config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activate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on-profile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 </a:t>
            </a:r>
            <a:r>
              <a:rPr lang="zh-CN" altLang="en-US" sz="1400">
                <a:solidFill>
                  <a:srgbClr val="000000"/>
                </a:solidFill>
                <a:latin typeface="JetBrains Mono"/>
              </a:rPr>
              <a:t>环境名称</a:t>
            </a:r>
            <a:endParaRPr lang="en-US" altLang="zh-CN" sz="1400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25" name="!!MyService">
            <a:extLst>
              <a:ext uri="{FF2B5EF4-FFF2-40B4-BE49-F238E27FC236}">
                <a16:creationId xmlns:a16="http://schemas.microsoft.com/office/drawing/2014/main" id="{172CC848-0DE6-3116-FB6F-8A56AAF5B4F2}"/>
              </a:ext>
            </a:extLst>
          </p:cNvPr>
          <p:cNvSpPr txBox="1"/>
          <p:nvPr/>
        </p:nvSpPr>
        <p:spPr>
          <a:xfrm>
            <a:off x="1725167" y="4830607"/>
            <a:ext cx="3548199" cy="79173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spring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profiles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</a:t>
            </a:r>
            <a:br>
              <a:rPr lang="en-US" altLang="zh-CN" sz="1400">
                <a:solidFill>
                  <a:srgbClr val="000000"/>
                </a:solidFill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US" altLang="zh-CN" sz="1400" b="1">
                <a:solidFill>
                  <a:srgbClr val="000080"/>
                </a:solidFill>
                <a:latin typeface="JetBrains Mono"/>
              </a:rPr>
              <a:t>active</a:t>
            </a:r>
            <a:r>
              <a:rPr lang="en-US" altLang="zh-CN" sz="1400">
                <a:solidFill>
                  <a:srgbClr val="000000"/>
                </a:solidFill>
                <a:latin typeface="JetBrains Mono"/>
              </a:rPr>
              <a:t>: </a:t>
            </a:r>
            <a:r>
              <a:rPr lang="zh-CN" altLang="en-US" sz="1400">
                <a:solidFill>
                  <a:srgbClr val="000000"/>
                </a:solidFill>
                <a:latin typeface="JetBrains Mono"/>
              </a:rPr>
              <a:t>环境名称</a:t>
            </a:r>
            <a:endParaRPr lang="en-US" altLang="zh-CN" sz="1400">
              <a:solidFill>
                <a:srgbClr val="000000"/>
              </a:solidFill>
              <a:latin typeface="JetBrains Mon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17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-Pofiles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538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1A6EE888-856D-C2A5-5152-E95EBA4D64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3648" y="1519422"/>
            <a:ext cx="11198352" cy="517191"/>
          </a:xfrm>
        </p:spPr>
        <p:txBody>
          <a:bodyPr/>
          <a:lstStyle/>
          <a:p>
            <a:r>
              <a:rPr lang="en-US" altLang="zh-CN"/>
              <a:t>SpringBoot</a:t>
            </a:r>
            <a:r>
              <a:rPr lang="zh-CN" altLang="en-US"/>
              <a:t>提供的</a:t>
            </a:r>
            <a:r>
              <a:rPr lang="en-US" altLang="zh-CN"/>
              <a:t>Profiles</a:t>
            </a:r>
            <a:r>
              <a:rPr lang="zh-CN" altLang="en-US"/>
              <a:t>可以用来隔离应用程序配置的各个部分，并在特定环境下指定某些部分的配置生效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3DF273-35CC-2FF0-CA43-6C9F27073E76}"/>
              </a:ext>
            </a:extLst>
          </p:cNvPr>
          <p:cNvGrpSpPr/>
          <p:nvPr/>
        </p:nvGrpSpPr>
        <p:grpSpPr>
          <a:xfrm>
            <a:off x="4301608" y="2581085"/>
            <a:ext cx="2562745" cy="1625511"/>
            <a:chOff x="795943" y="1640504"/>
            <a:chExt cx="9771036" cy="90761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6783EE-FC4B-073C-FFEE-005E21140CBD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8D9EEBDC-60B4-0594-D2B9-3DF818A04733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test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72E314-2BFA-3C66-6909-CEA0A084D3DA}"/>
              </a:ext>
            </a:extLst>
          </p:cNvPr>
          <p:cNvGrpSpPr/>
          <p:nvPr/>
        </p:nvGrpSpPr>
        <p:grpSpPr>
          <a:xfrm>
            <a:off x="1263768" y="2581085"/>
            <a:ext cx="2562745" cy="1625511"/>
            <a:chOff x="795943" y="1640504"/>
            <a:chExt cx="9771036" cy="90761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ECEDA4-95B1-D27B-F069-12DD9172F3B1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954D6FE0-08E4-6345-5F97-6D8E3BD1343D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CAEE87-119A-F28A-8FCE-8159295DB49D}"/>
              </a:ext>
            </a:extLst>
          </p:cNvPr>
          <p:cNvGrpSpPr/>
          <p:nvPr/>
        </p:nvGrpSpPr>
        <p:grpSpPr>
          <a:xfrm>
            <a:off x="7337096" y="2581085"/>
            <a:ext cx="2562745" cy="1625511"/>
            <a:chOff x="795943" y="1640504"/>
            <a:chExt cx="9771036" cy="9076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D09BE63-2D1F-D658-C49B-A7DB521A0070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C0972A16-F596-2069-FCCB-702B773A5964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8B99A01-B1BD-7414-3B48-7143C92A92C4}"/>
              </a:ext>
            </a:extLst>
          </p:cNvPr>
          <p:cNvSpPr txBox="1"/>
          <p:nvPr/>
        </p:nvSpPr>
        <p:spPr>
          <a:xfrm>
            <a:off x="2199555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开发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0BB2E0-5D2F-106E-80E7-BB8D93D695FC}"/>
              </a:ext>
            </a:extLst>
          </p:cNvPr>
          <p:cNvSpPr txBox="1"/>
          <p:nvPr/>
        </p:nvSpPr>
        <p:spPr>
          <a:xfrm>
            <a:off x="5284710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测试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574CB0-9AEA-C626-FF01-9066D7F7C850}"/>
              </a:ext>
            </a:extLst>
          </p:cNvPr>
          <p:cNvSpPr txBox="1"/>
          <p:nvPr/>
        </p:nvSpPr>
        <p:spPr>
          <a:xfrm>
            <a:off x="8268478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生产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28D5D4-0BA8-8F44-F55B-0397E734DD04}"/>
              </a:ext>
            </a:extLst>
          </p:cNvPr>
          <p:cNvGrpSpPr/>
          <p:nvPr/>
        </p:nvGrpSpPr>
        <p:grpSpPr>
          <a:xfrm>
            <a:off x="4352150" y="4846222"/>
            <a:ext cx="2562745" cy="1625511"/>
            <a:chOff x="795943" y="1640504"/>
            <a:chExt cx="9771036" cy="90761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68F7904-A045-296C-606A-10F6A377A9CF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rgbClr val="7F7F7F"/>
                  </a:solidFill>
                  <a:latin typeface="JetBrains Mono"/>
                </a:rPr>
                <a:t>#</a:t>
              </a:r>
              <a:r>
                <a:rPr lang="zh-CN" altLang="en-US" sz="1400">
                  <a:solidFill>
                    <a:srgbClr val="7F7F7F"/>
                  </a:solidFill>
                  <a:latin typeface="JetBrains Mono"/>
                </a:rPr>
                <a:t>共性配置并激活指定环境</a:t>
              </a:r>
              <a:endParaRPr lang="en-US" altLang="zh-CN" sz="1400">
                <a:solidFill>
                  <a:srgbClr val="7F7F7F"/>
                </a:solidFill>
                <a:effectLst/>
                <a:latin typeface="JetBrains Mono"/>
              </a:endParaRPr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7ED67426-F750-4604-E080-841E76E8CED3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910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1635760"/>
            <a:ext cx="5760538" cy="2773680"/>
          </a:xfrm>
        </p:spPr>
        <p:txBody>
          <a:bodyPr/>
          <a:lstStyle/>
          <a:p>
            <a:r>
              <a:rPr lang="zh-CN" altLang="en-US"/>
              <a:t>单文件配置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多文件配置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755039" y="2417842"/>
            <a:ext cx="5142243" cy="120951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---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分隔不同环境的配置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spring.config.activate.on-profile 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配置所属的环境</a:t>
            </a:r>
            <a:endParaRPr lang="en-US" altLang="zh-CN" sz="1400">
              <a:solidFill>
                <a:prstClr val="black"/>
              </a:solidFill>
              <a:latin typeface="Calibri"/>
              <a:ea typeface="阿里巴巴普惠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spring.profiles.active 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激活环境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D44906D-43AE-1A98-2D99-7E138F9F6FA2}"/>
              </a:ext>
            </a:extLst>
          </p:cNvPr>
          <p:cNvSpPr/>
          <p:nvPr/>
        </p:nvSpPr>
        <p:spPr>
          <a:xfrm>
            <a:off x="5755039" y="4312444"/>
            <a:ext cx="5142243" cy="121459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通过多个文件分别配置不同环境的属性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文件的名字为 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application-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环境名称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.yml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 noProof="0">
                <a:solidFill>
                  <a:prstClr val="black"/>
                </a:solidFill>
                <a:latin typeface="Calibri"/>
                <a:ea typeface="阿里巴巴普惠体"/>
              </a:rPr>
              <a:t>在</a:t>
            </a:r>
            <a:r>
              <a:rPr lang="en-US" altLang="zh-CN" sz="1400" noProof="0">
                <a:solidFill>
                  <a:prstClr val="black"/>
                </a:solidFill>
                <a:latin typeface="Calibri"/>
                <a:ea typeface="阿里巴巴普惠体"/>
              </a:rPr>
              <a:t>application.yml</a:t>
            </a:r>
            <a:r>
              <a:rPr lang="zh-CN" altLang="en-US" sz="1400" noProof="0">
                <a:solidFill>
                  <a:prstClr val="black"/>
                </a:solidFill>
                <a:latin typeface="Calibri"/>
                <a:ea typeface="阿里巴巴普惠体"/>
              </a:rPr>
              <a:t>中激活环境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78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-Pofiles-</a:t>
            </a:r>
            <a:r>
              <a:rPr lang="zh-CN" altLang="en-US">
                <a:solidFill>
                  <a:srgbClr val="C00000"/>
                </a:solidFill>
              </a:rPr>
              <a:t>分组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538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3DF273-35CC-2FF0-CA43-6C9F27073E76}"/>
              </a:ext>
            </a:extLst>
          </p:cNvPr>
          <p:cNvGrpSpPr/>
          <p:nvPr/>
        </p:nvGrpSpPr>
        <p:grpSpPr>
          <a:xfrm>
            <a:off x="4301608" y="2581085"/>
            <a:ext cx="2562745" cy="1625511"/>
            <a:chOff x="795943" y="1640504"/>
            <a:chExt cx="9771036" cy="90761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6783EE-FC4B-073C-FFEE-005E21140CBD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8D9EEBDC-60B4-0594-D2B9-3DF818A04733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test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72E314-2BFA-3C66-6909-CEA0A084D3DA}"/>
              </a:ext>
            </a:extLst>
          </p:cNvPr>
          <p:cNvGrpSpPr/>
          <p:nvPr/>
        </p:nvGrpSpPr>
        <p:grpSpPr>
          <a:xfrm>
            <a:off x="1263768" y="2581085"/>
            <a:ext cx="2562745" cy="1625511"/>
            <a:chOff x="795943" y="1640504"/>
            <a:chExt cx="9771036" cy="90761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ECEDA4-95B1-D27B-F069-12DD9172F3B1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954D6FE0-08E4-6345-5F97-6D8E3BD1343D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CAEE87-119A-F28A-8FCE-8159295DB49D}"/>
              </a:ext>
            </a:extLst>
          </p:cNvPr>
          <p:cNvGrpSpPr/>
          <p:nvPr/>
        </p:nvGrpSpPr>
        <p:grpSpPr>
          <a:xfrm>
            <a:off x="7337096" y="2581085"/>
            <a:ext cx="2562745" cy="1625511"/>
            <a:chOff x="795943" y="1640504"/>
            <a:chExt cx="9771036" cy="9076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D09BE63-2D1F-D658-C49B-A7DB521A0070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C0972A16-F596-2069-FCCB-702B773A5964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8B99A01-B1BD-7414-3B48-7143C92A92C4}"/>
              </a:ext>
            </a:extLst>
          </p:cNvPr>
          <p:cNvSpPr txBox="1"/>
          <p:nvPr/>
        </p:nvSpPr>
        <p:spPr>
          <a:xfrm>
            <a:off x="2199555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开发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0BB2E0-5D2F-106E-80E7-BB8D93D695FC}"/>
              </a:ext>
            </a:extLst>
          </p:cNvPr>
          <p:cNvSpPr txBox="1"/>
          <p:nvPr/>
        </p:nvSpPr>
        <p:spPr>
          <a:xfrm>
            <a:off x="5284710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测试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574CB0-9AEA-C626-FF01-9066D7F7C850}"/>
              </a:ext>
            </a:extLst>
          </p:cNvPr>
          <p:cNvSpPr txBox="1"/>
          <p:nvPr/>
        </p:nvSpPr>
        <p:spPr>
          <a:xfrm>
            <a:off x="8268478" y="3220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生产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66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-Pofiles-</a:t>
            </a:r>
            <a:r>
              <a:rPr lang="zh-CN" altLang="en-US">
                <a:solidFill>
                  <a:srgbClr val="C00000"/>
                </a:solidFill>
              </a:rPr>
              <a:t>分组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538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72E314-2BFA-3C66-6909-CEA0A084D3DA}"/>
              </a:ext>
            </a:extLst>
          </p:cNvPr>
          <p:cNvGrpSpPr/>
          <p:nvPr/>
        </p:nvGrpSpPr>
        <p:grpSpPr>
          <a:xfrm>
            <a:off x="1263768" y="1640264"/>
            <a:ext cx="6328369" cy="4958499"/>
            <a:chOff x="795943" y="1640504"/>
            <a:chExt cx="9762067" cy="90761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ECEDA4-95B1-D27B-F069-12DD9172F3B1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5215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954D6FE0-08E4-6345-5F97-6D8E3BD1343D}"/>
                </a:ext>
              </a:extLst>
            </p:cNvPr>
            <p:cNvSpPr/>
            <p:nvPr/>
          </p:nvSpPr>
          <p:spPr>
            <a:xfrm>
              <a:off x="7673267" y="2501533"/>
              <a:ext cx="2879170" cy="46589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99977B9-6B7E-201F-CBA1-B78D95C7D4F0}"/>
              </a:ext>
            </a:extLst>
          </p:cNvPr>
          <p:cNvSpPr txBox="1"/>
          <p:nvPr/>
        </p:nvSpPr>
        <p:spPr>
          <a:xfrm>
            <a:off x="1383750" y="1703467"/>
            <a:ext cx="51999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JetBrains Mono"/>
              </a:rPr>
              <a:t>服务器相关配置</a:t>
            </a:r>
            <a:b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server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port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US" altLang="zh-CN" sz="1200">
                <a:solidFill>
                  <a:srgbClr val="0000FF"/>
                </a:solidFill>
                <a:effectLst/>
                <a:latin typeface="JetBrains Mono"/>
              </a:rPr>
              <a:t>8080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tomcat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remote-ip-header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X-Forwarded-for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protocol-header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X-Forwarded-Proto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port-header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X-Forwarded-Port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uri-encoding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UTF-8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basedir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/var/tmp/website-app</a:t>
            </a:r>
          </a:p>
          <a:p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JetBrains Mono"/>
              </a:rPr>
              <a:t>数据源相关配置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spring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datasource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type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com.alibaba.druid.pool.DruidDataSource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driver-class-name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com.mysql.jdbc.Driver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url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jdbc:mysql://localhost:3306/shiro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username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root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password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root</a:t>
            </a:r>
          </a:p>
          <a:p>
            <a:endParaRPr lang="en-US" altLang="zh-CN" sz="1200"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JetBrains Mono"/>
              </a:rPr>
              <a:t>自定义配置</a:t>
            </a:r>
            <a:endParaRPr lang="en-US" altLang="zh-CN" sz="1200"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zyd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druid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username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zyd-druid</a:t>
            </a:r>
            <a:b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password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: zyd-druid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</a:p>
          <a:p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# ……..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endParaRPr lang="en-US" altLang="zh-CN" sz="1200">
              <a:solidFill>
                <a:srgbClr val="000000"/>
              </a:solidFill>
              <a:effectLst/>
              <a:latin typeface="JetBrains Mono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42673D-C50F-3B63-F735-4ADC6E808978}"/>
              </a:ext>
            </a:extLst>
          </p:cNvPr>
          <p:cNvSpPr txBox="1"/>
          <p:nvPr/>
        </p:nvSpPr>
        <p:spPr>
          <a:xfrm>
            <a:off x="4912275" y="35317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不利于维护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6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多环境开发</a:t>
            </a:r>
            <a:r>
              <a:rPr lang="en-US" altLang="zh-CN">
                <a:solidFill>
                  <a:srgbClr val="C00000"/>
                </a:solidFill>
              </a:rPr>
              <a:t>-Pofiles-</a:t>
            </a:r>
            <a:r>
              <a:rPr lang="zh-CN" altLang="en-US">
                <a:solidFill>
                  <a:srgbClr val="C00000"/>
                </a:solidFill>
              </a:rPr>
              <a:t>分组</a:t>
            </a:r>
            <a:endParaRPr lang="zh-CN" altLang="en-US" dirty="0"/>
          </a:p>
        </p:txBody>
      </p:sp>
      <p:sp>
        <p:nvSpPr>
          <p:cNvPr id="192" name="ïsḷïḋê">
            <a:extLst>
              <a:ext uri="{FF2B5EF4-FFF2-40B4-BE49-F238E27FC236}">
                <a16:creationId xmlns:a16="http://schemas.microsoft.com/office/drawing/2014/main" id="{65A89BD9-7330-4E80-1A52-A73D8F370B6B}"/>
              </a:ext>
            </a:extLst>
          </p:cNvPr>
          <p:cNvSpPr/>
          <p:nvPr/>
        </p:nvSpPr>
        <p:spPr bwMode="auto">
          <a:xfrm>
            <a:off x="17558482" y="5806504"/>
            <a:ext cx="73025" cy="76200"/>
          </a:xfrm>
          <a:custGeom>
            <a:avLst/>
            <a:gdLst>
              <a:gd name="T0" fmla="*/ 20 w 22"/>
              <a:gd name="T1" fmla="*/ 11 h 23"/>
              <a:gd name="T2" fmla="*/ 18 w 22"/>
              <a:gd name="T3" fmla="*/ 11 h 23"/>
              <a:gd name="T4" fmla="*/ 11 w 22"/>
              <a:gd name="T5" fmla="*/ 18 h 23"/>
              <a:gd name="T6" fmla="*/ 4 w 22"/>
              <a:gd name="T7" fmla="*/ 11 h 23"/>
              <a:gd name="T8" fmla="*/ 11 w 22"/>
              <a:gd name="T9" fmla="*/ 5 h 23"/>
              <a:gd name="T10" fmla="*/ 18 w 22"/>
              <a:gd name="T11" fmla="*/ 11 h 23"/>
              <a:gd name="T12" fmla="*/ 20 w 22"/>
              <a:gd name="T13" fmla="*/ 11 h 23"/>
              <a:gd name="T14" fmla="*/ 22 w 22"/>
              <a:gd name="T15" fmla="*/ 11 h 23"/>
              <a:gd name="T16" fmla="*/ 11 w 22"/>
              <a:gd name="T17" fmla="*/ 0 h 23"/>
              <a:gd name="T18" fmla="*/ 0 w 22"/>
              <a:gd name="T19" fmla="*/ 11 h 23"/>
              <a:gd name="T20" fmla="*/ 11 w 22"/>
              <a:gd name="T21" fmla="*/ 23 h 23"/>
              <a:gd name="T22" fmla="*/ 22 w 22"/>
              <a:gd name="T23" fmla="*/ 11 h 23"/>
              <a:gd name="T24" fmla="*/ 20 w 22"/>
              <a:gd name="T25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23">
                <a:moveTo>
                  <a:pt x="20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1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1"/>
                </a:cubicBezTo>
                <a:lnTo>
                  <a:pt x="20" y="11"/>
                </a:lnTo>
                <a:close/>
              </a:path>
            </a:pathLst>
          </a:custGeom>
          <a:solidFill>
            <a:srgbClr val="9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94" name="î$ḷiḋé">
            <a:extLst>
              <a:ext uri="{FF2B5EF4-FFF2-40B4-BE49-F238E27FC236}">
                <a16:creationId xmlns:a16="http://schemas.microsoft.com/office/drawing/2014/main" id="{2BCB4301-A440-7397-9C25-A68E901CD1EA}"/>
              </a:ext>
            </a:extLst>
          </p:cNvPr>
          <p:cNvSpPr/>
          <p:nvPr/>
        </p:nvSpPr>
        <p:spPr bwMode="auto">
          <a:xfrm>
            <a:off x="17499745" y="4538092"/>
            <a:ext cx="71438" cy="76200"/>
          </a:xfrm>
          <a:custGeom>
            <a:avLst/>
            <a:gdLst>
              <a:gd name="T0" fmla="*/ 22 w 22"/>
              <a:gd name="T1" fmla="*/ 12 h 23"/>
              <a:gd name="T2" fmla="*/ 22 w 22"/>
              <a:gd name="T3" fmla="*/ 12 h 23"/>
              <a:gd name="T4" fmla="*/ 22 w 22"/>
              <a:gd name="T5" fmla="*/ 12 h 23"/>
              <a:gd name="T6" fmla="*/ 11 w 22"/>
              <a:gd name="T7" fmla="*/ 0 h 23"/>
              <a:gd name="T8" fmla="*/ 0 w 22"/>
              <a:gd name="T9" fmla="*/ 12 h 23"/>
              <a:gd name="T10" fmla="*/ 11 w 22"/>
              <a:gd name="T11" fmla="*/ 23 h 23"/>
              <a:gd name="T12" fmla="*/ 22 w 22"/>
              <a:gd name="T13" fmla="*/ 12 h 23"/>
              <a:gd name="T14" fmla="*/ 20 w 22"/>
              <a:gd name="T15" fmla="*/ 12 h 23"/>
              <a:gd name="T16" fmla="*/ 18 w 22"/>
              <a:gd name="T17" fmla="*/ 12 h 23"/>
              <a:gd name="T18" fmla="*/ 11 w 22"/>
              <a:gd name="T19" fmla="*/ 18 h 23"/>
              <a:gd name="T20" fmla="*/ 4 w 22"/>
              <a:gd name="T21" fmla="*/ 12 h 23"/>
              <a:gd name="T22" fmla="*/ 11 w 22"/>
              <a:gd name="T23" fmla="*/ 5 h 23"/>
              <a:gd name="T24" fmla="*/ 18 w 22"/>
              <a:gd name="T25" fmla="*/ 12 h 23"/>
              <a:gd name="T26" fmla="*/ 20 w 22"/>
              <a:gd name="T27" fmla="*/ 12 h 23"/>
              <a:gd name="T28" fmla="*/ 22 w 22"/>
              <a:gd name="T29" fmla="*/ 12 h 23"/>
              <a:gd name="T30" fmla="*/ 22 w 22"/>
              <a:gd name="T31" fmla="*/ 12 h 23"/>
              <a:gd name="T32" fmla="*/ 11 w 22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3"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moveTo>
                  <a:pt x="11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7" y="23"/>
                  <a:pt x="22" y="18"/>
                  <a:pt x="2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5"/>
                  <a:pt x="15" y="18"/>
                  <a:pt x="11" y="18"/>
                </a:cubicBezTo>
                <a:cubicBezTo>
                  <a:pt x="7" y="18"/>
                  <a:pt x="4" y="15"/>
                  <a:pt x="4" y="12"/>
                </a:cubicBezTo>
                <a:cubicBezTo>
                  <a:pt x="4" y="8"/>
                  <a:pt x="7" y="5"/>
                  <a:pt x="11" y="5"/>
                </a:cubicBezTo>
                <a:cubicBezTo>
                  <a:pt x="15" y="5"/>
                  <a:pt x="18" y="8"/>
                  <a:pt x="1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"/>
                  <a:pt x="17" y="0"/>
                  <a:pt x="11" y="0"/>
                </a:cubicBezTo>
              </a:path>
            </a:pathLst>
          </a:custGeom>
          <a:solidFill>
            <a:srgbClr val="FFAD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3DF273-35CC-2FF0-CA43-6C9F27073E76}"/>
              </a:ext>
            </a:extLst>
          </p:cNvPr>
          <p:cNvGrpSpPr/>
          <p:nvPr/>
        </p:nvGrpSpPr>
        <p:grpSpPr>
          <a:xfrm>
            <a:off x="4301608" y="2581085"/>
            <a:ext cx="2562745" cy="1625511"/>
            <a:chOff x="795943" y="1640504"/>
            <a:chExt cx="9771036" cy="90761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6783EE-FC4B-073C-FFEE-005E21140CBD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8D9EEBDC-60B4-0594-D2B9-3DF818A04733}"/>
                </a:ext>
              </a:extLst>
            </p:cNvPr>
            <p:cNvSpPr/>
            <p:nvPr/>
          </p:nvSpPr>
          <p:spPr>
            <a:xfrm>
              <a:off x="804911" y="2398125"/>
              <a:ext cx="9762068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devDB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72E314-2BFA-3C66-6909-CEA0A084D3DA}"/>
              </a:ext>
            </a:extLst>
          </p:cNvPr>
          <p:cNvGrpSpPr/>
          <p:nvPr/>
        </p:nvGrpSpPr>
        <p:grpSpPr>
          <a:xfrm>
            <a:off x="1261417" y="2581085"/>
            <a:ext cx="2562744" cy="1625511"/>
            <a:chOff x="786979" y="1640504"/>
            <a:chExt cx="9771031" cy="90761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ECEDA4-95B1-D27B-F069-12DD9172F3B1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954D6FE0-08E4-6345-5F97-6D8E3BD1343D}"/>
                </a:ext>
              </a:extLst>
            </p:cNvPr>
            <p:cNvSpPr/>
            <p:nvPr/>
          </p:nvSpPr>
          <p:spPr>
            <a:xfrm>
              <a:off x="786979" y="2398125"/>
              <a:ext cx="9762065" cy="14999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devServer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CAEE87-119A-F28A-8FCE-8159295DB49D}"/>
              </a:ext>
            </a:extLst>
          </p:cNvPr>
          <p:cNvGrpSpPr/>
          <p:nvPr/>
        </p:nvGrpSpPr>
        <p:grpSpPr>
          <a:xfrm>
            <a:off x="7337096" y="2581085"/>
            <a:ext cx="2562745" cy="1625511"/>
            <a:chOff x="795943" y="1640504"/>
            <a:chExt cx="9771036" cy="90761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D09BE63-2D1F-D658-C49B-A7DB521A0070}"/>
                </a:ext>
              </a:extLst>
            </p:cNvPr>
            <p:cNvSpPr/>
            <p:nvPr/>
          </p:nvSpPr>
          <p:spPr>
            <a:xfrm>
              <a:off x="795943" y="1640504"/>
              <a:ext cx="9762067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C0972A16-F596-2069-FCCB-702B773A5964}"/>
                </a:ext>
              </a:extLst>
            </p:cNvPr>
            <p:cNvSpPr/>
            <p:nvPr/>
          </p:nvSpPr>
          <p:spPr>
            <a:xfrm>
              <a:off x="795943" y="2398125"/>
              <a:ext cx="9771036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application-</a:t>
              </a:r>
              <a:r>
                <a:rPr lang="en-US" altLang="zh-CN" sz="110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devSelf</a:t>
              </a:r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12B6E3C-3306-1677-73A2-76A43103B664}"/>
              </a:ext>
            </a:extLst>
          </p:cNvPr>
          <p:cNvSpPr txBox="1"/>
          <p:nvPr/>
        </p:nvSpPr>
        <p:spPr>
          <a:xfrm>
            <a:off x="1278585" y="2743571"/>
            <a:ext cx="2399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服务器相关配置</a:t>
            </a:r>
            <a:br>
              <a:rPr kumimoji="0" lang="en-US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server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port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8080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tomcat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……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2ACCF6-1AAE-8321-ADD6-F9617078F35A}"/>
              </a:ext>
            </a:extLst>
          </p:cNvPr>
          <p:cNvSpPr txBox="1"/>
          <p:nvPr/>
        </p:nvSpPr>
        <p:spPr>
          <a:xfrm>
            <a:off x="4382136" y="2751690"/>
            <a:ext cx="2399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数据源相关配置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spring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datasource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     ……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A1EC7-831C-340C-3D59-47B491F666A6}"/>
              </a:ext>
            </a:extLst>
          </p:cNvPr>
          <p:cNvSpPr txBox="1"/>
          <p:nvPr/>
        </p:nvSpPr>
        <p:spPr>
          <a:xfrm>
            <a:off x="7426960" y="2751690"/>
            <a:ext cx="2204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自定义配置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/>
              <a:ea typeface="阿里巴巴普惠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zyd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druid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</a:t>
            </a:r>
            <a:b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username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 zyd-druid</a:t>
            </a:r>
            <a:b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password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rPr>
              <a:t>: zyd-druid</a:t>
            </a:r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6495DA-9CEB-122D-323E-82E41066BCBE}"/>
              </a:ext>
            </a:extLst>
          </p:cNvPr>
          <p:cNvGrpSpPr/>
          <p:nvPr/>
        </p:nvGrpSpPr>
        <p:grpSpPr>
          <a:xfrm>
            <a:off x="3931920" y="4846222"/>
            <a:ext cx="3405176" cy="1625511"/>
            <a:chOff x="795943" y="1640504"/>
            <a:chExt cx="9771036" cy="90761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DEE8EA96-E222-79B5-BF02-71D681236258}"/>
                </a:ext>
              </a:extLst>
            </p:cNvPr>
            <p:cNvSpPr/>
            <p:nvPr/>
          </p:nvSpPr>
          <p:spPr>
            <a:xfrm>
              <a:off x="795943" y="1640504"/>
              <a:ext cx="9762066" cy="907618"/>
            </a:xfrm>
            <a:prstGeom prst="roundRect">
              <a:avLst>
                <a:gd name="adj" fmla="val 8257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spring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profiles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active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dev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group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"dev"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: devServer,devDB,devSelf</a:t>
              </a:r>
            </a:p>
          </p:txBody>
        </p:sp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325F7A59-172A-9FC2-FCD1-122884774AE1}"/>
                </a:ext>
              </a:extLst>
            </p:cNvPr>
            <p:cNvSpPr/>
            <p:nvPr/>
          </p:nvSpPr>
          <p:spPr>
            <a:xfrm>
              <a:off x="3841214" y="2398125"/>
              <a:ext cx="6725765" cy="149997"/>
            </a:xfrm>
            <a:prstGeom prst="round2DiagRect">
              <a:avLst>
                <a:gd name="adj1" fmla="val 19580"/>
                <a:gd name="adj2" fmla="val 0"/>
              </a:avLst>
            </a:prstGeom>
            <a:solidFill>
              <a:srgbClr val="FFC000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application.yml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6E479F1-C657-C838-7A3F-269140E745B2}"/>
              </a:ext>
            </a:extLst>
          </p:cNvPr>
          <p:cNvSpPr/>
          <p:nvPr/>
        </p:nvSpPr>
        <p:spPr>
          <a:xfrm>
            <a:off x="4301608" y="5986021"/>
            <a:ext cx="2391423" cy="217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1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1635760"/>
            <a:ext cx="5760538" cy="2773680"/>
          </a:xfrm>
        </p:spPr>
        <p:txBody>
          <a:bodyPr/>
          <a:lstStyle/>
          <a:p>
            <a:r>
              <a:rPr lang="zh-CN" altLang="en-US"/>
              <a:t>多环境开发</a:t>
            </a:r>
            <a:r>
              <a:rPr lang="en-US" altLang="zh-CN"/>
              <a:t>-</a:t>
            </a:r>
            <a:r>
              <a:rPr lang="zh-CN" altLang="en-US"/>
              <a:t>分组</a:t>
            </a:r>
            <a:endParaRPr lang="en-US" altLang="zh-CN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D44906D-43AE-1A98-2D99-7E138F9F6FA2}"/>
              </a:ext>
            </a:extLst>
          </p:cNvPr>
          <p:cNvSpPr/>
          <p:nvPr/>
        </p:nvSpPr>
        <p:spPr>
          <a:xfrm>
            <a:off x="5673759" y="3429000"/>
            <a:ext cx="5142243" cy="2077720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按照配置的类别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，把配置信息配置到不同的配置文件中</a:t>
            </a:r>
            <a:endParaRPr lang="en-US" altLang="zh-CN" sz="1400">
              <a:solidFill>
                <a:prstClr val="black"/>
              </a:solidFill>
              <a:latin typeface="Calibri"/>
              <a:ea typeface="阿里巴巴普惠体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/>
              </a:rPr>
              <a:t>application-</a:t>
            </a:r>
            <a:r>
              <a:rPr lang="zh-CN" altLang="en-US" sz="1400">
                <a:solidFill>
                  <a:srgbClr val="FF0000"/>
                </a:solidFill>
                <a:latin typeface="Calibri"/>
                <a:ea typeface="阿里巴巴普惠体"/>
              </a:rPr>
              <a:t>分类名</a:t>
            </a: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/>
              </a:rPr>
              <a:t>.yml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application.yml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中定义分组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/>
              </a:rPr>
              <a:t>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pring.profiles.group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在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application.yml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中激活分组</a:t>
            </a:r>
            <a:endParaRPr lang="en-US" altLang="zh-CN" sz="1400">
              <a:solidFill>
                <a:prstClr val="black"/>
              </a:solidFill>
              <a:latin typeface="Calibri"/>
              <a:ea typeface="阿里巴巴普惠体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FF0000"/>
                </a:solidFill>
                <a:latin typeface="Calibri"/>
                <a:ea typeface="阿里巴巴普惠体"/>
              </a:rPr>
              <a:t>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pring.profiles.active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37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参数校验</a:t>
            </a:r>
            <a:endParaRPr lang="zh-CN" altLang="en-US" dirty="0"/>
          </a:p>
        </p:txBody>
      </p:sp>
      <p:grpSp>
        <p:nvGrpSpPr>
          <p:cNvPr id="13" name="!!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1040968" y="3151238"/>
            <a:ext cx="8564851" cy="2530909"/>
            <a:chOff x="2605100" y="4144423"/>
            <a:chExt cx="8564851" cy="2307922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3"/>
              <a:ext cx="8564851" cy="2307922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altLang="zh-CN" sz="1400">
                <a:solidFill>
                  <a:srgbClr val="808000"/>
                </a:solidFill>
                <a:latin typeface="JetBrains Mono"/>
              </a:endParaRPr>
            </a:p>
            <a:p>
              <a:endParaRPr lang="en-US" altLang="zh-CN" sz="1400">
                <a:solidFill>
                  <a:srgbClr val="808000"/>
                </a:solidFill>
                <a:latin typeface="JetBrains Mono"/>
              </a:endParaRPr>
            </a:p>
            <a:p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 register(String username,String password){</a:t>
              </a:r>
            </a:p>
            <a:p>
              <a:r>
                <a:rPr lang="en-US" altLang="zh-CN" sz="1400">
                  <a:solidFill>
                    <a:srgbClr val="000000"/>
                  </a:solidFill>
                  <a:latin typeface="JetBrains Mono"/>
                </a:rPr>
                <a:t>   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User u = </a:t>
              </a:r>
              <a:r>
                <a:rPr lang="en-US" altLang="zh-CN" sz="1400" b="1">
                  <a:solidFill>
                    <a:srgbClr val="660E7A"/>
                  </a:solidFill>
                  <a:effectLst/>
                  <a:latin typeface="JetBrains Mono"/>
                </a:rPr>
                <a:t>userService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.findByUserName(username);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if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(u==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null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){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     </a:t>
              </a:r>
              <a:r>
                <a:rPr lang="en-US" altLang="zh-CN" sz="1400" b="1">
                  <a:solidFill>
                    <a:srgbClr val="660E7A"/>
                  </a:solidFill>
                  <a:effectLst/>
                  <a:latin typeface="JetBrains Mono"/>
                </a:rPr>
                <a:t>userService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.register(username,password);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success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}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else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{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error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zh-CN" altLang="en-US" sz="1400" b="1">
                  <a:solidFill>
                    <a:srgbClr val="008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用户名已被占用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}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217987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sp>
        <p:nvSpPr>
          <p:cNvPr id="2" name="conversation-questions_39993">
            <a:extLst>
              <a:ext uri="{FF2B5EF4-FFF2-40B4-BE49-F238E27FC236}">
                <a16:creationId xmlns:a16="http://schemas.microsoft.com/office/drawing/2014/main" id="{22BF38B6-4F77-BA7C-A680-6EA04C694228}"/>
              </a:ext>
            </a:extLst>
          </p:cNvPr>
          <p:cNvSpPr/>
          <p:nvPr/>
        </p:nvSpPr>
        <p:spPr>
          <a:xfrm>
            <a:off x="3425261" y="3072483"/>
            <a:ext cx="412596" cy="47273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versation-questions_39993">
            <a:extLst>
              <a:ext uri="{FF2B5EF4-FFF2-40B4-BE49-F238E27FC236}">
                <a16:creationId xmlns:a16="http://schemas.microsoft.com/office/drawing/2014/main" id="{A39F0687-1F9D-1579-28DB-0795CBC0FACF}"/>
              </a:ext>
            </a:extLst>
          </p:cNvPr>
          <p:cNvSpPr/>
          <p:nvPr/>
        </p:nvSpPr>
        <p:spPr>
          <a:xfrm>
            <a:off x="4616617" y="3072483"/>
            <a:ext cx="412596" cy="47273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FB8751-8B1A-7614-0E01-6F2F7E92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68" y="1598177"/>
            <a:ext cx="8564849" cy="1202687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39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新特性</a:t>
            </a:r>
            <a:r>
              <a:rPr lang="en-US" altLang="zh-CN"/>
              <a:t>-</a:t>
            </a:r>
            <a:r>
              <a:rPr lang="zh-CN" altLang="en-US"/>
              <a:t>原生镜像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1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C93987-97C5-F0A0-8ACB-B92B5A0EA50C}"/>
              </a:ext>
            </a:extLst>
          </p:cNvPr>
          <p:cNvGrpSpPr/>
          <p:nvPr/>
        </p:nvGrpSpPr>
        <p:grpSpPr>
          <a:xfrm>
            <a:off x="892892" y="1959195"/>
            <a:ext cx="6855556" cy="1530319"/>
            <a:chOff x="864026" y="3308094"/>
            <a:chExt cx="10667575" cy="238125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478E6E2-F6C8-8277-DA23-8DBABE4E50BC}"/>
                </a:ext>
              </a:extLst>
            </p:cNvPr>
            <p:cNvGrpSpPr/>
            <p:nvPr/>
          </p:nvGrpSpPr>
          <p:grpSpPr>
            <a:xfrm>
              <a:off x="7081520" y="3487626"/>
              <a:ext cx="4450081" cy="1357070"/>
              <a:chOff x="7081520" y="3487626"/>
              <a:chExt cx="4450081" cy="1357070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F479498-7EE8-CF32-518A-2886DE407906}"/>
                  </a:ext>
                </a:extLst>
              </p:cNvPr>
              <p:cNvGrpSpPr/>
              <p:nvPr/>
            </p:nvGrpSpPr>
            <p:grpSpPr>
              <a:xfrm>
                <a:off x="9160663" y="3487626"/>
                <a:ext cx="2370938" cy="1357070"/>
                <a:chOff x="9160663" y="3487626"/>
                <a:chExt cx="2370938" cy="1357070"/>
              </a:xfrm>
            </p:grpSpPr>
            <p:sp>
              <p:nvSpPr>
                <p:cNvPr id="23" name="íṡḻíḑè">
                  <a:extLst>
                    <a:ext uri="{FF2B5EF4-FFF2-40B4-BE49-F238E27FC236}">
                      <a16:creationId xmlns:a16="http://schemas.microsoft.com/office/drawing/2014/main" id="{F06646BA-5DD9-8B2E-3A1A-37A208561F10}"/>
                    </a:ext>
                  </a:extLst>
                </p:cNvPr>
                <p:cNvSpPr/>
                <p:nvPr/>
              </p:nvSpPr>
              <p:spPr bwMode="auto">
                <a:xfrm>
                  <a:off x="9205919" y="4140158"/>
                  <a:ext cx="859862" cy="236497"/>
                </a:xfrm>
                <a:prstGeom prst="rect">
                  <a:avLst/>
                </a:prstGeom>
                <a:solidFill>
                  <a:srgbClr val="A7A9AC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4" name="íṣlïďe">
                  <a:extLst>
                    <a:ext uri="{FF2B5EF4-FFF2-40B4-BE49-F238E27FC236}">
                      <a16:creationId xmlns:a16="http://schemas.microsoft.com/office/drawing/2014/main" id="{7B2298CF-334F-8ACC-603A-476924782C24}"/>
                    </a:ext>
                  </a:extLst>
                </p:cNvPr>
                <p:cNvSpPr/>
                <p:nvPr/>
              </p:nvSpPr>
              <p:spPr bwMode="auto">
                <a:xfrm>
                  <a:off x="9205919" y="4376655"/>
                  <a:ext cx="859862" cy="242069"/>
                </a:xfrm>
                <a:prstGeom prst="rect">
                  <a:avLst/>
                </a:prstGeom>
                <a:solidFill>
                  <a:srgbClr val="D1D3D4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5" name="iŝ1ïḓé">
                  <a:extLst>
                    <a:ext uri="{FF2B5EF4-FFF2-40B4-BE49-F238E27FC236}">
                      <a16:creationId xmlns:a16="http://schemas.microsoft.com/office/drawing/2014/main" id="{80C1B474-7119-39A5-8CDF-4EE91CAB5242}"/>
                    </a:ext>
                  </a:extLst>
                </p:cNvPr>
                <p:cNvSpPr/>
                <p:nvPr/>
              </p:nvSpPr>
              <p:spPr bwMode="auto">
                <a:xfrm>
                  <a:off x="9205919" y="4618724"/>
                  <a:ext cx="859862" cy="225972"/>
                </a:xfrm>
                <a:prstGeom prst="rect">
                  <a:avLst/>
                </a:prstGeom>
                <a:solidFill>
                  <a:srgbClr val="A7A9AC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6" name="išḻíḑè">
                  <a:extLst>
                    <a:ext uri="{FF2B5EF4-FFF2-40B4-BE49-F238E27FC236}">
                      <a16:creationId xmlns:a16="http://schemas.microsoft.com/office/drawing/2014/main" id="{31AAFE17-CE69-A025-3C88-7D7A910549ED}"/>
                    </a:ext>
                  </a:extLst>
                </p:cNvPr>
                <p:cNvSpPr/>
                <p:nvPr/>
              </p:nvSpPr>
              <p:spPr bwMode="auto">
                <a:xfrm>
                  <a:off x="9320528" y="4434851"/>
                  <a:ext cx="100504" cy="10524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7" name="ïṣḻiḍe">
                  <a:extLst>
                    <a:ext uri="{FF2B5EF4-FFF2-40B4-BE49-F238E27FC236}">
                      <a16:creationId xmlns:a16="http://schemas.microsoft.com/office/drawing/2014/main" id="{28C669FC-2CCF-A74F-A5F7-71EF1AFE3562}"/>
                    </a:ext>
                  </a:extLst>
                </p:cNvPr>
                <p:cNvSpPr/>
                <p:nvPr/>
              </p:nvSpPr>
              <p:spPr bwMode="auto">
                <a:xfrm>
                  <a:off x="9480980" y="4434851"/>
                  <a:ext cx="99916" cy="10524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8" name="iṩļîḍê">
                  <a:extLst>
                    <a:ext uri="{FF2B5EF4-FFF2-40B4-BE49-F238E27FC236}">
                      <a16:creationId xmlns:a16="http://schemas.microsoft.com/office/drawing/2014/main" id="{A0D86E6A-97D4-138B-0A09-593E8D315C8A}"/>
                    </a:ext>
                  </a:extLst>
                </p:cNvPr>
                <p:cNvSpPr/>
                <p:nvPr/>
              </p:nvSpPr>
              <p:spPr bwMode="auto">
                <a:xfrm flipH="1">
                  <a:off x="9318177" y="4690539"/>
                  <a:ext cx="625354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29" name="íślïdê">
                  <a:extLst>
                    <a:ext uri="{FF2B5EF4-FFF2-40B4-BE49-F238E27FC236}">
                      <a16:creationId xmlns:a16="http://schemas.microsoft.com/office/drawing/2014/main" id="{DBE54DF3-30F7-5753-9D18-29F916BB8664}"/>
                    </a:ext>
                  </a:extLst>
                </p:cNvPr>
                <p:cNvSpPr/>
                <p:nvPr/>
              </p:nvSpPr>
              <p:spPr bwMode="auto">
                <a:xfrm flipH="1">
                  <a:off x="9318177" y="4752449"/>
                  <a:ext cx="625354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0" name="ïŝḻïḋê">
                  <a:extLst>
                    <a:ext uri="{FF2B5EF4-FFF2-40B4-BE49-F238E27FC236}">
                      <a16:creationId xmlns:a16="http://schemas.microsoft.com/office/drawing/2014/main" id="{0705A673-4348-EE20-EA6E-9682E6A511E2}"/>
                    </a:ext>
                  </a:extLst>
                </p:cNvPr>
                <p:cNvSpPr/>
                <p:nvPr/>
              </p:nvSpPr>
              <p:spPr bwMode="auto">
                <a:xfrm>
                  <a:off x="9943531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1" name="i$ľiḓè">
                  <a:extLst>
                    <a:ext uri="{FF2B5EF4-FFF2-40B4-BE49-F238E27FC236}">
                      <a16:creationId xmlns:a16="http://schemas.microsoft.com/office/drawing/2014/main" id="{2D0DB75D-4A5E-5B20-E1D5-D69DD612F681}"/>
                    </a:ext>
                  </a:extLst>
                </p:cNvPr>
                <p:cNvSpPr/>
                <p:nvPr/>
              </p:nvSpPr>
              <p:spPr bwMode="auto">
                <a:xfrm>
                  <a:off x="9890047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2" name="ïSḻîḍê">
                  <a:extLst>
                    <a:ext uri="{FF2B5EF4-FFF2-40B4-BE49-F238E27FC236}">
                      <a16:creationId xmlns:a16="http://schemas.microsoft.com/office/drawing/2014/main" id="{E519A333-4172-F040-0FE7-CD52FE1D75F1}"/>
                    </a:ext>
                  </a:extLst>
                </p:cNvPr>
                <p:cNvSpPr/>
                <p:nvPr/>
              </p:nvSpPr>
              <p:spPr bwMode="auto">
                <a:xfrm>
                  <a:off x="9835975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3" name="í$liḓè">
                  <a:extLst>
                    <a:ext uri="{FF2B5EF4-FFF2-40B4-BE49-F238E27FC236}">
                      <a16:creationId xmlns:a16="http://schemas.microsoft.com/office/drawing/2014/main" id="{9F04A4FC-2FA1-9BE7-1200-B182E5F42E83}"/>
                    </a:ext>
                  </a:extLst>
                </p:cNvPr>
                <p:cNvSpPr/>
                <p:nvPr/>
              </p:nvSpPr>
              <p:spPr bwMode="auto">
                <a:xfrm>
                  <a:off x="9772499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4" name="îṡlíḍè">
                  <a:extLst>
                    <a:ext uri="{FF2B5EF4-FFF2-40B4-BE49-F238E27FC236}">
                      <a16:creationId xmlns:a16="http://schemas.microsoft.com/office/drawing/2014/main" id="{ED7E38AA-E3AB-0F75-A478-092D9EB5B468}"/>
                    </a:ext>
                  </a:extLst>
                </p:cNvPr>
                <p:cNvSpPr/>
                <p:nvPr/>
              </p:nvSpPr>
              <p:spPr bwMode="auto">
                <a:xfrm>
                  <a:off x="9714313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5" name="îṡḷïḋê">
                  <a:extLst>
                    <a:ext uri="{FF2B5EF4-FFF2-40B4-BE49-F238E27FC236}">
                      <a16:creationId xmlns:a16="http://schemas.microsoft.com/office/drawing/2014/main" id="{ECA56079-4D93-03EF-8794-CBB5C554D9E2}"/>
                    </a:ext>
                  </a:extLst>
                </p:cNvPr>
                <p:cNvSpPr/>
                <p:nvPr/>
              </p:nvSpPr>
              <p:spPr bwMode="auto">
                <a:xfrm flipH="1">
                  <a:off x="9513894" y="4479426"/>
                  <a:ext cx="44081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6" name="íşľïďe">
                  <a:extLst>
                    <a:ext uri="{FF2B5EF4-FFF2-40B4-BE49-F238E27FC236}">
                      <a16:creationId xmlns:a16="http://schemas.microsoft.com/office/drawing/2014/main" id="{C59B9BAD-E31C-DC7F-86D5-A11B2D361E0D}"/>
                    </a:ext>
                  </a:extLst>
                </p:cNvPr>
                <p:cNvSpPr/>
                <p:nvPr/>
              </p:nvSpPr>
              <p:spPr bwMode="auto">
                <a:xfrm flipH="1">
                  <a:off x="9357555" y="4479426"/>
                  <a:ext cx="34089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7" name="îšļiďè">
                  <a:extLst>
                    <a:ext uri="{FF2B5EF4-FFF2-40B4-BE49-F238E27FC236}">
                      <a16:creationId xmlns:a16="http://schemas.microsoft.com/office/drawing/2014/main" id="{CEE0AA25-34A2-1A95-E307-1C6441855097}"/>
                    </a:ext>
                  </a:extLst>
                </p:cNvPr>
                <p:cNvSpPr/>
                <p:nvPr/>
              </p:nvSpPr>
              <p:spPr bwMode="auto">
                <a:xfrm>
                  <a:off x="9328169" y="4212593"/>
                  <a:ext cx="29387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8" name="ïṧḷíḍê">
                  <a:extLst>
                    <a:ext uri="{FF2B5EF4-FFF2-40B4-BE49-F238E27FC236}">
                      <a16:creationId xmlns:a16="http://schemas.microsoft.com/office/drawing/2014/main" id="{7291C61E-8A9F-D6D8-41D4-2BD2C4DBD2DF}"/>
                    </a:ext>
                  </a:extLst>
                </p:cNvPr>
                <p:cNvSpPr/>
                <p:nvPr/>
              </p:nvSpPr>
              <p:spPr bwMode="auto">
                <a:xfrm>
                  <a:off x="9391644" y="4212593"/>
                  <a:ext cx="19396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39" name="îšḻîḍê">
                  <a:extLst>
                    <a:ext uri="{FF2B5EF4-FFF2-40B4-BE49-F238E27FC236}">
                      <a16:creationId xmlns:a16="http://schemas.microsoft.com/office/drawing/2014/main" id="{DDDE7AC5-EC2A-563C-C828-8AE9DF55B237}"/>
                    </a:ext>
                  </a:extLst>
                </p:cNvPr>
                <p:cNvSpPr/>
                <p:nvPr/>
              </p:nvSpPr>
              <p:spPr bwMode="auto">
                <a:xfrm>
                  <a:off x="9440427" y="4212593"/>
                  <a:ext cx="39379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0" name="îşḷïḑè">
                  <a:extLst>
                    <a:ext uri="{FF2B5EF4-FFF2-40B4-BE49-F238E27FC236}">
                      <a16:creationId xmlns:a16="http://schemas.microsoft.com/office/drawing/2014/main" id="{9A009263-82FE-9165-E6D2-313B854DB360}"/>
                    </a:ext>
                  </a:extLst>
                </p:cNvPr>
                <p:cNvSpPr/>
                <p:nvPr/>
              </p:nvSpPr>
              <p:spPr bwMode="auto">
                <a:xfrm>
                  <a:off x="9503902" y="4212593"/>
                  <a:ext cx="39379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1" name="îṧḷidé">
                  <a:extLst>
                    <a:ext uri="{FF2B5EF4-FFF2-40B4-BE49-F238E27FC236}">
                      <a16:creationId xmlns:a16="http://schemas.microsoft.com/office/drawing/2014/main" id="{83341DA7-94C8-A3B1-DF95-8F094620BDC8}"/>
                    </a:ext>
                  </a:extLst>
                </p:cNvPr>
                <p:cNvSpPr/>
                <p:nvPr/>
              </p:nvSpPr>
              <p:spPr bwMode="auto">
                <a:xfrm>
                  <a:off x="9572080" y="4212593"/>
                  <a:ext cx="24685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2" name="îṩlïḍê">
                  <a:extLst>
                    <a:ext uri="{FF2B5EF4-FFF2-40B4-BE49-F238E27FC236}">
                      <a16:creationId xmlns:a16="http://schemas.microsoft.com/office/drawing/2014/main" id="{0EB9FF71-A5D6-59CC-7B6B-22AD7460CBD2}"/>
                    </a:ext>
                  </a:extLst>
                </p:cNvPr>
                <p:cNvSpPr/>
                <p:nvPr/>
              </p:nvSpPr>
              <p:spPr bwMode="auto">
                <a:xfrm flipH="1">
                  <a:off x="9626152" y="4217546"/>
                  <a:ext cx="351468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3" name="ïṩľiḋé">
                  <a:extLst>
                    <a:ext uri="{FF2B5EF4-FFF2-40B4-BE49-F238E27FC236}">
                      <a16:creationId xmlns:a16="http://schemas.microsoft.com/office/drawing/2014/main" id="{C09FCA78-9700-2334-48A5-5ED6B3B320E6}"/>
                    </a:ext>
                  </a:extLst>
                </p:cNvPr>
                <p:cNvSpPr/>
                <p:nvPr/>
              </p:nvSpPr>
              <p:spPr bwMode="auto">
                <a:xfrm flipH="1">
                  <a:off x="9626152" y="4284409"/>
                  <a:ext cx="351468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4" name="îś1ïḍè">
                  <a:extLst>
                    <a:ext uri="{FF2B5EF4-FFF2-40B4-BE49-F238E27FC236}">
                      <a16:creationId xmlns:a16="http://schemas.microsoft.com/office/drawing/2014/main" id="{B04A28AA-EC1B-3B01-E67E-CBAE9A5E8C20}"/>
                    </a:ext>
                  </a:extLst>
                </p:cNvPr>
                <p:cNvSpPr/>
                <p:nvPr/>
              </p:nvSpPr>
              <p:spPr bwMode="auto">
                <a:xfrm>
                  <a:off x="9160663" y="3487626"/>
                  <a:ext cx="871029" cy="390653"/>
                </a:xfrm>
                <a:custGeom>
                  <a:avLst/>
                  <a:gdLst>
                    <a:gd name="T0" fmla="*/ 138 w 713"/>
                    <a:gd name="T1" fmla="*/ 166 h 304"/>
                    <a:gd name="T2" fmla="*/ 216 w 713"/>
                    <a:gd name="T3" fmla="*/ 190 h 304"/>
                    <a:gd name="T4" fmla="*/ 275 w 713"/>
                    <a:gd name="T5" fmla="*/ 157 h 304"/>
                    <a:gd name="T6" fmla="*/ 273 w 713"/>
                    <a:gd name="T7" fmla="*/ 137 h 304"/>
                    <a:gd name="T8" fmla="*/ 411 w 713"/>
                    <a:gd name="T9" fmla="*/ 0 h 304"/>
                    <a:gd name="T10" fmla="*/ 548 w 713"/>
                    <a:gd name="T11" fmla="*/ 137 h 304"/>
                    <a:gd name="T12" fmla="*/ 544 w 713"/>
                    <a:gd name="T13" fmla="*/ 170 h 304"/>
                    <a:gd name="T14" fmla="*/ 576 w 713"/>
                    <a:gd name="T15" fmla="*/ 166 h 304"/>
                    <a:gd name="T16" fmla="*/ 713 w 713"/>
                    <a:gd name="T17" fmla="*/ 304 h 304"/>
                    <a:gd name="T18" fmla="*/ 0 w 713"/>
                    <a:gd name="T19" fmla="*/ 304 h 304"/>
                    <a:gd name="T20" fmla="*/ 138 w 713"/>
                    <a:gd name="T21" fmla="*/ 16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3" h="304">
                      <a:moveTo>
                        <a:pt x="138" y="166"/>
                      </a:moveTo>
                      <a:cubicBezTo>
                        <a:pt x="167" y="166"/>
                        <a:pt x="193" y="175"/>
                        <a:pt x="216" y="190"/>
                      </a:cubicBezTo>
                      <a:cubicBezTo>
                        <a:pt x="231" y="173"/>
                        <a:pt x="251" y="161"/>
                        <a:pt x="275" y="157"/>
                      </a:cubicBezTo>
                      <a:cubicBezTo>
                        <a:pt x="274" y="151"/>
                        <a:pt x="273" y="144"/>
                        <a:pt x="273" y="137"/>
                      </a:cubicBezTo>
                      <a:cubicBezTo>
                        <a:pt x="273" y="61"/>
                        <a:pt x="335" y="0"/>
                        <a:pt x="411" y="0"/>
                      </a:cubicBezTo>
                      <a:cubicBezTo>
                        <a:pt x="487" y="0"/>
                        <a:pt x="548" y="61"/>
                        <a:pt x="548" y="137"/>
                      </a:cubicBezTo>
                      <a:cubicBezTo>
                        <a:pt x="548" y="148"/>
                        <a:pt x="547" y="159"/>
                        <a:pt x="544" y="170"/>
                      </a:cubicBezTo>
                      <a:cubicBezTo>
                        <a:pt x="554" y="167"/>
                        <a:pt x="565" y="166"/>
                        <a:pt x="576" y="166"/>
                      </a:cubicBezTo>
                      <a:cubicBezTo>
                        <a:pt x="652" y="166"/>
                        <a:pt x="713" y="224"/>
                        <a:pt x="713" y="304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224"/>
                        <a:pt x="62" y="166"/>
                        <a:pt x="138" y="166"/>
                      </a:cubicBezTo>
                      <a:close/>
                    </a:path>
                  </a:pathLst>
                </a:custGeom>
                <a:solidFill>
                  <a:srgbClr val="3B9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5" name="ïšļíḋe">
                  <a:extLst>
                    <a:ext uri="{FF2B5EF4-FFF2-40B4-BE49-F238E27FC236}">
                      <a16:creationId xmlns:a16="http://schemas.microsoft.com/office/drawing/2014/main" id="{C290237C-C5DE-7636-1BF1-40C618E1A9AA}"/>
                    </a:ext>
                  </a:extLst>
                </p:cNvPr>
                <p:cNvSpPr/>
                <p:nvPr/>
              </p:nvSpPr>
              <p:spPr bwMode="auto">
                <a:xfrm>
                  <a:off x="10029341" y="387704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6" name="íŝliḍe">
                  <a:extLst>
                    <a:ext uri="{FF2B5EF4-FFF2-40B4-BE49-F238E27FC236}">
                      <a16:creationId xmlns:a16="http://schemas.microsoft.com/office/drawing/2014/main" id="{09645A75-74C6-6E67-F290-916C4AA9DD37}"/>
                    </a:ext>
                  </a:extLst>
                </p:cNvPr>
                <p:cNvSpPr/>
                <p:nvPr/>
              </p:nvSpPr>
              <p:spPr bwMode="auto">
                <a:xfrm>
                  <a:off x="10029341" y="3877040"/>
                  <a:ext cx="0" cy="0"/>
                </a:xfrm>
                <a:prstGeom prst="line">
                  <a:avLst/>
                </a:pr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7" name="îşḷíḑê">
                  <a:extLst>
                    <a:ext uri="{FF2B5EF4-FFF2-40B4-BE49-F238E27FC236}">
                      <a16:creationId xmlns:a16="http://schemas.microsoft.com/office/drawing/2014/main" id="{AC96D4E0-DD80-2234-EC5A-A1E52B4782C2}"/>
                    </a:ext>
                  </a:extLst>
                </p:cNvPr>
                <p:cNvSpPr/>
                <p:nvPr/>
              </p:nvSpPr>
              <p:spPr bwMode="auto">
                <a:xfrm>
                  <a:off x="9798359" y="3706168"/>
                  <a:ext cx="27036" cy="20431"/>
                </a:xfrm>
                <a:custGeom>
                  <a:avLst/>
                  <a:gdLst>
                    <a:gd name="T0" fmla="*/ 22 w 22"/>
                    <a:gd name="T1" fmla="*/ 0 h 16"/>
                    <a:gd name="T2" fmla="*/ 0 w 22"/>
                    <a:gd name="T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2" h="16">
                      <a:moveTo>
                        <a:pt x="22" y="0"/>
                      </a:moveTo>
                      <a:cubicBezTo>
                        <a:pt x="22" y="0"/>
                        <a:pt x="5" y="13"/>
                        <a:pt x="0" y="16"/>
                      </a:cubicBezTo>
                    </a:path>
                  </a:pathLst>
                </a:custGeom>
                <a:solidFill>
                  <a:srgbClr val="D1D3D4"/>
                </a:solidFill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8" name="îŝľiḓê">
                  <a:extLst>
                    <a:ext uri="{FF2B5EF4-FFF2-40B4-BE49-F238E27FC236}">
                      <a16:creationId xmlns:a16="http://schemas.microsoft.com/office/drawing/2014/main" id="{A575FF72-3617-150E-6897-3B35C3E81257}"/>
                    </a:ext>
                  </a:extLst>
                </p:cNvPr>
                <p:cNvSpPr/>
                <p:nvPr/>
              </p:nvSpPr>
              <p:spPr bwMode="auto">
                <a:xfrm>
                  <a:off x="9798359" y="3706168"/>
                  <a:ext cx="27036" cy="20431"/>
                </a:xfrm>
                <a:custGeom>
                  <a:avLst/>
                  <a:gdLst>
                    <a:gd name="T0" fmla="*/ 22 w 22"/>
                    <a:gd name="T1" fmla="*/ 0 h 16"/>
                    <a:gd name="T2" fmla="*/ 0 w 22"/>
                    <a:gd name="T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2" h="16">
                      <a:moveTo>
                        <a:pt x="22" y="0"/>
                      </a:moveTo>
                      <a:cubicBezTo>
                        <a:pt x="22" y="0"/>
                        <a:pt x="5" y="13"/>
                        <a:pt x="0" y="16"/>
                      </a:cubicBezTo>
                    </a:path>
                  </a:pathLst>
                </a:cu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49" name="íṣļiḋè">
                  <a:extLst>
                    <a:ext uri="{FF2B5EF4-FFF2-40B4-BE49-F238E27FC236}">
                      <a16:creationId xmlns:a16="http://schemas.microsoft.com/office/drawing/2014/main" id="{F1772F5C-9313-A7E5-2B21-17F6A0545D37}"/>
                    </a:ext>
                  </a:extLst>
                </p:cNvPr>
                <p:cNvSpPr/>
                <p:nvPr/>
              </p:nvSpPr>
              <p:spPr bwMode="auto">
                <a:xfrm>
                  <a:off x="9424558" y="3731551"/>
                  <a:ext cx="8816" cy="29717"/>
                </a:xfrm>
                <a:custGeom>
                  <a:avLst/>
                  <a:gdLst>
                    <a:gd name="T0" fmla="*/ 0 w 7"/>
                    <a:gd name="T1" fmla="*/ 0 h 23"/>
                    <a:gd name="T2" fmla="*/ 7 w 7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0"/>
                        <a:pt x="7" y="13"/>
                        <a:pt x="7" y="23"/>
                      </a:cubicBezTo>
                    </a:path>
                  </a:pathLst>
                </a:custGeom>
                <a:solidFill>
                  <a:srgbClr val="D1D3D4"/>
                </a:solidFill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0" name="íṧľíḋe">
                  <a:extLst>
                    <a:ext uri="{FF2B5EF4-FFF2-40B4-BE49-F238E27FC236}">
                      <a16:creationId xmlns:a16="http://schemas.microsoft.com/office/drawing/2014/main" id="{E0283282-87FE-D298-078B-96313AB8D43C}"/>
                    </a:ext>
                  </a:extLst>
                </p:cNvPr>
                <p:cNvSpPr/>
                <p:nvPr/>
              </p:nvSpPr>
              <p:spPr bwMode="auto">
                <a:xfrm>
                  <a:off x="9424558" y="3731551"/>
                  <a:ext cx="8816" cy="29717"/>
                </a:xfrm>
                <a:custGeom>
                  <a:avLst/>
                  <a:gdLst>
                    <a:gd name="T0" fmla="*/ 0 w 7"/>
                    <a:gd name="T1" fmla="*/ 0 h 23"/>
                    <a:gd name="T2" fmla="*/ 7 w 7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0"/>
                        <a:pt x="7" y="13"/>
                        <a:pt x="7" y="23"/>
                      </a:cubicBezTo>
                    </a:path>
                  </a:pathLst>
                </a:cu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1" name="ïsliḑé">
                  <a:extLst>
                    <a:ext uri="{FF2B5EF4-FFF2-40B4-BE49-F238E27FC236}">
                      <a16:creationId xmlns:a16="http://schemas.microsoft.com/office/drawing/2014/main" id="{4000CD77-4093-C0D4-B6FB-2C8CC15AC80D}"/>
                    </a:ext>
                  </a:extLst>
                </p:cNvPr>
                <p:cNvSpPr/>
                <p:nvPr/>
              </p:nvSpPr>
              <p:spPr bwMode="auto">
                <a:xfrm>
                  <a:off x="9670233" y="3698120"/>
                  <a:ext cx="1367668" cy="1007897"/>
                </a:xfrm>
                <a:custGeom>
                  <a:avLst/>
                  <a:gdLst>
                    <a:gd name="T0" fmla="*/ 1120 w 1120"/>
                    <a:gd name="T1" fmla="*/ 47 h 784"/>
                    <a:gd name="T2" fmla="*/ 1067 w 1120"/>
                    <a:gd name="T3" fmla="*/ 0 h 784"/>
                    <a:gd name="T4" fmla="*/ 54 w 1120"/>
                    <a:gd name="T5" fmla="*/ 0 h 784"/>
                    <a:gd name="T6" fmla="*/ 0 w 1120"/>
                    <a:gd name="T7" fmla="*/ 47 h 784"/>
                    <a:gd name="T8" fmla="*/ 0 w 1120"/>
                    <a:gd name="T9" fmla="*/ 784 h 784"/>
                    <a:gd name="T10" fmla="*/ 1120 w 1120"/>
                    <a:gd name="T11" fmla="*/ 784 h 784"/>
                    <a:gd name="T12" fmla="*/ 1120 w 1120"/>
                    <a:gd name="T13" fmla="*/ 47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0" h="784">
                      <a:moveTo>
                        <a:pt x="1120" y="47"/>
                      </a:moveTo>
                      <a:cubicBezTo>
                        <a:pt x="1120" y="19"/>
                        <a:pt x="1096" y="0"/>
                        <a:pt x="1067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26" y="0"/>
                        <a:pt x="0" y="19"/>
                        <a:pt x="0" y="47"/>
                      </a:cubicBezTo>
                      <a:cubicBezTo>
                        <a:pt x="0" y="784"/>
                        <a:pt x="0" y="784"/>
                        <a:pt x="0" y="784"/>
                      </a:cubicBezTo>
                      <a:cubicBezTo>
                        <a:pt x="1120" y="784"/>
                        <a:pt x="1120" y="784"/>
                        <a:pt x="1120" y="784"/>
                      </a:cubicBezTo>
                      <a:lnTo>
                        <a:pt x="1120" y="47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2" name="îṣ1íḑè">
                  <a:extLst>
                    <a:ext uri="{FF2B5EF4-FFF2-40B4-BE49-F238E27FC236}">
                      <a16:creationId xmlns:a16="http://schemas.microsoft.com/office/drawing/2014/main" id="{7CAA571C-96B9-BA90-8832-AAB63E9B86B4}"/>
                    </a:ext>
                  </a:extLst>
                </p:cNvPr>
                <p:cNvSpPr/>
                <p:nvPr/>
              </p:nvSpPr>
              <p:spPr bwMode="auto">
                <a:xfrm>
                  <a:off x="9562676" y="4706017"/>
                  <a:ext cx="1582780" cy="138679"/>
                </a:xfrm>
                <a:custGeom>
                  <a:avLst/>
                  <a:gdLst>
                    <a:gd name="T0" fmla="*/ 0 w 1296"/>
                    <a:gd name="T1" fmla="*/ 0 h 108"/>
                    <a:gd name="T2" fmla="*/ 0 w 1296"/>
                    <a:gd name="T3" fmla="*/ 57 h 108"/>
                    <a:gd name="T4" fmla="*/ 66 w 1296"/>
                    <a:gd name="T5" fmla="*/ 108 h 108"/>
                    <a:gd name="T6" fmla="*/ 1232 w 1296"/>
                    <a:gd name="T7" fmla="*/ 108 h 108"/>
                    <a:gd name="T8" fmla="*/ 1296 w 1296"/>
                    <a:gd name="T9" fmla="*/ 57 h 108"/>
                    <a:gd name="T10" fmla="*/ 1296 w 1296"/>
                    <a:gd name="T11" fmla="*/ 0 h 108"/>
                    <a:gd name="T12" fmla="*/ 0 w 1296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6" h="108">
                      <a:moveTo>
                        <a:pt x="0" y="0"/>
                      </a:move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85"/>
                        <a:pt x="33" y="108"/>
                        <a:pt x="66" y="108"/>
                      </a:cubicBezTo>
                      <a:cubicBezTo>
                        <a:pt x="1232" y="108"/>
                        <a:pt x="1232" y="108"/>
                        <a:pt x="1232" y="108"/>
                      </a:cubicBezTo>
                      <a:cubicBezTo>
                        <a:pt x="1265" y="108"/>
                        <a:pt x="1296" y="85"/>
                        <a:pt x="1296" y="57"/>
                      </a:cubicBezTo>
                      <a:cubicBezTo>
                        <a:pt x="1296" y="0"/>
                        <a:pt x="1296" y="0"/>
                        <a:pt x="129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3" name="ïṡļidé">
                  <a:extLst>
                    <a:ext uri="{FF2B5EF4-FFF2-40B4-BE49-F238E27FC236}">
                      <a16:creationId xmlns:a16="http://schemas.microsoft.com/office/drawing/2014/main" id="{6ABDA6CE-DF90-3650-D549-9D3FEF9FDB3C}"/>
                    </a:ext>
                  </a:extLst>
                </p:cNvPr>
                <p:cNvSpPr/>
                <p:nvPr/>
              </p:nvSpPr>
              <p:spPr bwMode="auto">
                <a:xfrm>
                  <a:off x="9757806" y="3775507"/>
                  <a:ext cx="1192522" cy="843216"/>
                </a:xfrm>
                <a:prstGeom prst="rect">
                  <a:avLst/>
                </a:prstGeom>
                <a:solidFill>
                  <a:srgbClr val="FFCB31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4" name="iṣlîdé">
                  <a:extLst>
                    <a:ext uri="{FF2B5EF4-FFF2-40B4-BE49-F238E27FC236}">
                      <a16:creationId xmlns:a16="http://schemas.microsoft.com/office/drawing/2014/main" id="{83148A2F-B9A6-D7B4-56D3-F0F87FB2F7CD}"/>
                    </a:ext>
                  </a:extLst>
                </p:cNvPr>
                <p:cNvSpPr/>
                <p:nvPr/>
              </p:nvSpPr>
              <p:spPr bwMode="auto">
                <a:xfrm>
                  <a:off x="10280893" y="4782785"/>
                  <a:ext cx="156339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5" name="í$ľïḓé">
                  <a:extLst>
                    <a:ext uri="{FF2B5EF4-FFF2-40B4-BE49-F238E27FC236}">
                      <a16:creationId xmlns:a16="http://schemas.microsoft.com/office/drawing/2014/main" id="{DDE88F72-9489-875D-406D-243E4819FC93}"/>
                    </a:ext>
                  </a:extLst>
                </p:cNvPr>
                <p:cNvSpPr/>
                <p:nvPr/>
              </p:nvSpPr>
              <p:spPr bwMode="auto">
                <a:xfrm>
                  <a:off x="10745206" y="3878278"/>
                  <a:ext cx="112258" cy="205542"/>
                </a:xfrm>
                <a:prstGeom prst="rect">
                  <a:avLst/>
                </a:prstGeom>
                <a:solidFill>
                  <a:srgbClr val="FDBB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6" name="îśḷîḋé">
                  <a:extLst>
                    <a:ext uri="{FF2B5EF4-FFF2-40B4-BE49-F238E27FC236}">
                      <a16:creationId xmlns:a16="http://schemas.microsoft.com/office/drawing/2014/main" id="{BD591A94-6F33-FEB8-7840-473F73DD4E84}"/>
                    </a:ext>
                  </a:extLst>
                </p:cNvPr>
                <p:cNvSpPr/>
                <p:nvPr/>
              </p:nvSpPr>
              <p:spPr bwMode="auto">
                <a:xfrm>
                  <a:off x="9865362" y="3878278"/>
                  <a:ext cx="821071" cy="205542"/>
                </a:xfrm>
                <a:prstGeom prst="rect">
                  <a:avLst/>
                </a:prstGeom>
                <a:solidFill>
                  <a:srgbClr val="FDBB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7" name="îṥ1ïḓe">
                  <a:extLst>
                    <a:ext uri="{FF2B5EF4-FFF2-40B4-BE49-F238E27FC236}">
                      <a16:creationId xmlns:a16="http://schemas.microsoft.com/office/drawing/2014/main" id="{FF606462-5AE6-C9ED-0932-470FBC8C4DFE}"/>
                    </a:ext>
                  </a:extLst>
                </p:cNvPr>
                <p:cNvSpPr/>
                <p:nvPr/>
              </p:nvSpPr>
              <p:spPr bwMode="auto">
                <a:xfrm>
                  <a:off x="9865362" y="4140158"/>
                  <a:ext cx="225104" cy="206161"/>
                </a:xfrm>
                <a:prstGeom prst="rect">
                  <a:avLst/>
                </a:prstGeom>
                <a:solidFill>
                  <a:srgbClr val="FDBB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8" name="ïS1íḍê">
                  <a:extLst>
                    <a:ext uri="{FF2B5EF4-FFF2-40B4-BE49-F238E27FC236}">
                      <a16:creationId xmlns:a16="http://schemas.microsoft.com/office/drawing/2014/main" id="{91F26230-4AF1-A726-55AE-5233E2832582}"/>
                    </a:ext>
                  </a:extLst>
                </p:cNvPr>
                <p:cNvSpPr/>
                <p:nvPr/>
              </p:nvSpPr>
              <p:spPr bwMode="auto">
                <a:xfrm>
                  <a:off x="10133958" y="4140158"/>
                  <a:ext cx="704111" cy="206161"/>
                </a:xfrm>
                <a:prstGeom prst="rect">
                  <a:avLst/>
                </a:prstGeom>
                <a:solidFill>
                  <a:srgbClr val="FDBB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59" name="ï$ḷïḋé">
                  <a:extLst>
                    <a:ext uri="{FF2B5EF4-FFF2-40B4-BE49-F238E27FC236}">
                      <a16:creationId xmlns:a16="http://schemas.microsoft.com/office/drawing/2014/main" id="{0E035DE7-B7C3-C318-C27F-A7C754CC72A7}"/>
                    </a:ext>
                  </a:extLst>
                </p:cNvPr>
                <p:cNvSpPr/>
                <p:nvPr/>
              </p:nvSpPr>
              <p:spPr bwMode="auto">
                <a:xfrm>
                  <a:off x="9865362" y="4413181"/>
                  <a:ext cx="972708" cy="97199"/>
                </a:xfrm>
                <a:prstGeom prst="rect">
                  <a:avLst/>
                </a:prstGeom>
                <a:solidFill>
                  <a:srgbClr val="FDBB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0" name="iṡ1îḓè">
                  <a:extLst>
                    <a:ext uri="{FF2B5EF4-FFF2-40B4-BE49-F238E27FC236}">
                      <a16:creationId xmlns:a16="http://schemas.microsoft.com/office/drawing/2014/main" id="{48DCE592-9D01-E61F-A99B-23F54B9E4E60}"/>
                    </a:ext>
                  </a:extLst>
                </p:cNvPr>
                <p:cNvSpPr/>
                <p:nvPr/>
              </p:nvSpPr>
              <p:spPr bwMode="auto">
                <a:xfrm>
                  <a:off x="10608263" y="4140158"/>
                  <a:ext cx="859862" cy="236497"/>
                </a:xfrm>
                <a:prstGeom prst="rect">
                  <a:avLst/>
                </a:prstGeom>
                <a:solidFill>
                  <a:srgbClr val="A7A9AC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1" name="íŝḷíḓe">
                  <a:extLst>
                    <a:ext uri="{FF2B5EF4-FFF2-40B4-BE49-F238E27FC236}">
                      <a16:creationId xmlns:a16="http://schemas.microsoft.com/office/drawing/2014/main" id="{C972D636-9C10-18B7-53E6-5FB4B2B31C17}"/>
                    </a:ext>
                  </a:extLst>
                </p:cNvPr>
                <p:cNvSpPr/>
                <p:nvPr/>
              </p:nvSpPr>
              <p:spPr bwMode="auto">
                <a:xfrm>
                  <a:off x="10608263" y="4376655"/>
                  <a:ext cx="859862" cy="242069"/>
                </a:xfrm>
                <a:prstGeom prst="rect">
                  <a:avLst/>
                </a:prstGeom>
                <a:solidFill>
                  <a:srgbClr val="D1D3D4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2" name="îś1iḍé">
                  <a:extLst>
                    <a:ext uri="{FF2B5EF4-FFF2-40B4-BE49-F238E27FC236}">
                      <a16:creationId xmlns:a16="http://schemas.microsoft.com/office/drawing/2014/main" id="{2A161592-4B1C-83E4-E23B-1265894B13D9}"/>
                    </a:ext>
                  </a:extLst>
                </p:cNvPr>
                <p:cNvSpPr/>
                <p:nvPr/>
              </p:nvSpPr>
              <p:spPr bwMode="auto">
                <a:xfrm>
                  <a:off x="10608263" y="4618724"/>
                  <a:ext cx="859862" cy="225972"/>
                </a:xfrm>
                <a:prstGeom prst="rect">
                  <a:avLst/>
                </a:prstGeom>
                <a:solidFill>
                  <a:srgbClr val="A7A9AC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3" name="î$ḻiḓe">
                  <a:extLst>
                    <a:ext uri="{FF2B5EF4-FFF2-40B4-BE49-F238E27FC236}">
                      <a16:creationId xmlns:a16="http://schemas.microsoft.com/office/drawing/2014/main" id="{7B213B73-F427-1085-C6A9-3DC35CD8F5B4}"/>
                    </a:ext>
                  </a:extLst>
                </p:cNvPr>
                <p:cNvSpPr/>
                <p:nvPr/>
              </p:nvSpPr>
              <p:spPr bwMode="auto">
                <a:xfrm>
                  <a:off x="10722873" y="4434851"/>
                  <a:ext cx="101679" cy="10524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4" name="îsḻídé">
                  <a:extLst>
                    <a:ext uri="{FF2B5EF4-FFF2-40B4-BE49-F238E27FC236}">
                      <a16:creationId xmlns:a16="http://schemas.microsoft.com/office/drawing/2014/main" id="{FD2AC299-6D23-147D-9381-02AD16699D53}"/>
                    </a:ext>
                  </a:extLst>
                </p:cNvPr>
                <p:cNvSpPr/>
                <p:nvPr/>
              </p:nvSpPr>
              <p:spPr bwMode="auto">
                <a:xfrm>
                  <a:off x="10882737" y="4434851"/>
                  <a:ext cx="101679" cy="10524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5" name="ïš1iḑê">
                  <a:extLst>
                    <a:ext uri="{FF2B5EF4-FFF2-40B4-BE49-F238E27FC236}">
                      <a16:creationId xmlns:a16="http://schemas.microsoft.com/office/drawing/2014/main" id="{A3A983BB-9822-8721-4019-C3F0680F4A8C}"/>
                    </a:ext>
                  </a:extLst>
                </p:cNvPr>
                <p:cNvSpPr/>
                <p:nvPr/>
              </p:nvSpPr>
              <p:spPr bwMode="auto">
                <a:xfrm flipH="1">
                  <a:off x="10720521" y="4690539"/>
                  <a:ext cx="630056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6" name="í$ḷïḑê">
                  <a:extLst>
                    <a:ext uri="{FF2B5EF4-FFF2-40B4-BE49-F238E27FC236}">
                      <a16:creationId xmlns:a16="http://schemas.microsoft.com/office/drawing/2014/main" id="{5E0CA970-E528-05A4-BF47-60BFA935C7D6}"/>
                    </a:ext>
                  </a:extLst>
                </p:cNvPr>
                <p:cNvSpPr/>
                <p:nvPr/>
              </p:nvSpPr>
              <p:spPr bwMode="auto">
                <a:xfrm flipH="1">
                  <a:off x="10720521" y="4752449"/>
                  <a:ext cx="630056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7" name="iṩlïḓe">
                  <a:extLst>
                    <a:ext uri="{FF2B5EF4-FFF2-40B4-BE49-F238E27FC236}">
                      <a16:creationId xmlns:a16="http://schemas.microsoft.com/office/drawing/2014/main" id="{E221D70B-F3DD-723C-2BC3-DDFF5793522E}"/>
                    </a:ext>
                  </a:extLst>
                </p:cNvPr>
                <p:cNvSpPr/>
                <p:nvPr/>
              </p:nvSpPr>
              <p:spPr bwMode="auto">
                <a:xfrm>
                  <a:off x="11350577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8" name="ïṧḷiḋe">
                  <a:extLst>
                    <a:ext uri="{FF2B5EF4-FFF2-40B4-BE49-F238E27FC236}">
                      <a16:creationId xmlns:a16="http://schemas.microsoft.com/office/drawing/2014/main" id="{49C9DCA1-F1E4-9717-C105-C38802EF34F1}"/>
                    </a:ext>
                  </a:extLst>
                </p:cNvPr>
                <p:cNvSpPr/>
                <p:nvPr/>
              </p:nvSpPr>
              <p:spPr bwMode="auto">
                <a:xfrm>
                  <a:off x="11297093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69" name="îšḷiďé">
                  <a:extLst>
                    <a:ext uri="{FF2B5EF4-FFF2-40B4-BE49-F238E27FC236}">
                      <a16:creationId xmlns:a16="http://schemas.microsoft.com/office/drawing/2014/main" id="{A30F86C8-0905-6A2A-2E51-7700B8FE257F}"/>
                    </a:ext>
                  </a:extLst>
                </p:cNvPr>
                <p:cNvSpPr/>
                <p:nvPr/>
              </p:nvSpPr>
              <p:spPr bwMode="auto">
                <a:xfrm>
                  <a:off x="11228915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0" name="íṧḷiḑê">
                  <a:extLst>
                    <a:ext uri="{FF2B5EF4-FFF2-40B4-BE49-F238E27FC236}">
                      <a16:creationId xmlns:a16="http://schemas.microsoft.com/office/drawing/2014/main" id="{B22CB7FF-EB43-AEE7-DE13-AFFCABA75B51}"/>
                    </a:ext>
                  </a:extLst>
                </p:cNvPr>
                <p:cNvSpPr/>
                <p:nvPr/>
              </p:nvSpPr>
              <p:spPr bwMode="auto">
                <a:xfrm>
                  <a:off x="11174843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1" name="iṡḷiḑè">
                  <a:extLst>
                    <a:ext uri="{FF2B5EF4-FFF2-40B4-BE49-F238E27FC236}">
                      <a16:creationId xmlns:a16="http://schemas.microsoft.com/office/drawing/2014/main" id="{20BA2F67-965A-5354-B89B-9DA1A4FFD6DB}"/>
                    </a:ext>
                  </a:extLst>
                </p:cNvPr>
                <p:cNvSpPr/>
                <p:nvPr/>
              </p:nvSpPr>
              <p:spPr bwMode="auto">
                <a:xfrm>
                  <a:off x="11116070" y="4449090"/>
                  <a:ext cx="0" cy="61291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2" name="ïŝḷïďe">
                  <a:extLst>
                    <a:ext uri="{FF2B5EF4-FFF2-40B4-BE49-F238E27FC236}">
                      <a16:creationId xmlns:a16="http://schemas.microsoft.com/office/drawing/2014/main" id="{EFBF5A48-A7F9-15BC-17E5-0841389C82AD}"/>
                    </a:ext>
                  </a:extLst>
                </p:cNvPr>
                <p:cNvSpPr/>
                <p:nvPr/>
              </p:nvSpPr>
              <p:spPr bwMode="auto">
                <a:xfrm flipH="1">
                  <a:off x="10916239" y="4479426"/>
                  <a:ext cx="43493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3" name="ïṣľïḍe">
                  <a:extLst>
                    <a:ext uri="{FF2B5EF4-FFF2-40B4-BE49-F238E27FC236}">
                      <a16:creationId xmlns:a16="http://schemas.microsoft.com/office/drawing/2014/main" id="{107A440A-3C21-B8CB-4718-DA4C4ACFC2DD}"/>
                    </a:ext>
                  </a:extLst>
                </p:cNvPr>
                <p:cNvSpPr/>
                <p:nvPr/>
              </p:nvSpPr>
              <p:spPr bwMode="auto">
                <a:xfrm flipH="1">
                  <a:off x="10764602" y="4479426"/>
                  <a:ext cx="29387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4" name="ïṧļiḑé">
                  <a:extLst>
                    <a:ext uri="{FF2B5EF4-FFF2-40B4-BE49-F238E27FC236}">
                      <a16:creationId xmlns:a16="http://schemas.microsoft.com/office/drawing/2014/main" id="{2079745F-83B5-E1DA-737B-3E11ED33E40C}"/>
                    </a:ext>
                  </a:extLst>
                </p:cNvPr>
                <p:cNvSpPr/>
                <p:nvPr/>
              </p:nvSpPr>
              <p:spPr bwMode="auto">
                <a:xfrm>
                  <a:off x="10735215" y="4212593"/>
                  <a:ext cx="29387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5" name="íṩliḍé">
                  <a:extLst>
                    <a:ext uri="{FF2B5EF4-FFF2-40B4-BE49-F238E27FC236}">
                      <a16:creationId xmlns:a16="http://schemas.microsoft.com/office/drawing/2014/main" id="{05FD6164-8009-4535-80A4-0D2AC78EA6B8}"/>
                    </a:ext>
                  </a:extLst>
                </p:cNvPr>
                <p:cNvSpPr/>
                <p:nvPr/>
              </p:nvSpPr>
              <p:spPr bwMode="auto">
                <a:xfrm>
                  <a:off x="10793989" y="4212593"/>
                  <a:ext cx="19396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6" name="íSḻíḓè">
                  <a:extLst>
                    <a:ext uri="{FF2B5EF4-FFF2-40B4-BE49-F238E27FC236}">
                      <a16:creationId xmlns:a16="http://schemas.microsoft.com/office/drawing/2014/main" id="{13B73848-D3D4-2990-1838-AEC05C17636C}"/>
                    </a:ext>
                  </a:extLst>
                </p:cNvPr>
                <p:cNvSpPr/>
                <p:nvPr/>
              </p:nvSpPr>
              <p:spPr bwMode="auto">
                <a:xfrm>
                  <a:off x="10842771" y="4212593"/>
                  <a:ext cx="29387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7" name="išlíḍé">
                  <a:extLst>
                    <a:ext uri="{FF2B5EF4-FFF2-40B4-BE49-F238E27FC236}">
                      <a16:creationId xmlns:a16="http://schemas.microsoft.com/office/drawing/2014/main" id="{D200A683-2D3D-03D5-F187-8A25B631381D}"/>
                    </a:ext>
                  </a:extLst>
                </p:cNvPr>
                <p:cNvSpPr/>
                <p:nvPr/>
              </p:nvSpPr>
              <p:spPr bwMode="auto">
                <a:xfrm>
                  <a:off x="10901545" y="4212593"/>
                  <a:ext cx="43493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8" name="íṣ1íḋè">
                  <a:extLst>
                    <a:ext uri="{FF2B5EF4-FFF2-40B4-BE49-F238E27FC236}">
                      <a16:creationId xmlns:a16="http://schemas.microsoft.com/office/drawing/2014/main" id="{394C5FBE-9B2D-E1ED-3350-E90F0CAF1EC3}"/>
                    </a:ext>
                  </a:extLst>
                </p:cNvPr>
                <p:cNvSpPr/>
                <p:nvPr/>
              </p:nvSpPr>
              <p:spPr bwMode="auto">
                <a:xfrm>
                  <a:off x="10974424" y="4212593"/>
                  <a:ext cx="29387" cy="87294"/>
                </a:xfrm>
                <a:prstGeom prst="rect">
                  <a:avLst/>
                </a:prstGeom>
                <a:solidFill>
                  <a:srgbClr val="F1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79" name="iṥľíḋê">
                  <a:extLst>
                    <a:ext uri="{FF2B5EF4-FFF2-40B4-BE49-F238E27FC236}">
                      <a16:creationId xmlns:a16="http://schemas.microsoft.com/office/drawing/2014/main" id="{E710A1C8-837B-8DDD-7DE8-B0FD05155E76}"/>
                    </a:ext>
                  </a:extLst>
                </p:cNvPr>
                <p:cNvSpPr/>
                <p:nvPr/>
              </p:nvSpPr>
              <p:spPr bwMode="auto">
                <a:xfrm flipH="1">
                  <a:off x="11037900" y="4217546"/>
                  <a:ext cx="342064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0" name="ísḷiḓe">
                  <a:extLst>
                    <a:ext uri="{FF2B5EF4-FFF2-40B4-BE49-F238E27FC236}">
                      <a16:creationId xmlns:a16="http://schemas.microsoft.com/office/drawing/2014/main" id="{1C8E9544-765F-8976-1397-0B3E6D2335BE}"/>
                    </a:ext>
                  </a:extLst>
                </p:cNvPr>
                <p:cNvSpPr/>
                <p:nvPr/>
              </p:nvSpPr>
              <p:spPr bwMode="auto">
                <a:xfrm flipH="1">
                  <a:off x="11037900" y="4284409"/>
                  <a:ext cx="342064" cy="0"/>
                </a:xfrm>
                <a:prstGeom prst="line">
                  <a:avLst/>
                </a:prstGeom>
                <a:noFill/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1" name="iṥlïḓê">
                  <a:extLst>
                    <a:ext uri="{FF2B5EF4-FFF2-40B4-BE49-F238E27FC236}">
                      <a16:creationId xmlns:a16="http://schemas.microsoft.com/office/drawing/2014/main" id="{F9B58F64-59EB-A718-19F2-BC94BC0DB7FF}"/>
                    </a:ext>
                  </a:extLst>
                </p:cNvPr>
                <p:cNvSpPr/>
                <p:nvPr/>
              </p:nvSpPr>
              <p:spPr bwMode="auto">
                <a:xfrm>
                  <a:off x="9919434" y="4248500"/>
                  <a:ext cx="161040" cy="370223"/>
                </a:xfrm>
                <a:prstGeom prst="rect">
                  <a:avLst/>
                </a:prstGeom>
                <a:solidFill>
                  <a:srgbClr val="FFFFFF"/>
                </a:solidFill>
                <a:ln w="79375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2" name="íṡḻiḑé">
                  <a:extLst>
                    <a:ext uri="{FF2B5EF4-FFF2-40B4-BE49-F238E27FC236}">
                      <a16:creationId xmlns:a16="http://schemas.microsoft.com/office/drawing/2014/main" id="{43659EF0-474A-BF40-0B7E-967424273AAA}"/>
                    </a:ext>
                  </a:extLst>
                </p:cNvPr>
                <p:cNvSpPr/>
                <p:nvPr/>
              </p:nvSpPr>
              <p:spPr bwMode="auto">
                <a:xfrm>
                  <a:off x="10614141" y="3605874"/>
                  <a:ext cx="917460" cy="416036"/>
                </a:xfrm>
                <a:custGeom>
                  <a:avLst/>
                  <a:gdLst>
                    <a:gd name="T0" fmla="*/ 607 w 751"/>
                    <a:gd name="T1" fmla="*/ 177 h 324"/>
                    <a:gd name="T2" fmla="*/ 525 w 751"/>
                    <a:gd name="T3" fmla="*/ 202 h 324"/>
                    <a:gd name="T4" fmla="*/ 462 w 751"/>
                    <a:gd name="T5" fmla="*/ 166 h 324"/>
                    <a:gd name="T6" fmla="*/ 464 w 751"/>
                    <a:gd name="T7" fmla="*/ 145 h 324"/>
                    <a:gd name="T8" fmla="*/ 319 w 751"/>
                    <a:gd name="T9" fmla="*/ 0 h 324"/>
                    <a:gd name="T10" fmla="*/ 174 w 751"/>
                    <a:gd name="T11" fmla="*/ 145 h 324"/>
                    <a:gd name="T12" fmla="*/ 178 w 751"/>
                    <a:gd name="T13" fmla="*/ 179 h 324"/>
                    <a:gd name="T14" fmla="*/ 145 w 751"/>
                    <a:gd name="T15" fmla="*/ 177 h 324"/>
                    <a:gd name="T16" fmla="*/ 0 w 751"/>
                    <a:gd name="T17" fmla="*/ 324 h 324"/>
                    <a:gd name="T18" fmla="*/ 751 w 751"/>
                    <a:gd name="T19" fmla="*/ 324 h 324"/>
                    <a:gd name="T20" fmla="*/ 607 w 751"/>
                    <a:gd name="T21" fmla="*/ 177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1" h="324">
                      <a:moveTo>
                        <a:pt x="607" y="177"/>
                      </a:moveTo>
                      <a:cubicBezTo>
                        <a:pt x="576" y="177"/>
                        <a:pt x="548" y="186"/>
                        <a:pt x="525" y="202"/>
                      </a:cubicBezTo>
                      <a:cubicBezTo>
                        <a:pt x="509" y="184"/>
                        <a:pt x="487" y="171"/>
                        <a:pt x="462" y="166"/>
                      </a:cubicBezTo>
                      <a:cubicBezTo>
                        <a:pt x="463" y="160"/>
                        <a:pt x="464" y="152"/>
                        <a:pt x="464" y="145"/>
                      </a:cubicBezTo>
                      <a:cubicBezTo>
                        <a:pt x="464" y="65"/>
                        <a:pt x="399" y="0"/>
                        <a:pt x="319" y="0"/>
                      </a:cubicBezTo>
                      <a:cubicBezTo>
                        <a:pt x="239" y="0"/>
                        <a:pt x="174" y="65"/>
                        <a:pt x="174" y="145"/>
                      </a:cubicBezTo>
                      <a:cubicBezTo>
                        <a:pt x="174" y="157"/>
                        <a:pt x="176" y="168"/>
                        <a:pt x="178" y="179"/>
                      </a:cubicBezTo>
                      <a:cubicBezTo>
                        <a:pt x="168" y="176"/>
                        <a:pt x="157" y="177"/>
                        <a:pt x="145" y="177"/>
                      </a:cubicBezTo>
                      <a:cubicBezTo>
                        <a:pt x="65" y="177"/>
                        <a:pt x="0" y="236"/>
                        <a:pt x="0" y="324"/>
                      </a:cubicBezTo>
                      <a:cubicBezTo>
                        <a:pt x="751" y="324"/>
                        <a:pt x="751" y="324"/>
                        <a:pt x="751" y="324"/>
                      </a:cubicBezTo>
                      <a:cubicBezTo>
                        <a:pt x="751" y="236"/>
                        <a:pt x="687" y="177"/>
                        <a:pt x="607" y="1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3" name="iṩľiḓê">
                  <a:extLst>
                    <a:ext uri="{FF2B5EF4-FFF2-40B4-BE49-F238E27FC236}">
                      <a16:creationId xmlns:a16="http://schemas.microsoft.com/office/drawing/2014/main" id="{28EC7CFD-FEB6-1C0D-DA89-F0D945C3FB99}"/>
                    </a:ext>
                  </a:extLst>
                </p:cNvPr>
                <p:cNvSpPr/>
                <p:nvPr/>
              </p:nvSpPr>
              <p:spPr bwMode="auto">
                <a:xfrm>
                  <a:off x="10617667" y="4016957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4" name="îṧ1ïdê">
                  <a:extLst>
                    <a:ext uri="{FF2B5EF4-FFF2-40B4-BE49-F238E27FC236}">
                      <a16:creationId xmlns:a16="http://schemas.microsoft.com/office/drawing/2014/main" id="{346AD24C-A247-9C30-009D-94B3BBD4CD15}"/>
                    </a:ext>
                  </a:extLst>
                </p:cNvPr>
                <p:cNvSpPr/>
                <p:nvPr/>
              </p:nvSpPr>
              <p:spPr bwMode="auto">
                <a:xfrm>
                  <a:off x="10617667" y="4016957"/>
                  <a:ext cx="0" cy="0"/>
                </a:xfrm>
                <a:prstGeom prst="line">
                  <a:avLst/>
                </a:pr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5" name="íṧḷidé">
                  <a:extLst>
                    <a:ext uri="{FF2B5EF4-FFF2-40B4-BE49-F238E27FC236}">
                      <a16:creationId xmlns:a16="http://schemas.microsoft.com/office/drawing/2014/main" id="{159921C5-5453-FB01-1FCA-E143F3914C4E}"/>
                    </a:ext>
                  </a:extLst>
                </p:cNvPr>
                <p:cNvSpPr/>
                <p:nvPr/>
              </p:nvSpPr>
              <p:spPr bwMode="auto">
                <a:xfrm>
                  <a:off x="10831604" y="3836179"/>
                  <a:ext cx="29387" cy="21669"/>
                </a:xfrm>
                <a:custGeom>
                  <a:avLst/>
                  <a:gdLst>
                    <a:gd name="T0" fmla="*/ 0 w 24"/>
                    <a:gd name="T1" fmla="*/ 0 h 17"/>
                    <a:gd name="T2" fmla="*/ 24 w 24"/>
                    <a:gd name="T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4" h="17">
                      <a:moveTo>
                        <a:pt x="0" y="0"/>
                      </a:moveTo>
                      <a:cubicBezTo>
                        <a:pt x="0" y="0"/>
                        <a:pt x="18" y="14"/>
                        <a:pt x="24" y="17"/>
                      </a:cubicBezTo>
                    </a:path>
                  </a:pathLst>
                </a:custGeom>
                <a:solidFill>
                  <a:srgbClr val="FFCB31"/>
                </a:solidFill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6" name="îS1iḍê">
                  <a:extLst>
                    <a:ext uri="{FF2B5EF4-FFF2-40B4-BE49-F238E27FC236}">
                      <a16:creationId xmlns:a16="http://schemas.microsoft.com/office/drawing/2014/main" id="{46EFA2BA-08C7-2EFB-0291-A2DE162EBE0C}"/>
                    </a:ext>
                  </a:extLst>
                </p:cNvPr>
                <p:cNvSpPr/>
                <p:nvPr/>
              </p:nvSpPr>
              <p:spPr bwMode="auto">
                <a:xfrm>
                  <a:off x="10831604" y="3836179"/>
                  <a:ext cx="29387" cy="21669"/>
                </a:xfrm>
                <a:custGeom>
                  <a:avLst/>
                  <a:gdLst>
                    <a:gd name="T0" fmla="*/ 0 w 24"/>
                    <a:gd name="T1" fmla="*/ 0 h 17"/>
                    <a:gd name="T2" fmla="*/ 24 w 24"/>
                    <a:gd name="T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4" h="17">
                      <a:moveTo>
                        <a:pt x="0" y="0"/>
                      </a:moveTo>
                      <a:cubicBezTo>
                        <a:pt x="0" y="0"/>
                        <a:pt x="18" y="14"/>
                        <a:pt x="24" y="17"/>
                      </a:cubicBezTo>
                    </a:path>
                  </a:pathLst>
                </a:cu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7" name="íṡḻiḋê">
                  <a:extLst>
                    <a:ext uri="{FF2B5EF4-FFF2-40B4-BE49-F238E27FC236}">
                      <a16:creationId xmlns:a16="http://schemas.microsoft.com/office/drawing/2014/main" id="{DA85D88C-C237-B328-BC61-F1CA7081C6DD}"/>
                    </a:ext>
                  </a:extLst>
                </p:cNvPr>
                <p:cNvSpPr/>
                <p:nvPr/>
              </p:nvSpPr>
              <p:spPr bwMode="auto">
                <a:xfrm>
                  <a:off x="11244784" y="3864039"/>
                  <a:ext cx="10579" cy="30955"/>
                </a:xfrm>
                <a:custGeom>
                  <a:avLst/>
                  <a:gdLst>
                    <a:gd name="T0" fmla="*/ 9 w 9"/>
                    <a:gd name="T1" fmla="*/ 0 h 24"/>
                    <a:gd name="T2" fmla="*/ 0 w 9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4">
                      <a:moveTo>
                        <a:pt x="9" y="0"/>
                      </a:moveTo>
                      <a:cubicBezTo>
                        <a:pt x="9" y="0"/>
                        <a:pt x="1" y="13"/>
                        <a:pt x="0" y="24"/>
                      </a:cubicBezTo>
                    </a:path>
                  </a:pathLst>
                </a:custGeom>
                <a:solidFill>
                  <a:srgbClr val="FFCB31"/>
                </a:solidFill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  <p:sp>
              <p:nvSpPr>
                <p:cNvPr id="88" name="íSḻïḍê">
                  <a:extLst>
                    <a:ext uri="{FF2B5EF4-FFF2-40B4-BE49-F238E27FC236}">
                      <a16:creationId xmlns:a16="http://schemas.microsoft.com/office/drawing/2014/main" id="{05CC2B79-2A34-9CED-1143-F5BC0539D7EF}"/>
                    </a:ext>
                  </a:extLst>
                </p:cNvPr>
                <p:cNvSpPr/>
                <p:nvPr/>
              </p:nvSpPr>
              <p:spPr bwMode="auto">
                <a:xfrm>
                  <a:off x="11244784" y="3864039"/>
                  <a:ext cx="10579" cy="30955"/>
                </a:xfrm>
                <a:custGeom>
                  <a:avLst/>
                  <a:gdLst>
                    <a:gd name="T0" fmla="*/ 9 w 9"/>
                    <a:gd name="T1" fmla="*/ 0 h 24"/>
                    <a:gd name="T2" fmla="*/ 0 w 9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4">
                      <a:moveTo>
                        <a:pt x="9" y="0"/>
                      </a:moveTo>
                      <a:cubicBezTo>
                        <a:pt x="9" y="0"/>
                        <a:pt x="1" y="13"/>
                        <a:pt x="0" y="24"/>
                      </a:cubicBezTo>
                    </a:path>
                  </a:pathLst>
                </a:custGeom>
                <a:noFill/>
                <a:ln w="76200" cap="flat">
                  <a:solidFill>
                    <a:srgbClr val="231F2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endParaRPr>
                </a:p>
              </p:txBody>
            </p:sp>
          </p:grp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E8E3221-A4B4-DDC4-1CCA-093FFEFC6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1520" y="4376321"/>
                <a:ext cx="1997965" cy="0"/>
              </a:xfrm>
              <a:prstGeom prst="straightConnector1">
                <a:avLst/>
              </a:prstGeom>
              <a:ln w="66675">
                <a:gradFill flip="none" rotWithShape="1">
                  <a:gsLst>
                    <a:gs pos="0">
                      <a:schemeClr val="bg1"/>
                    </a:gs>
                    <a:gs pos="65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rgbClr val="B60004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160F121-70BE-193B-6CA0-298455A1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26" y="3308094"/>
              <a:ext cx="3162300" cy="2076450"/>
            </a:xfrm>
            <a:prstGeom prst="rect">
              <a:avLst/>
            </a:prstGeom>
            <a:ln w="9525" cap="rnd">
              <a:solidFill>
                <a:srgbClr val="4F81BD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2300"/>
                        <a:gd name="connsiteY0" fmla="*/ 0 h 2076450"/>
                        <a:gd name="connsiteX1" fmla="*/ 3162300 w 3162300"/>
                        <a:gd name="connsiteY1" fmla="*/ 0 h 2076450"/>
                        <a:gd name="connsiteX2" fmla="*/ 3162300 w 3162300"/>
                        <a:gd name="connsiteY2" fmla="*/ 2076450 h 2076450"/>
                        <a:gd name="connsiteX3" fmla="*/ 0 w 3162300"/>
                        <a:gd name="connsiteY3" fmla="*/ 2076450 h 2076450"/>
                        <a:gd name="connsiteX4" fmla="*/ 0 w 3162300"/>
                        <a:gd name="connsiteY4" fmla="*/ 0 h 2076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62300" h="2076450" fill="none" extrusionOk="0">
                          <a:moveTo>
                            <a:pt x="0" y="0"/>
                          </a:moveTo>
                          <a:cubicBezTo>
                            <a:pt x="523728" y="-49533"/>
                            <a:pt x="2122981" y="-14809"/>
                            <a:pt x="3162300" y="0"/>
                          </a:cubicBezTo>
                          <a:cubicBezTo>
                            <a:pt x="3249939" y="460885"/>
                            <a:pt x="3089621" y="1169060"/>
                            <a:pt x="3162300" y="2076450"/>
                          </a:cubicBezTo>
                          <a:cubicBezTo>
                            <a:pt x="1893541" y="2028219"/>
                            <a:pt x="821534" y="2160905"/>
                            <a:pt x="0" y="2076450"/>
                          </a:cubicBezTo>
                          <a:cubicBezTo>
                            <a:pt x="-38581" y="1656363"/>
                            <a:pt x="63341" y="232802"/>
                            <a:pt x="0" y="0"/>
                          </a:cubicBezTo>
                          <a:close/>
                        </a:path>
                        <a:path w="3162300" h="2076450" stroke="0" extrusionOk="0">
                          <a:moveTo>
                            <a:pt x="0" y="0"/>
                          </a:moveTo>
                          <a:cubicBezTo>
                            <a:pt x="491238" y="118645"/>
                            <a:pt x="1757688" y="116012"/>
                            <a:pt x="3162300" y="0"/>
                          </a:cubicBezTo>
                          <a:cubicBezTo>
                            <a:pt x="3029418" y="916142"/>
                            <a:pt x="3247251" y="1673175"/>
                            <a:pt x="3162300" y="2076450"/>
                          </a:cubicBezTo>
                          <a:cubicBezTo>
                            <a:pt x="2426154" y="2211050"/>
                            <a:pt x="403772" y="1919254"/>
                            <a:pt x="0" y="2076450"/>
                          </a:cubicBezTo>
                          <a:cubicBezTo>
                            <a:pt x="-20187" y="1429772"/>
                            <a:pt x="-152480" y="28168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6D25F86-BC2F-48F0-7BE2-AE42DCE44218}"/>
                </a:ext>
              </a:extLst>
            </p:cNvPr>
            <p:cNvGrpSpPr/>
            <p:nvPr/>
          </p:nvGrpSpPr>
          <p:grpSpPr>
            <a:xfrm>
              <a:off x="4098035" y="3960235"/>
              <a:ext cx="2937054" cy="832172"/>
              <a:chOff x="4098035" y="3960235"/>
              <a:chExt cx="2937054" cy="832172"/>
            </a:xfrm>
          </p:grpSpPr>
          <p:sp>
            <p:nvSpPr>
              <p:cNvPr id="19" name="jar-open-file-format_28894">
                <a:extLst>
                  <a:ext uri="{FF2B5EF4-FFF2-40B4-BE49-F238E27FC236}">
                    <a16:creationId xmlns:a16="http://schemas.microsoft.com/office/drawing/2014/main" id="{AD863110-5BC4-567B-1177-42F81A74AF97}"/>
                  </a:ext>
                </a:extLst>
              </p:cNvPr>
              <p:cNvSpPr/>
              <p:nvPr/>
            </p:nvSpPr>
            <p:spPr>
              <a:xfrm>
                <a:off x="6233419" y="3960235"/>
                <a:ext cx="801670" cy="832172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  <a:gd name="connsiteX62" fmla="*/ 121763 h 600884"/>
                  <a:gd name="connsiteY62" fmla="*/ 121763 h 600884"/>
                  <a:gd name="connsiteX63" fmla="*/ 121763 h 600884"/>
                  <a:gd name="connsiteY63" fmla="*/ 121763 h 600884"/>
                  <a:gd name="connsiteX64" fmla="*/ 121763 h 600884"/>
                  <a:gd name="connsiteY64" fmla="*/ 121763 h 600884"/>
                  <a:gd name="connsiteX65" fmla="*/ 121763 h 600884"/>
                  <a:gd name="connsiteY65" fmla="*/ 121763 h 600884"/>
                  <a:gd name="connsiteX66" fmla="*/ 121763 h 600884"/>
                  <a:gd name="connsiteY66" fmla="*/ 121763 h 600884"/>
                  <a:gd name="connsiteX67" fmla="*/ 121763 h 600884"/>
                  <a:gd name="connsiteY67" fmla="*/ 121763 h 600884"/>
                  <a:gd name="connsiteX68" fmla="*/ 121763 h 600884"/>
                  <a:gd name="connsiteY68" fmla="*/ 121763 h 600884"/>
                  <a:gd name="connsiteX69" fmla="*/ 121763 h 600884"/>
                  <a:gd name="connsiteY69" fmla="*/ 121763 h 600884"/>
                  <a:gd name="connsiteX70" fmla="*/ 121763 h 600884"/>
                  <a:gd name="connsiteY70" fmla="*/ 121763 h 600884"/>
                  <a:gd name="connsiteX71" fmla="*/ 121763 h 600884"/>
                  <a:gd name="connsiteY71" fmla="*/ 121763 h 600884"/>
                  <a:gd name="connsiteX72" fmla="*/ 121763 h 600884"/>
                  <a:gd name="connsiteY72" fmla="*/ 121763 h 600884"/>
                  <a:gd name="connsiteX73" fmla="*/ 121763 h 600884"/>
                  <a:gd name="connsiteY73" fmla="*/ 121763 h 600884"/>
                  <a:gd name="connsiteX74" fmla="*/ 121763 h 600884"/>
                  <a:gd name="connsiteY74" fmla="*/ 121763 h 600884"/>
                  <a:gd name="connsiteX75" fmla="*/ 121763 h 600884"/>
                  <a:gd name="connsiteY75" fmla="*/ 121763 h 600884"/>
                  <a:gd name="connsiteX76" fmla="*/ 121763 h 600884"/>
                  <a:gd name="connsiteY76" fmla="*/ 121763 h 600884"/>
                  <a:gd name="connsiteX77" fmla="*/ 121763 h 600884"/>
                  <a:gd name="connsiteY77" fmla="*/ 121763 h 600884"/>
                  <a:gd name="connsiteX78" fmla="*/ 121763 h 600884"/>
                  <a:gd name="connsiteY78" fmla="*/ 121763 h 600884"/>
                  <a:gd name="connsiteX79" fmla="*/ 121763 h 600884"/>
                  <a:gd name="connsiteY79" fmla="*/ 121763 h 600884"/>
                  <a:gd name="connsiteX80" fmla="*/ 121763 h 600884"/>
                  <a:gd name="connsiteY80" fmla="*/ 121763 h 600884"/>
                  <a:gd name="connsiteX81" fmla="*/ 121763 h 600884"/>
                  <a:gd name="connsiteY81" fmla="*/ 121763 h 600884"/>
                  <a:gd name="connsiteX82" fmla="*/ 121763 h 600884"/>
                  <a:gd name="connsiteY82" fmla="*/ 121763 h 600884"/>
                  <a:gd name="connsiteX83" fmla="*/ 121763 h 600884"/>
                  <a:gd name="connsiteY83" fmla="*/ 121763 h 600884"/>
                  <a:gd name="connsiteX84" fmla="*/ 121763 h 600884"/>
                  <a:gd name="connsiteY84" fmla="*/ 121763 h 600884"/>
                  <a:gd name="connsiteX85" fmla="*/ 121763 h 600884"/>
                  <a:gd name="connsiteY85" fmla="*/ 121763 h 600884"/>
                  <a:gd name="connsiteX86" fmla="*/ 121763 h 600884"/>
                  <a:gd name="connsiteY86" fmla="*/ 121763 h 600884"/>
                  <a:gd name="connsiteX87" fmla="*/ 121763 h 600884"/>
                  <a:gd name="connsiteY87" fmla="*/ 121763 h 600884"/>
                  <a:gd name="connsiteX88" fmla="*/ 121763 h 600884"/>
                  <a:gd name="connsiteY88" fmla="*/ 121763 h 600884"/>
                  <a:gd name="connsiteX89" fmla="*/ 121763 h 600884"/>
                  <a:gd name="connsiteY89" fmla="*/ 121763 h 600884"/>
                  <a:gd name="connsiteX90" fmla="*/ 121763 h 600884"/>
                  <a:gd name="connsiteY90" fmla="*/ 121763 h 600884"/>
                  <a:gd name="connsiteX91" fmla="*/ 121763 h 600884"/>
                  <a:gd name="connsiteY91" fmla="*/ 121763 h 600884"/>
                  <a:gd name="connsiteX92" fmla="*/ 121763 h 600884"/>
                  <a:gd name="connsiteY92" fmla="*/ 121763 h 600884"/>
                  <a:gd name="connsiteX93" fmla="*/ 121763 h 600884"/>
                  <a:gd name="connsiteY93" fmla="*/ 121763 h 600884"/>
                  <a:gd name="connsiteX94" fmla="*/ 121763 h 600884"/>
                  <a:gd name="connsiteY94" fmla="*/ 121763 h 600884"/>
                  <a:gd name="connsiteX95" fmla="*/ 121763 h 600884"/>
                  <a:gd name="connsiteY95" fmla="*/ 121763 h 600884"/>
                  <a:gd name="connsiteX96" fmla="*/ 121763 h 600884"/>
                  <a:gd name="connsiteY96" fmla="*/ 121763 h 600884"/>
                  <a:gd name="connsiteX97" fmla="*/ 121763 h 600884"/>
                  <a:gd name="connsiteY97" fmla="*/ 121763 h 600884"/>
                  <a:gd name="connsiteX98" fmla="*/ 121763 h 600884"/>
                  <a:gd name="connsiteY98" fmla="*/ 121763 h 600884"/>
                  <a:gd name="connsiteX99" fmla="*/ 121763 h 600884"/>
                  <a:gd name="connsiteY99" fmla="*/ 121763 h 600884"/>
                  <a:gd name="connsiteX100" fmla="*/ 121763 h 600884"/>
                  <a:gd name="connsiteY100" fmla="*/ 121763 h 600884"/>
                  <a:gd name="connsiteX101" fmla="*/ 121763 h 600884"/>
                  <a:gd name="connsiteY101" fmla="*/ 121763 h 600884"/>
                  <a:gd name="connsiteX102" fmla="*/ 121763 h 600884"/>
                  <a:gd name="connsiteY102" fmla="*/ 121763 h 600884"/>
                  <a:gd name="connsiteX103" fmla="*/ 121763 h 600884"/>
                  <a:gd name="connsiteY103" fmla="*/ 121763 h 600884"/>
                  <a:gd name="connsiteX104" fmla="*/ 121763 h 600884"/>
                  <a:gd name="connsiteY104" fmla="*/ 121763 h 600884"/>
                  <a:gd name="connsiteX105" fmla="*/ 121763 h 600884"/>
                  <a:gd name="connsiteY105" fmla="*/ 121763 h 600884"/>
                  <a:gd name="connsiteX106" fmla="*/ 121763 h 600884"/>
                  <a:gd name="connsiteY106" fmla="*/ 121763 h 600884"/>
                  <a:gd name="connsiteX107" fmla="*/ 121763 h 600884"/>
                  <a:gd name="connsiteY107" fmla="*/ 121763 h 600884"/>
                  <a:gd name="connsiteX108" fmla="*/ 121763 h 600884"/>
                  <a:gd name="connsiteY108" fmla="*/ 121763 h 600884"/>
                  <a:gd name="connsiteX109" fmla="*/ 121763 h 600884"/>
                  <a:gd name="connsiteY109" fmla="*/ 121763 h 600884"/>
                  <a:gd name="connsiteX110" fmla="*/ 121763 h 600884"/>
                  <a:gd name="connsiteY110" fmla="*/ 121763 h 600884"/>
                  <a:gd name="connsiteX111" fmla="*/ 121763 h 600884"/>
                  <a:gd name="connsiteY111" fmla="*/ 121763 h 600884"/>
                  <a:gd name="connsiteX112" fmla="*/ 121763 h 600884"/>
                  <a:gd name="connsiteY112" fmla="*/ 121763 h 600884"/>
                  <a:gd name="connsiteX113" fmla="*/ 121763 h 600884"/>
                  <a:gd name="connsiteY113" fmla="*/ 121763 h 600884"/>
                  <a:gd name="connsiteX114" fmla="*/ 121763 h 600884"/>
                  <a:gd name="connsiteY114" fmla="*/ 121763 h 600884"/>
                  <a:gd name="connsiteX115" fmla="*/ 121763 h 600884"/>
                  <a:gd name="connsiteY115" fmla="*/ 121763 h 600884"/>
                  <a:gd name="connsiteX116" fmla="*/ 121763 h 600884"/>
                  <a:gd name="connsiteY116" fmla="*/ 121763 h 600884"/>
                  <a:gd name="connsiteX117" fmla="*/ 121763 h 600884"/>
                  <a:gd name="connsiteY117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84211" h="606439">
                    <a:moveTo>
                      <a:pt x="503202" y="350004"/>
                    </a:moveTo>
                    <a:cubicBezTo>
                      <a:pt x="503202" y="350004"/>
                      <a:pt x="501803" y="361444"/>
                      <a:pt x="478245" y="365569"/>
                    </a:cubicBezTo>
                    <a:cubicBezTo>
                      <a:pt x="428797" y="374208"/>
                      <a:pt x="385569" y="363935"/>
                      <a:pt x="385569" y="363935"/>
                    </a:cubicBezTo>
                    <a:cubicBezTo>
                      <a:pt x="385569" y="363935"/>
                      <a:pt x="452121" y="366737"/>
                      <a:pt x="474046" y="362301"/>
                    </a:cubicBezTo>
                    <a:cubicBezTo>
                      <a:pt x="495971" y="357787"/>
                      <a:pt x="503202" y="350004"/>
                      <a:pt x="503202" y="350004"/>
                    </a:cubicBezTo>
                    <a:close/>
                    <a:moveTo>
                      <a:pt x="402703" y="323472"/>
                    </a:moveTo>
                    <a:cubicBezTo>
                      <a:pt x="402703" y="323472"/>
                      <a:pt x="400993" y="324562"/>
                      <a:pt x="401848" y="326509"/>
                    </a:cubicBezTo>
                    <a:cubicBezTo>
                      <a:pt x="402703" y="328456"/>
                      <a:pt x="420812" y="327755"/>
                      <a:pt x="431150" y="327444"/>
                    </a:cubicBezTo>
                    <a:cubicBezTo>
                      <a:pt x="441487" y="327210"/>
                      <a:pt x="442886" y="326509"/>
                      <a:pt x="461074" y="324173"/>
                    </a:cubicBezTo>
                    <a:lnTo>
                      <a:pt x="454234" y="329313"/>
                    </a:lnTo>
                    <a:cubicBezTo>
                      <a:pt x="451436" y="331727"/>
                      <a:pt x="446773" y="334998"/>
                      <a:pt x="418947" y="335699"/>
                    </a:cubicBezTo>
                    <a:cubicBezTo>
                      <a:pt x="395630" y="336244"/>
                      <a:pt x="392132" y="333752"/>
                      <a:pt x="392676" y="328768"/>
                    </a:cubicBezTo>
                    <a:cubicBezTo>
                      <a:pt x="393220" y="323706"/>
                      <a:pt x="402703" y="323472"/>
                      <a:pt x="402703" y="323472"/>
                    </a:cubicBezTo>
                    <a:close/>
                    <a:moveTo>
                      <a:pt x="397650" y="301949"/>
                    </a:moveTo>
                    <a:cubicBezTo>
                      <a:pt x="397650" y="301949"/>
                      <a:pt x="393142" y="303581"/>
                      <a:pt x="394774" y="306534"/>
                    </a:cubicBezTo>
                    <a:cubicBezTo>
                      <a:pt x="396407" y="309410"/>
                      <a:pt x="417393" y="310964"/>
                      <a:pt x="434727" y="309021"/>
                    </a:cubicBezTo>
                    <a:cubicBezTo>
                      <a:pt x="447630" y="307545"/>
                      <a:pt x="464108" y="305291"/>
                      <a:pt x="464108" y="305291"/>
                    </a:cubicBezTo>
                    <a:lnTo>
                      <a:pt x="456957" y="311120"/>
                    </a:lnTo>
                    <a:cubicBezTo>
                      <a:pt x="456957" y="311120"/>
                      <a:pt x="433561" y="318814"/>
                      <a:pt x="412652" y="317337"/>
                    </a:cubicBezTo>
                    <a:cubicBezTo>
                      <a:pt x="388245" y="315705"/>
                      <a:pt x="376819" y="306923"/>
                      <a:pt x="397650" y="301949"/>
                    </a:cubicBezTo>
                    <a:close/>
                    <a:moveTo>
                      <a:pt x="405234" y="278310"/>
                    </a:moveTo>
                    <a:cubicBezTo>
                      <a:pt x="405234" y="278310"/>
                      <a:pt x="386113" y="282040"/>
                      <a:pt x="386502" y="286624"/>
                    </a:cubicBezTo>
                    <a:cubicBezTo>
                      <a:pt x="386890" y="291208"/>
                      <a:pt x="447672" y="291597"/>
                      <a:pt x="470601" y="285381"/>
                    </a:cubicBezTo>
                    <a:cubicBezTo>
                      <a:pt x="466482" y="288955"/>
                      <a:pt x="461818" y="296414"/>
                      <a:pt x="422256" y="297813"/>
                    </a:cubicBezTo>
                    <a:cubicBezTo>
                      <a:pt x="386968" y="299056"/>
                      <a:pt x="370257" y="293306"/>
                      <a:pt x="372744" y="285769"/>
                    </a:cubicBezTo>
                    <a:cubicBezTo>
                      <a:pt x="375231" y="278310"/>
                      <a:pt x="405234" y="278310"/>
                      <a:pt x="405234" y="278310"/>
                    </a:cubicBezTo>
                    <a:close/>
                    <a:moveTo>
                      <a:pt x="490063" y="275550"/>
                    </a:moveTo>
                    <a:cubicBezTo>
                      <a:pt x="497127" y="275181"/>
                      <a:pt x="504707" y="277668"/>
                      <a:pt x="506767" y="289093"/>
                    </a:cubicBezTo>
                    <a:cubicBezTo>
                      <a:pt x="510188" y="307902"/>
                      <a:pt x="473494" y="315286"/>
                      <a:pt x="473494" y="315286"/>
                    </a:cubicBezTo>
                    <a:cubicBezTo>
                      <a:pt x="473494" y="315286"/>
                      <a:pt x="496816" y="299897"/>
                      <a:pt x="495106" y="289482"/>
                    </a:cubicBezTo>
                    <a:cubicBezTo>
                      <a:pt x="493474" y="279145"/>
                      <a:pt x="476448" y="279145"/>
                      <a:pt x="476448" y="279145"/>
                    </a:cubicBezTo>
                    <a:cubicBezTo>
                      <a:pt x="476448" y="279145"/>
                      <a:pt x="482998" y="275919"/>
                      <a:pt x="490063" y="275550"/>
                    </a:cubicBezTo>
                    <a:close/>
                    <a:moveTo>
                      <a:pt x="154615" y="250789"/>
                    </a:moveTo>
                    <a:cubicBezTo>
                      <a:pt x="156326" y="257854"/>
                      <a:pt x="158347" y="266626"/>
                      <a:pt x="160369" y="273613"/>
                    </a:cubicBezTo>
                    <a:lnTo>
                      <a:pt x="167522" y="298844"/>
                    </a:lnTo>
                    <a:lnTo>
                      <a:pt x="142330" y="298689"/>
                    </a:lnTo>
                    <a:lnTo>
                      <a:pt x="149095" y="273691"/>
                    </a:lnTo>
                    <a:cubicBezTo>
                      <a:pt x="150883" y="266859"/>
                      <a:pt x="152593" y="257854"/>
                      <a:pt x="154226" y="250867"/>
                    </a:cubicBezTo>
                    <a:close/>
                    <a:moveTo>
                      <a:pt x="264942" y="248037"/>
                    </a:moveTo>
                    <a:cubicBezTo>
                      <a:pt x="278002" y="248037"/>
                      <a:pt x="285853" y="253700"/>
                      <a:pt x="285931" y="265181"/>
                    </a:cubicBezTo>
                    <a:cubicBezTo>
                      <a:pt x="285931" y="276120"/>
                      <a:pt x="277458" y="283179"/>
                      <a:pt x="263310" y="283179"/>
                    </a:cubicBezTo>
                    <a:lnTo>
                      <a:pt x="252271" y="283179"/>
                    </a:lnTo>
                    <a:lnTo>
                      <a:pt x="252271" y="249201"/>
                    </a:lnTo>
                    <a:cubicBezTo>
                      <a:pt x="254292" y="248813"/>
                      <a:pt x="258101" y="248192"/>
                      <a:pt x="264942" y="248037"/>
                    </a:cubicBezTo>
                    <a:close/>
                    <a:moveTo>
                      <a:pt x="92367" y="232344"/>
                    </a:moveTo>
                    <a:lnTo>
                      <a:pt x="68342" y="232965"/>
                    </a:lnTo>
                    <a:lnTo>
                      <a:pt x="68342" y="304539"/>
                    </a:lnTo>
                    <a:cubicBezTo>
                      <a:pt x="68342" y="322316"/>
                      <a:pt x="62122" y="327052"/>
                      <a:pt x="52248" y="326896"/>
                    </a:cubicBezTo>
                    <a:cubicBezTo>
                      <a:pt x="47661" y="326819"/>
                      <a:pt x="43462" y="325887"/>
                      <a:pt x="40274" y="324645"/>
                    </a:cubicBezTo>
                    <a:lnTo>
                      <a:pt x="37709" y="345139"/>
                    </a:lnTo>
                    <a:cubicBezTo>
                      <a:pt x="42296" y="346925"/>
                      <a:pt x="49293" y="348089"/>
                      <a:pt x="54736" y="348244"/>
                    </a:cubicBezTo>
                    <a:cubicBezTo>
                      <a:pt x="77827" y="348865"/>
                      <a:pt x="92367" y="337920"/>
                      <a:pt x="92367" y="305083"/>
                    </a:cubicBezTo>
                    <a:close/>
                    <a:moveTo>
                      <a:pt x="172449" y="230403"/>
                    </a:moveTo>
                    <a:lnTo>
                      <a:pt x="138705" y="231257"/>
                    </a:lnTo>
                    <a:lnTo>
                      <a:pt x="104962" y="347779"/>
                    </a:lnTo>
                    <a:lnTo>
                      <a:pt x="130775" y="348477"/>
                    </a:lnTo>
                    <a:lnTo>
                      <a:pt x="138705" y="318512"/>
                    </a:lnTo>
                    <a:lnTo>
                      <a:pt x="171283" y="318978"/>
                    </a:lnTo>
                    <a:lnTo>
                      <a:pt x="180224" y="349797"/>
                    </a:lnTo>
                    <a:lnTo>
                      <a:pt x="208836" y="350651"/>
                    </a:lnTo>
                    <a:close/>
                    <a:moveTo>
                      <a:pt x="261861" y="227376"/>
                    </a:moveTo>
                    <a:cubicBezTo>
                      <a:pt x="246933" y="227686"/>
                      <a:pt x="233716" y="229161"/>
                      <a:pt x="224852" y="230792"/>
                    </a:cubicBezTo>
                    <a:lnTo>
                      <a:pt x="224852" y="351039"/>
                    </a:lnTo>
                    <a:lnTo>
                      <a:pt x="252298" y="351815"/>
                    </a:lnTo>
                    <a:lnTo>
                      <a:pt x="252298" y="303297"/>
                    </a:lnTo>
                    <a:lnTo>
                      <a:pt x="260695" y="303375"/>
                    </a:lnTo>
                    <a:cubicBezTo>
                      <a:pt x="272202" y="303685"/>
                      <a:pt x="277644" y="307955"/>
                      <a:pt x="281065" y="323558"/>
                    </a:cubicBezTo>
                    <a:cubicBezTo>
                      <a:pt x="284797" y="339007"/>
                      <a:pt x="287829" y="349254"/>
                      <a:pt x="289851" y="352825"/>
                    </a:cubicBezTo>
                    <a:lnTo>
                      <a:pt x="319784" y="353678"/>
                    </a:lnTo>
                    <a:cubicBezTo>
                      <a:pt x="317219" y="348710"/>
                      <a:pt x="313176" y="332098"/>
                      <a:pt x="309133" y="317814"/>
                    </a:cubicBezTo>
                    <a:cubicBezTo>
                      <a:pt x="305867" y="306169"/>
                      <a:pt x="300891" y="297708"/>
                      <a:pt x="291950" y="294137"/>
                    </a:cubicBezTo>
                    <a:lnTo>
                      <a:pt x="291950" y="293593"/>
                    </a:lnTo>
                    <a:cubicBezTo>
                      <a:pt x="302990" y="289712"/>
                      <a:pt x="314731" y="278611"/>
                      <a:pt x="314731" y="262464"/>
                    </a:cubicBezTo>
                    <a:cubicBezTo>
                      <a:pt x="314731" y="250820"/>
                      <a:pt x="310454" y="242125"/>
                      <a:pt x="302835" y="236226"/>
                    </a:cubicBezTo>
                    <a:cubicBezTo>
                      <a:pt x="293660" y="229394"/>
                      <a:pt x="280443" y="226910"/>
                      <a:pt x="261861" y="227376"/>
                    </a:cubicBezTo>
                    <a:close/>
                    <a:moveTo>
                      <a:pt x="468484" y="210144"/>
                    </a:moveTo>
                    <a:cubicBezTo>
                      <a:pt x="468484" y="210144"/>
                      <a:pt x="448743" y="224889"/>
                      <a:pt x="444312" y="232961"/>
                    </a:cubicBezTo>
                    <a:cubicBezTo>
                      <a:pt x="437628" y="244990"/>
                      <a:pt x="449287" y="248792"/>
                      <a:pt x="451851" y="260822"/>
                    </a:cubicBezTo>
                    <a:cubicBezTo>
                      <a:pt x="454339" y="272851"/>
                      <a:pt x="439338" y="283250"/>
                      <a:pt x="439338" y="283250"/>
                    </a:cubicBezTo>
                    <a:cubicBezTo>
                      <a:pt x="439338" y="283250"/>
                      <a:pt x="443924" y="274092"/>
                      <a:pt x="442214" y="268737"/>
                    </a:cubicBezTo>
                    <a:cubicBezTo>
                      <a:pt x="440582" y="263305"/>
                      <a:pt x="430167" y="257872"/>
                      <a:pt x="430167" y="241265"/>
                    </a:cubicBezTo>
                    <a:cubicBezTo>
                      <a:pt x="430167" y="224657"/>
                      <a:pt x="468484" y="210144"/>
                      <a:pt x="468484" y="210144"/>
                    </a:cubicBezTo>
                    <a:close/>
                    <a:moveTo>
                      <a:pt x="450155" y="167663"/>
                    </a:moveTo>
                    <a:cubicBezTo>
                      <a:pt x="450155" y="167663"/>
                      <a:pt x="461427" y="183505"/>
                      <a:pt x="451399" y="199736"/>
                    </a:cubicBezTo>
                    <a:cubicBezTo>
                      <a:pt x="441370" y="215966"/>
                      <a:pt x="415872" y="227071"/>
                      <a:pt x="415639" y="238409"/>
                    </a:cubicBezTo>
                    <a:cubicBezTo>
                      <a:pt x="415172" y="254174"/>
                      <a:pt x="426445" y="275840"/>
                      <a:pt x="426445" y="275840"/>
                    </a:cubicBezTo>
                    <a:cubicBezTo>
                      <a:pt x="426445" y="275840"/>
                      <a:pt x="395660" y="252077"/>
                      <a:pt x="405222" y="231342"/>
                    </a:cubicBezTo>
                    <a:cubicBezTo>
                      <a:pt x="414784" y="210530"/>
                      <a:pt x="439349" y="203463"/>
                      <a:pt x="446035" y="191426"/>
                    </a:cubicBezTo>
                    <a:cubicBezTo>
                      <a:pt x="452643" y="179312"/>
                      <a:pt x="450155" y="167663"/>
                      <a:pt x="450155" y="167663"/>
                    </a:cubicBezTo>
                    <a:close/>
                    <a:moveTo>
                      <a:pt x="361303" y="72971"/>
                    </a:moveTo>
                    <a:cubicBezTo>
                      <a:pt x="360525" y="72971"/>
                      <a:pt x="359748" y="73049"/>
                      <a:pt x="358892" y="73204"/>
                    </a:cubicBezTo>
                    <a:lnTo>
                      <a:pt x="358892" y="342733"/>
                    </a:lnTo>
                    <a:cubicBezTo>
                      <a:pt x="365812" y="338541"/>
                      <a:pt x="384239" y="338075"/>
                      <a:pt x="386027" y="337842"/>
                    </a:cubicBezTo>
                    <a:cubicBezTo>
                      <a:pt x="386027" y="337842"/>
                      <a:pt x="366901" y="341180"/>
                      <a:pt x="367989" y="345372"/>
                    </a:cubicBezTo>
                    <a:cubicBezTo>
                      <a:pt x="369155" y="349486"/>
                      <a:pt x="404376" y="354222"/>
                      <a:pt x="436875" y="352514"/>
                    </a:cubicBezTo>
                    <a:cubicBezTo>
                      <a:pt x="469297" y="350884"/>
                      <a:pt x="489590" y="345372"/>
                      <a:pt x="491844" y="343121"/>
                    </a:cubicBezTo>
                    <a:cubicBezTo>
                      <a:pt x="494021" y="340947"/>
                      <a:pt x="492389" y="339007"/>
                      <a:pt x="492389" y="339007"/>
                    </a:cubicBezTo>
                    <a:cubicBezTo>
                      <a:pt x="492389" y="339007"/>
                      <a:pt x="497054" y="342034"/>
                      <a:pt x="493477" y="345916"/>
                    </a:cubicBezTo>
                    <a:cubicBezTo>
                      <a:pt x="489901" y="349797"/>
                      <a:pt x="467975" y="358957"/>
                      <a:pt x="417982" y="358957"/>
                    </a:cubicBezTo>
                    <a:cubicBezTo>
                      <a:pt x="381129" y="358957"/>
                      <a:pt x="364646" y="355774"/>
                      <a:pt x="358892" y="351194"/>
                    </a:cubicBezTo>
                    <a:lnTo>
                      <a:pt x="358892" y="531682"/>
                    </a:lnTo>
                    <a:cubicBezTo>
                      <a:pt x="359748" y="531837"/>
                      <a:pt x="360525" y="531993"/>
                      <a:pt x="361303" y="531993"/>
                    </a:cubicBezTo>
                    <a:lnTo>
                      <a:pt x="545258" y="531993"/>
                    </a:lnTo>
                    <a:cubicBezTo>
                      <a:pt x="554433" y="531993"/>
                      <a:pt x="561975" y="524463"/>
                      <a:pt x="561975" y="515302"/>
                    </a:cubicBezTo>
                    <a:lnTo>
                      <a:pt x="561975" y="89662"/>
                    </a:lnTo>
                    <a:cubicBezTo>
                      <a:pt x="561975" y="80424"/>
                      <a:pt x="554433" y="72971"/>
                      <a:pt x="545258" y="72971"/>
                    </a:cubicBezTo>
                    <a:close/>
                    <a:moveTo>
                      <a:pt x="358892" y="0"/>
                    </a:moveTo>
                    <a:lnTo>
                      <a:pt x="358892" y="50769"/>
                    </a:lnTo>
                    <a:cubicBezTo>
                      <a:pt x="359748" y="50769"/>
                      <a:pt x="360525" y="50692"/>
                      <a:pt x="361303" y="50692"/>
                    </a:cubicBezTo>
                    <a:lnTo>
                      <a:pt x="545258" y="50692"/>
                    </a:lnTo>
                    <a:cubicBezTo>
                      <a:pt x="566717" y="50692"/>
                      <a:pt x="584211" y="68158"/>
                      <a:pt x="584211" y="89662"/>
                    </a:cubicBezTo>
                    <a:lnTo>
                      <a:pt x="584211" y="515225"/>
                    </a:lnTo>
                    <a:cubicBezTo>
                      <a:pt x="584211" y="536728"/>
                      <a:pt x="566717" y="554195"/>
                      <a:pt x="545258" y="554195"/>
                    </a:cubicBezTo>
                    <a:lnTo>
                      <a:pt x="361303" y="554195"/>
                    </a:lnTo>
                    <a:cubicBezTo>
                      <a:pt x="360525" y="554195"/>
                      <a:pt x="359748" y="554117"/>
                      <a:pt x="358892" y="554117"/>
                    </a:cubicBezTo>
                    <a:lnTo>
                      <a:pt x="358892" y="606439"/>
                    </a:lnTo>
                    <a:lnTo>
                      <a:pt x="0" y="557377"/>
                    </a:lnTo>
                    <a:lnTo>
                      <a:pt x="0" y="478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738C3D9F-14E8-F91D-C03C-C413594EA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8035" y="4376321"/>
                <a:ext cx="1997965" cy="0"/>
              </a:xfrm>
              <a:prstGeom prst="straightConnector1">
                <a:avLst/>
              </a:prstGeom>
              <a:ln w="66675">
                <a:gradFill flip="none" rotWithShape="1">
                  <a:gsLst>
                    <a:gs pos="0">
                      <a:schemeClr val="bg1"/>
                    </a:gs>
                    <a:gs pos="65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rgbClr val="B60004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5B58DDD-EA20-05C1-E9B0-3E7BC715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26" y="3460494"/>
              <a:ext cx="3162300" cy="2076450"/>
            </a:xfrm>
            <a:prstGeom prst="rect">
              <a:avLst/>
            </a:prstGeom>
            <a:ln w="9525" cap="rnd">
              <a:solidFill>
                <a:srgbClr val="4F81BD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2300"/>
                        <a:gd name="connsiteY0" fmla="*/ 0 h 2076450"/>
                        <a:gd name="connsiteX1" fmla="*/ 3162300 w 3162300"/>
                        <a:gd name="connsiteY1" fmla="*/ 0 h 2076450"/>
                        <a:gd name="connsiteX2" fmla="*/ 3162300 w 3162300"/>
                        <a:gd name="connsiteY2" fmla="*/ 2076450 h 2076450"/>
                        <a:gd name="connsiteX3" fmla="*/ 0 w 3162300"/>
                        <a:gd name="connsiteY3" fmla="*/ 2076450 h 2076450"/>
                        <a:gd name="connsiteX4" fmla="*/ 0 w 3162300"/>
                        <a:gd name="connsiteY4" fmla="*/ 0 h 2076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62300" h="2076450" fill="none" extrusionOk="0">
                          <a:moveTo>
                            <a:pt x="0" y="0"/>
                          </a:moveTo>
                          <a:cubicBezTo>
                            <a:pt x="523728" y="-49533"/>
                            <a:pt x="2122981" y="-14809"/>
                            <a:pt x="3162300" y="0"/>
                          </a:cubicBezTo>
                          <a:cubicBezTo>
                            <a:pt x="3249939" y="460885"/>
                            <a:pt x="3089621" y="1169060"/>
                            <a:pt x="3162300" y="2076450"/>
                          </a:cubicBezTo>
                          <a:cubicBezTo>
                            <a:pt x="1893541" y="2028219"/>
                            <a:pt x="821534" y="2160905"/>
                            <a:pt x="0" y="2076450"/>
                          </a:cubicBezTo>
                          <a:cubicBezTo>
                            <a:pt x="-38581" y="1656363"/>
                            <a:pt x="63341" y="232802"/>
                            <a:pt x="0" y="0"/>
                          </a:cubicBezTo>
                          <a:close/>
                        </a:path>
                        <a:path w="3162300" h="2076450" stroke="0" extrusionOk="0">
                          <a:moveTo>
                            <a:pt x="0" y="0"/>
                          </a:moveTo>
                          <a:cubicBezTo>
                            <a:pt x="491238" y="118645"/>
                            <a:pt x="1757688" y="116012"/>
                            <a:pt x="3162300" y="0"/>
                          </a:cubicBezTo>
                          <a:cubicBezTo>
                            <a:pt x="3029418" y="916142"/>
                            <a:pt x="3247251" y="1673175"/>
                            <a:pt x="3162300" y="2076450"/>
                          </a:cubicBezTo>
                          <a:cubicBezTo>
                            <a:pt x="2426154" y="2211050"/>
                            <a:pt x="403772" y="1919254"/>
                            <a:pt x="0" y="2076450"/>
                          </a:cubicBezTo>
                          <a:cubicBezTo>
                            <a:pt x="-20187" y="1429772"/>
                            <a:pt x="-152480" y="28168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050A419-57CD-00ED-D824-A2EAD64A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826" y="3612894"/>
              <a:ext cx="3162300" cy="2076450"/>
            </a:xfrm>
            <a:prstGeom prst="rect">
              <a:avLst/>
            </a:prstGeom>
            <a:ln w="9525" cap="rnd">
              <a:solidFill>
                <a:srgbClr val="4F81BD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2300"/>
                        <a:gd name="connsiteY0" fmla="*/ 0 h 2076450"/>
                        <a:gd name="connsiteX1" fmla="*/ 3162300 w 3162300"/>
                        <a:gd name="connsiteY1" fmla="*/ 0 h 2076450"/>
                        <a:gd name="connsiteX2" fmla="*/ 3162300 w 3162300"/>
                        <a:gd name="connsiteY2" fmla="*/ 2076450 h 2076450"/>
                        <a:gd name="connsiteX3" fmla="*/ 0 w 3162300"/>
                        <a:gd name="connsiteY3" fmla="*/ 2076450 h 2076450"/>
                        <a:gd name="connsiteX4" fmla="*/ 0 w 3162300"/>
                        <a:gd name="connsiteY4" fmla="*/ 0 h 2076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62300" h="2076450" fill="none" extrusionOk="0">
                          <a:moveTo>
                            <a:pt x="0" y="0"/>
                          </a:moveTo>
                          <a:cubicBezTo>
                            <a:pt x="523728" y="-49533"/>
                            <a:pt x="2122981" y="-14809"/>
                            <a:pt x="3162300" y="0"/>
                          </a:cubicBezTo>
                          <a:cubicBezTo>
                            <a:pt x="3249939" y="460885"/>
                            <a:pt x="3089621" y="1169060"/>
                            <a:pt x="3162300" y="2076450"/>
                          </a:cubicBezTo>
                          <a:cubicBezTo>
                            <a:pt x="1893541" y="2028219"/>
                            <a:pt x="821534" y="2160905"/>
                            <a:pt x="0" y="2076450"/>
                          </a:cubicBezTo>
                          <a:cubicBezTo>
                            <a:pt x="-38581" y="1656363"/>
                            <a:pt x="63341" y="232802"/>
                            <a:pt x="0" y="0"/>
                          </a:cubicBezTo>
                          <a:close/>
                        </a:path>
                        <a:path w="3162300" h="2076450" stroke="0" extrusionOk="0">
                          <a:moveTo>
                            <a:pt x="0" y="0"/>
                          </a:moveTo>
                          <a:cubicBezTo>
                            <a:pt x="491238" y="118645"/>
                            <a:pt x="1757688" y="116012"/>
                            <a:pt x="3162300" y="0"/>
                          </a:cubicBezTo>
                          <a:cubicBezTo>
                            <a:pt x="3029418" y="916142"/>
                            <a:pt x="3247251" y="1673175"/>
                            <a:pt x="3162300" y="2076450"/>
                          </a:cubicBezTo>
                          <a:cubicBezTo>
                            <a:pt x="2426154" y="2211050"/>
                            <a:pt x="403772" y="1919254"/>
                            <a:pt x="0" y="2076450"/>
                          </a:cubicBezTo>
                          <a:cubicBezTo>
                            <a:pt x="-20187" y="1429772"/>
                            <a:pt x="-152480" y="28168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493A8A-C62F-00A7-544F-4A22A561A9C6}"/>
                </a:ext>
              </a:extLst>
            </p:cNvPr>
            <p:cNvSpPr txBox="1"/>
            <p:nvPr/>
          </p:nvSpPr>
          <p:spPr>
            <a:xfrm>
              <a:off x="9429604" y="4940707"/>
              <a:ext cx="171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60004"/>
                  </a:solidFill>
                  <a:effectLst/>
                  <a:uLnTx/>
                  <a:uFillTx/>
                  <a:latin typeface="+mj-ea"/>
                  <a:ea typeface="阿里巴巴普惠体"/>
                  <a:cs typeface="+mn-cs"/>
                </a:rPr>
                <a:t>Java –jar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阿里巴巴普惠体"/>
                  <a:cs typeface="+mn-cs"/>
                </a:rPr>
                <a:t>jar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阿里巴巴普惠体"/>
                  <a:cs typeface="+mn-cs"/>
                </a:rPr>
                <a:t>包位置</a:t>
              </a:r>
            </a:p>
          </p:txBody>
        </p:sp>
      </p:grpSp>
      <p:sp>
        <p:nvSpPr>
          <p:cNvPr id="89" name="jar-open-file-format_28894">
            <a:extLst>
              <a:ext uri="{FF2B5EF4-FFF2-40B4-BE49-F238E27FC236}">
                <a16:creationId xmlns:a16="http://schemas.microsoft.com/office/drawing/2014/main" id="{19225E6B-5FC8-BE89-0BE0-AA0B2DA03B31}"/>
              </a:ext>
            </a:extLst>
          </p:cNvPr>
          <p:cNvSpPr/>
          <p:nvPr/>
        </p:nvSpPr>
        <p:spPr>
          <a:xfrm>
            <a:off x="892892" y="4604394"/>
            <a:ext cx="515196" cy="534798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4211" h="606439">
                <a:moveTo>
                  <a:pt x="503202" y="350004"/>
                </a:moveTo>
                <a:cubicBezTo>
                  <a:pt x="503202" y="350004"/>
                  <a:pt x="501803" y="361444"/>
                  <a:pt x="478245" y="365569"/>
                </a:cubicBezTo>
                <a:cubicBezTo>
                  <a:pt x="428797" y="374208"/>
                  <a:pt x="385569" y="363935"/>
                  <a:pt x="385569" y="363935"/>
                </a:cubicBezTo>
                <a:cubicBezTo>
                  <a:pt x="385569" y="363935"/>
                  <a:pt x="452121" y="366737"/>
                  <a:pt x="474046" y="362301"/>
                </a:cubicBezTo>
                <a:cubicBezTo>
                  <a:pt x="495971" y="357787"/>
                  <a:pt x="503202" y="350004"/>
                  <a:pt x="503202" y="350004"/>
                </a:cubicBezTo>
                <a:close/>
                <a:moveTo>
                  <a:pt x="402703" y="323472"/>
                </a:moveTo>
                <a:cubicBezTo>
                  <a:pt x="402703" y="323472"/>
                  <a:pt x="400993" y="324562"/>
                  <a:pt x="401848" y="326509"/>
                </a:cubicBezTo>
                <a:cubicBezTo>
                  <a:pt x="402703" y="328456"/>
                  <a:pt x="420812" y="327755"/>
                  <a:pt x="431150" y="327444"/>
                </a:cubicBezTo>
                <a:cubicBezTo>
                  <a:pt x="441487" y="327210"/>
                  <a:pt x="442886" y="326509"/>
                  <a:pt x="461074" y="324173"/>
                </a:cubicBezTo>
                <a:lnTo>
                  <a:pt x="454234" y="329313"/>
                </a:lnTo>
                <a:cubicBezTo>
                  <a:pt x="451436" y="331727"/>
                  <a:pt x="446773" y="334998"/>
                  <a:pt x="418947" y="335699"/>
                </a:cubicBezTo>
                <a:cubicBezTo>
                  <a:pt x="395630" y="336244"/>
                  <a:pt x="392132" y="333752"/>
                  <a:pt x="392676" y="328768"/>
                </a:cubicBezTo>
                <a:cubicBezTo>
                  <a:pt x="393220" y="323706"/>
                  <a:pt x="402703" y="323472"/>
                  <a:pt x="402703" y="323472"/>
                </a:cubicBezTo>
                <a:close/>
                <a:moveTo>
                  <a:pt x="397650" y="301949"/>
                </a:moveTo>
                <a:cubicBezTo>
                  <a:pt x="397650" y="301949"/>
                  <a:pt x="393142" y="303581"/>
                  <a:pt x="394774" y="306534"/>
                </a:cubicBezTo>
                <a:cubicBezTo>
                  <a:pt x="396407" y="309410"/>
                  <a:pt x="417393" y="310964"/>
                  <a:pt x="434727" y="309021"/>
                </a:cubicBezTo>
                <a:cubicBezTo>
                  <a:pt x="447630" y="307545"/>
                  <a:pt x="464108" y="305291"/>
                  <a:pt x="464108" y="305291"/>
                </a:cubicBezTo>
                <a:lnTo>
                  <a:pt x="456957" y="311120"/>
                </a:lnTo>
                <a:cubicBezTo>
                  <a:pt x="456957" y="311120"/>
                  <a:pt x="433561" y="318814"/>
                  <a:pt x="412652" y="317337"/>
                </a:cubicBezTo>
                <a:cubicBezTo>
                  <a:pt x="388245" y="315705"/>
                  <a:pt x="376819" y="306923"/>
                  <a:pt x="397650" y="301949"/>
                </a:cubicBezTo>
                <a:close/>
                <a:moveTo>
                  <a:pt x="405234" y="278310"/>
                </a:moveTo>
                <a:cubicBezTo>
                  <a:pt x="405234" y="278310"/>
                  <a:pt x="386113" y="282040"/>
                  <a:pt x="386502" y="286624"/>
                </a:cubicBezTo>
                <a:cubicBezTo>
                  <a:pt x="386890" y="291208"/>
                  <a:pt x="447672" y="291597"/>
                  <a:pt x="470601" y="285381"/>
                </a:cubicBezTo>
                <a:cubicBezTo>
                  <a:pt x="466482" y="288955"/>
                  <a:pt x="461818" y="296414"/>
                  <a:pt x="422256" y="297813"/>
                </a:cubicBezTo>
                <a:cubicBezTo>
                  <a:pt x="386968" y="299056"/>
                  <a:pt x="370257" y="293306"/>
                  <a:pt x="372744" y="285769"/>
                </a:cubicBezTo>
                <a:cubicBezTo>
                  <a:pt x="375231" y="278310"/>
                  <a:pt x="405234" y="278310"/>
                  <a:pt x="405234" y="278310"/>
                </a:cubicBezTo>
                <a:close/>
                <a:moveTo>
                  <a:pt x="490063" y="275550"/>
                </a:moveTo>
                <a:cubicBezTo>
                  <a:pt x="497127" y="275181"/>
                  <a:pt x="504707" y="277668"/>
                  <a:pt x="506767" y="289093"/>
                </a:cubicBezTo>
                <a:cubicBezTo>
                  <a:pt x="510188" y="307902"/>
                  <a:pt x="473494" y="315286"/>
                  <a:pt x="473494" y="315286"/>
                </a:cubicBezTo>
                <a:cubicBezTo>
                  <a:pt x="473494" y="315286"/>
                  <a:pt x="496816" y="299897"/>
                  <a:pt x="495106" y="289482"/>
                </a:cubicBezTo>
                <a:cubicBezTo>
                  <a:pt x="493474" y="279145"/>
                  <a:pt x="476448" y="279145"/>
                  <a:pt x="476448" y="279145"/>
                </a:cubicBezTo>
                <a:cubicBezTo>
                  <a:pt x="476448" y="279145"/>
                  <a:pt x="482998" y="275919"/>
                  <a:pt x="490063" y="275550"/>
                </a:cubicBezTo>
                <a:close/>
                <a:moveTo>
                  <a:pt x="154615" y="250789"/>
                </a:moveTo>
                <a:cubicBezTo>
                  <a:pt x="156326" y="257854"/>
                  <a:pt x="158347" y="266626"/>
                  <a:pt x="160369" y="273613"/>
                </a:cubicBezTo>
                <a:lnTo>
                  <a:pt x="167522" y="298844"/>
                </a:lnTo>
                <a:lnTo>
                  <a:pt x="142330" y="298689"/>
                </a:lnTo>
                <a:lnTo>
                  <a:pt x="149095" y="273691"/>
                </a:lnTo>
                <a:cubicBezTo>
                  <a:pt x="150883" y="266859"/>
                  <a:pt x="152593" y="257854"/>
                  <a:pt x="154226" y="250867"/>
                </a:cubicBezTo>
                <a:close/>
                <a:moveTo>
                  <a:pt x="264942" y="248037"/>
                </a:moveTo>
                <a:cubicBezTo>
                  <a:pt x="278002" y="248037"/>
                  <a:pt x="285853" y="253700"/>
                  <a:pt x="285931" y="265181"/>
                </a:cubicBezTo>
                <a:cubicBezTo>
                  <a:pt x="285931" y="276120"/>
                  <a:pt x="277458" y="283179"/>
                  <a:pt x="263310" y="283179"/>
                </a:cubicBezTo>
                <a:lnTo>
                  <a:pt x="252271" y="283179"/>
                </a:lnTo>
                <a:lnTo>
                  <a:pt x="252271" y="249201"/>
                </a:lnTo>
                <a:cubicBezTo>
                  <a:pt x="254292" y="248813"/>
                  <a:pt x="258101" y="248192"/>
                  <a:pt x="264942" y="248037"/>
                </a:cubicBezTo>
                <a:close/>
                <a:moveTo>
                  <a:pt x="92367" y="232344"/>
                </a:moveTo>
                <a:lnTo>
                  <a:pt x="68342" y="232965"/>
                </a:lnTo>
                <a:lnTo>
                  <a:pt x="68342" y="304539"/>
                </a:lnTo>
                <a:cubicBezTo>
                  <a:pt x="68342" y="322316"/>
                  <a:pt x="62122" y="327052"/>
                  <a:pt x="52248" y="326896"/>
                </a:cubicBezTo>
                <a:cubicBezTo>
                  <a:pt x="47661" y="326819"/>
                  <a:pt x="43462" y="325887"/>
                  <a:pt x="40274" y="324645"/>
                </a:cubicBezTo>
                <a:lnTo>
                  <a:pt x="37709" y="345139"/>
                </a:lnTo>
                <a:cubicBezTo>
                  <a:pt x="42296" y="346925"/>
                  <a:pt x="49293" y="348089"/>
                  <a:pt x="54736" y="348244"/>
                </a:cubicBezTo>
                <a:cubicBezTo>
                  <a:pt x="77827" y="348865"/>
                  <a:pt x="92367" y="337920"/>
                  <a:pt x="92367" y="305083"/>
                </a:cubicBezTo>
                <a:close/>
                <a:moveTo>
                  <a:pt x="172449" y="230403"/>
                </a:moveTo>
                <a:lnTo>
                  <a:pt x="138705" y="231257"/>
                </a:lnTo>
                <a:lnTo>
                  <a:pt x="104962" y="347779"/>
                </a:lnTo>
                <a:lnTo>
                  <a:pt x="130775" y="348477"/>
                </a:lnTo>
                <a:lnTo>
                  <a:pt x="138705" y="318512"/>
                </a:lnTo>
                <a:lnTo>
                  <a:pt x="171283" y="318978"/>
                </a:lnTo>
                <a:lnTo>
                  <a:pt x="180224" y="349797"/>
                </a:lnTo>
                <a:lnTo>
                  <a:pt x="208836" y="350651"/>
                </a:lnTo>
                <a:close/>
                <a:moveTo>
                  <a:pt x="261861" y="227376"/>
                </a:moveTo>
                <a:cubicBezTo>
                  <a:pt x="246933" y="227686"/>
                  <a:pt x="233716" y="229161"/>
                  <a:pt x="224852" y="230792"/>
                </a:cubicBezTo>
                <a:lnTo>
                  <a:pt x="224852" y="351039"/>
                </a:lnTo>
                <a:lnTo>
                  <a:pt x="252298" y="351815"/>
                </a:lnTo>
                <a:lnTo>
                  <a:pt x="252298" y="303297"/>
                </a:lnTo>
                <a:lnTo>
                  <a:pt x="260695" y="303375"/>
                </a:lnTo>
                <a:cubicBezTo>
                  <a:pt x="272202" y="303685"/>
                  <a:pt x="277644" y="307955"/>
                  <a:pt x="281065" y="323558"/>
                </a:cubicBezTo>
                <a:cubicBezTo>
                  <a:pt x="284797" y="339007"/>
                  <a:pt x="287829" y="349254"/>
                  <a:pt x="289851" y="352825"/>
                </a:cubicBezTo>
                <a:lnTo>
                  <a:pt x="319784" y="353678"/>
                </a:lnTo>
                <a:cubicBezTo>
                  <a:pt x="317219" y="348710"/>
                  <a:pt x="313176" y="332098"/>
                  <a:pt x="309133" y="317814"/>
                </a:cubicBezTo>
                <a:cubicBezTo>
                  <a:pt x="305867" y="306169"/>
                  <a:pt x="300891" y="297708"/>
                  <a:pt x="291950" y="294137"/>
                </a:cubicBezTo>
                <a:lnTo>
                  <a:pt x="291950" y="293593"/>
                </a:lnTo>
                <a:cubicBezTo>
                  <a:pt x="302990" y="289712"/>
                  <a:pt x="314731" y="278611"/>
                  <a:pt x="314731" y="262464"/>
                </a:cubicBezTo>
                <a:cubicBezTo>
                  <a:pt x="314731" y="250820"/>
                  <a:pt x="310454" y="242125"/>
                  <a:pt x="302835" y="236226"/>
                </a:cubicBezTo>
                <a:cubicBezTo>
                  <a:pt x="293660" y="229394"/>
                  <a:pt x="280443" y="226910"/>
                  <a:pt x="261861" y="227376"/>
                </a:cubicBezTo>
                <a:close/>
                <a:moveTo>
                  <a:pt x="468484" y="210144"/>
                </a:moveTo>
                <a:cubicBezTo>
                  <a:pt x="468484" y="210144"/>
                  <a:pt x="448743" y="224889"/>
                  <a:pt x="444312" y="232961"/>
                </a:cubicBezTo>
                <a:cubicBezTo>
                  <a:pt x="437628" y="244990"/>
                  <a:pt x="449287" y="248792"/>
                  <a:pt x="451851" y="260822"/>
                </a:cubicBezTo>
                <a:cubicBezTo>
                  <a:pt x="454339" y="272851"/>
                  <a:pt x="439338" y="283250"/>
                  <a:pt x="439338" y="283250"/>
                </a:cubicBezTo>
                <a:cubicBezTo>
                  <a:pt x="439338" y="283250"/>
                  <a:pt x="443924" y="274092"/>
                  <a:pt x="442214" y="268737"/>
                </a:cubicBezTo>
                <a:cubicBezTo>
                  <a:pt x="440582" y="263305"/>
                  <a:pt x="430167" y="257872"/>
                  <a:pt x="430167" y="241265"/>
                </a:cubicBezTo>
                <a:cubicBezTo>
                  <a:pt x="430167" y="224657"/>
                  <a:pt x="468484" y="210144"/>
                  <a:pt x="468484" y="210144"/>
                </a:cubicBezTo>
                <a:close/>
                <a:moveTo>
                  <a:pt x="450155" y="167663"/>
                </a:moveTo>
                <a:cubicBezTo>
                  <a:pt x="450155" y="167663"/>
                  <a:pt x="461427" y="183505"/>
                  <a:pt x="451399" y="199736"/>
                </a:cubicBezTo>
                <a:cubicBezTo>
                  <a:pt x="441370" y="215966"/>
                  <a:pt x="415872" y="227071"/>
                  <a:pt x="415639" y="238409"/>
                </a:cubicBezTo>
                <a:cubicBezTo>
                  <a:pt x="415172" y="254174"/>
                  <a:pt x="426445" y="275840"/>
                  <a:pt x="426445" y="275840"/>
                </a:cubicBezTo>
                <a:cubicBezTo>
                  <a:pt x="426445" y="275840"/>
                  <a:pt x="395660" y="252077"/>
                  <a:pt x="405222" y="231342"/>
                </a:cubicBezTo>
                <a:cubicBezTo>
                  <a:pt x="414784" y="210530"/>
                  <a:pt x="439349" y="203463"/>
                  <a:pt x="446035" y="191426"/>
                </a:cubicBezTo>
                <a:cubicBezTo>
                  <a:pt x="452643" y="179312"/>
                  <a:pt x="450155" y="167663"/>
                  <a:pt x="450155" y="167663"/>
                </a:cubicBezTo>
                <a:close/>
                <a:moveTo>
                  <a:pt x="361303" y="72971"/>
                </a:moveTo>
                <a:cubicBezTo>
                  <a:pt x="360525" y="72971"/>
                  <a:pt x="359748" y="73049"/>
                  <a:pt x="358892" y="73204"/>
                </a:cubicBezTo>
                <a:lnTo>
                  <a:pt x="358892" y="342733"/>
                </a:lnTo>
                <a:cubicBezTo>
                  <a:pt x="365812" y="338541"/>
                  <a:pt x="384239" y="338075"/>
                  <a:pt x="386027" y="337842"/>
                </a:cubicBezTo>
                <a:cubicBezTo>
                  <a:pt x="386027" y="337842"/>
                  <a:pt x="366901" y="341180"/>
                  <a:pt x="367989" y="345372"/>
                </a:cubicBezTo>
                <a:cubicBezTo>
                  <a:pt x="369155" y="349486"/>
                  <a:pt x="404376" y="354222"/>
                  <a:pt x="436875" y="352514"/>
                </a:cubicBezTo>
                <a:cubicBezTo>
                  <a:pt x="469297" y="350884"/>
                  <a:pt x="489590" y="345372"/>
                  <a:pt x="491844" y="343121"/>
                </a:cubicBezTo>
                <a:cubicBezTo>
                  <a:pt x="494021" y="340947"/>
                  <a:pt x="492389" y="339007"/>
                  <a:pt x="492389" y="339007"/>
                </a:cubicBezTo>
                <a:cubicBezTo>
                  <a:pt x="492389" y="339007"/>
                  <a:pt x="497054" y="342034"/>
                  <a:pt x="493477" y="345916"/>
                </a:cubicBezTo>
                <a:cubicBezTo>
                  <a:pt x="489901" y="349797"/>
                  <a:pt x="467975" y="358957"/>
                  <a:pt x="417982" y="358957"/>
                </a:cubicBezTo>
                <a:cubicBezTo>
                  <a:pt x="381129" y="358957"/>
                  <a:pt x="364646" y="355774"/>
                  <a:pt x="358892" y="351194"/>
                </a:cubicBezTo>
                <a:lnTo>
                  <a:pt x="358892" y="531682"/>
                </a:lnTo>
                <a:cubicBezTo>
                  <a:pt x="359748" y="531837"/>
                  <a:pt x="360525" y="531993"/>
                  <a:pt x="361303" y="531993"/>
                </a:cubicBezTo>
                <a:lnTo>
                  <a:pt x="545258" y="531993"/>
                </a:lnTo>
                <a:cubicBezTo>
                  <a:pt x="554433" y="531993"/>
                  <a:pt x="561975" y="524463"/>
                  <a:pt x="561975" y="515302"/>
                </a:cubicBezTo>
                <a:lnTo>
                  <a:pt x="561975" y="89662"/>
                </a:lnTo>
                <a:cubicBezTo>
                  <a:pt x="561975" y="80424"/>
                  <a:pt x="554433" y="72971"/>
                  <a:pt x="545258" y="72971"/>
                </a:cubicBezTo>
                <a:close/>
                <a:moveTo>
                  <a:pt x="358892" y="0"/>
                </a:moveTo>
                <a:lnTo>
                  <a:pt x="358892" y="50769"/>
                </a:lnTo>
                <a:cubicBezTo>
                  <a:pt x="359748" y="50769"/>
                  <a:pt x="360525" y="50692"/>
                  <a:pt x="361303" y="50692"/>
                </a:cubicBezTo>
                <a:lnTo>
                  <a:pt x="545258" y="50692"/>
                </a:lnTo>
                <a:cubicBezTo>
                  <a:pt x="566717" y="50692"/>
                  <a:pt x="584211" y="68158"/>
                  <a:pt x="584211" y="89662"/>
                </a:cubicBezTo>
                <a:lnTo>
                  <a:pt x="584211" y="515225"/>
                </a:lnTo>
                <a:cubicBezTo>
                  <a:pt x="584211" y="536728"/>
                  <a:pt x="566717" y="554195"/>
                  <a:pt x="545258" y="554195"/>
                </a:cubicBezTo>
                <a:lnTo>
                  <a:pt x="361303" y="554195"/>
                </a:lnTo>
                <a:cubicBezTo>
                  <a:pt x="360525" y="554195"/>
                  <a:pt x="359748" y="554117"/>
                  <a:pt x="358892" y="554117"/>
                </a:cubicBezTo>
                <a:lnTo>
                  <a:pt x="358892" y="606439"/>
                </a:lnTo>
                <a:lnTo>
                  <a:pt x="0" y="557377"/>
                </a:lnTo>
                <a:lnTo>
                  <a:pt x="0" y="478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B3DF22C2-1051-AC33-881C-AD901845BEB7}"/>
              </a:ext>
            </a:extLst>
          </p:cNvPr>
          <p:cNvSpPr/>
          <p:nvPr/>
        </p:nvSpPr>
        <p:spPr>
          <a:xfrm>
            <a:off x="864026" y="4204574"/>
            <a:ext cx="2257011" cy="1334438"/>
          </a:xfrm>
          <a:prstGeom prst="roundRect">
            <a:avLst>
              <a:gd name="adj" fmla="val 7729"/>
            </a:avLst>
          </a:prstGeom>
          <a:noFill/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16B11C80-8E2B-27DA-2B1E-056429731CC8}"/>
              </a:ext>
            </a:extLst>
          </p:cNvPr>
          <p:cNvGrpSpPr/>
          <p:nvPr/>
        </p:nvGrpSpPr>
        <p:grpSpPr>
          <a:xfrm>
            <a:off x="1862881" y="4450505"/>
            <a:ext cx="742959" cy="814045"/>
            <a:chOff x="1862881" y="5202345"/>
            <a:chExt cx="742959" cy="814045"/>
          </a:xfrm>
        </p:grpSpPr>
        <p:sp>
          <p:nvSpPr>
            <p:cNvPr id="157" name="class-file-format-variant_29568">
              <a:extLst>
                <a:ext uri="{FF2B5EF4-FFF2-40B4-BE49-F238E27FC236}">
                  <a16:creationId xmlns:a16="http://schemas.microsoft.com/office/drawing/2014/main" id="{931120AA-A2CA-5C93-676D-3BB53DD66C86}"/>
                </a:ext>
              </a:extLst>
            </p:cNvPr>
            <p:cNvSpPr/>
            <p:nvPr/>
          </p:nvSpPr>
          <p:spPr>
            <a:xfrm>
              <a:off x="1862881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58" name="class-file-format-variant_29568">
              <a:extLst>
                <a:ext uri="{FF2B5EF4-FFF2-40B4-BE49-F238E27FC236}">
                  <a16:creationId xmlns:a16="http://schemas.microsoft.com/office/drawing/2014/main" id="{5C5C0460-1108-F100-2473-7729EDA14E14}"/>
                </a:ext>
              </a:extLst>
            </p:cNvPr>
            <p:cNvSpPr/>
            <p:nvPr/>
          </p:nvSpPr>
          <p:spPr>
            <a:xfrm>
              <a:off x="2363816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59" name="class-file-format-variant_29568">
              <a:extLst>
                <a:ext uri="{FF2B5EF4-FFF2-40B4-BE49-F238E27FC236}">
                  <a16:creationId xmlns:a16="http://schemas.microsoft.com/office/drawing/2014/main" id="{ED420586-CA94-C65B-FFE2-028CB89F6D7B}"/>
                </a:ext>
              </a:extLst>
            </p:cNvPr>
            <p:cNvSpPr/>
            <p:nvPr/>
          </p:nvSpPr>
          <p:spPr>
            <a:xfrm>
              <a:off x="1862881" y="5683267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60" name="class-file-format-variant_29568">
              <a:extLst>
                <a:ext uri="{FF2B5EF4-FFF2-40B4-BE49-F238E27FC236}">
                  <a16:creationId xmlns:a16="http://schemas.microsoft.com/office/drawing/2014/main" id="{E7FC70B5-6BC8-EE71-3FE9-82740615D8B3}"/>
                </a:ext>
              </a:extLst>
            </p:cNvPr>
            <p:cNvSpPr/>
            <p:nvPr/>
          </p:nvSpPr>
          <p:spPr>
            <a:xfrm>
              <a:off x="2363816" y="5681051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0682058C-DFD0-090E-2A06-144B5B01FC14}"/>
              </a:ext>
            </a:extLst>
          </p:cNvPr>
          <p:cNvGrpSpPr/>
          <p:nvPr/>
        </p:nvGrpSpPr>
        <p:grpSpPr>
          <a:xfrm>
            <a:off x="4341734" y="4081519"/>
            <a:ext cx="4633301" cy="1457493"/>
            <a:chOff x="4341734" y="4833359"/>
            <a:chExt cx="4633301" cy="1457493"/>
          </a:xfrm>
        </p:grpSpPr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46DA4163-084E-3C5E-0624-1F5FB0AD905E}"/>
                </a:ext>
              </a:extLst>
            </p:cNvPr>
            <p:cNvSpPr/>
            <p:nvPr/>
          </p:nvSpPr>
          <p:spPr>
            <a:xfrm>
              <a:off x="4341734" y="4885050"/>
              <a:ext cx="4633301" cy="1405802"/>
            </a:xfrm>
            <a:prstGeom prst="roundRect">
              <a:avLst>
                <a:gd name="adj" fmla="val 9964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0751770C-2215-F953-BA74-898859366F56}"/>
                </a:ext>
              </a:extLst>
            </p:cNvPr>
            <p:cNvSpPr txBox="1"/>
            <p:nvPr/>
          </p:nvSpPr>
          <p:spPr>
            <a:xfrm>
              <a:off x="4366649" y="4833359"/>
              <a:ext cx="1043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jvm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虚拟机</a:t>
              </a: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375A8B98-ED23-EE6F-0E8B-8E4364A1B35E}"/>
              </a:ext>
            </a:extLst>
          </p:cNvPr>
          <p:cNvGrpSpPr/>
          <p:nvPr/>
        </p:nvGrpSpPr>
        <p:grpSpPr>
          <a:xfrm>
            <a:off x="4341734" y="3747175"/>
            <a:ext cx="5638850" cy="2083383"/>
            <a:chOff x="4341734" y="4499015"/>
            <a:chExt cx="5638850" cy="2083383"/>
          </a:xfrm>
        </p:grpSpPr>
        <p:sp>
          <p:nvSpPr>
            <p:cNvPr id="163" name="矩形: 圆角 162">
              <a:extLst>
                <a:ext uri="{FF2B5EF4-FFF2-40B4-BE49-F238E27FC236}">
                  <a16:creationId xmlns:a16="http://schemas.microsoft.com/office/drawing/2014/main" id="{B4B1310F-5B7B-C104-16B2-E9416C2B159C}"/>
                </a:ext>
              </a:extLst>
            </p:cNvPr>
            <p:cNvSpPr/>
            <p:nvPr/>
          </p:nvSpPr>
          <p:spPr>
            <a:xfrm>
              <a:off x="4341734" y="4552035"/>
              <a:ext cx="5638850" cy="2030363"/>
            </a:xfrm>
            <a:prstGeom prst="roundRect">
              <a:avLst>
                <a:gd name="adj" fmla="val 8835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FAA92CFA-43E2-A7A7-148F-BD21A5062BFA}"/>
                </a:ext>
              </a:extLst>
            </p:cNvPr>
            <p:cNvSpPr txBox="1"/>
            <p:nvPr/>
          </p:nvSpPr>
          <p:spPr>
            <a:xfrm>
              <a:off x="4366649" y="4499015"/>
              <a:ext cx="902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操作系统</a:t>
              </a:r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B7922085-E87C-3DD7-D370-AB269B381B3B}"/>
              </a:ext>
            </a:extLst>
          </p:cNvPr>
          <p:cNvCxnSpPr>
            <a:cxnSpLocks/>
          </p:cNvCxnSpPr>
          <p:nvPr/>
        </p:nvCxnSpPr>
        <p:spPr>
          <a:xfrm>
            <a:off x="3057735" y="4855323"/>
            <a:ext cx="1283999" cy="0"/>
          </a:xfrm>
          <a:prstGeom prst="straightConnector1">
            <a:avLst/>
          </a:prstGeom>
          <a:ln w="66675">
            <a:gradFill flip="none" rotWithShape="1">
              <a:gsLst>
                <a:gs pos="0">
                  <a:schemeClr val="bg1"/>
                </a:gs>
                <a:gs pos="65000">
                  <a:schemeClr val="accent2">
                    <a:lumMod val="60000"/>
                    <a:lumOff val="40000"/>
                  </a:schemeClr>
                </a:gs>
                <a:gs pos="100000">
                  <a:srgbClr val="B60004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3110885-64E8-4A08-1A6E-ACE0B9DA5798}"/>
              </a:ext>
            </a:extLst>
          </p:cNvPr>
          <p:cNvGrpSpPr/>
          <p:nvPr/>
        </p:nvGrpSpPr>
        <p:grpSpPr>
          <a:xfrm>
            <a:off x="1862881" y="4450505"/>
            <a:ext cx="742959" cy="814045"/>
            <a:chOff x="1862881" y="5202345"/>
            <a:chExt cx="742959" cy="814045"/>
          </a:xfrm>
        </p:grpSpPr>
        <p:sp>
          <p:nvSpPr>
            <p:cNvPr id="175" name="class-file-format-variant_29568">
              <a:extLst>
                <a:ext uri="{FF2B5EF4-FFF2-40B4-BE49-F238E27FC236}">
                  <a16:creationId xmlns:a16="http://schemas.microsoft.com/office/drawing/2014/main" id="{1F7A62C4-841D-7FC4-0095-F9321E602877}"/>
                </a:ext>
              </a:extLst>
            </p:cNvPr>
            <p:cNvSpPr/>
            <p:nvPr/>
          </p:nvSpPr>
          <p:spPr>
            <a:xfrm>
              <a:off x="1862881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76" name="class-file-format-variant_29568">
              <a:extLst>
                <a:ext uri="{FF2B5EF4-FFF2-40B4-BE49-F238E27FC236}">
                  <a16:creationId xmlns:a16="http://schemas.microsoft.com/office/drawing/2014/main" id="{062162B1-2881-FDB7-19D1-FD1EEB1171A8}"/>
                </a:ext>
              </a:extLst>
            </p:cNvPr>
            <p:cNvSpPr/>
            <p:nvPr/>
          </p:nvSpPr>
          <p:spPr>
            <a:xfrm>
              <a:off x="2363816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77" name="class-file-format-variant_29568">
              <a:extLst>
                <a:ext uri="{FF2B5EF4-FFF2-40B4-BE49-F238E27FC236}">
                  <a16:creationId xmlns:a16="http://schemas.microsoft.com/office/drawing/2014/main" id="{319627BF-C8C5-3756-90B3-70D8A9AC048E}"/>
                </a:ext>
              </a:extLst>
            </p:cNvPr>
            <p:cNvSpPr/>
            <p:nvPr/>
          </p:nvSpPr>
          <p:spPr>
            <a:xfrm>
              <a:off x="1862881" y="5683267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78" name="class-file-format-variant_29568">
              <a:extLst>
                <a:ext uri="{FF2B5EF4-FFF2-40B4-BE49-F238E27FC236}">
                  <a16:creationId xmlns:a16="http://schemas.microsoft.com/office/drawing/2014/main" id="{27915335-9ED1-8239-CAF3-F076D7A04FF3}"/>
                </a:ext>
              </a:extLst>
            </p:cNvPr>
            <p:cNvSpPr/>
            <p:nvPr/>
          </p:nvSpPr>
          <p:spPr>
            <a:xfrm>
              <a:off x="2363816" y="5681051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B01DDE0D-F4A7-778F-4D84-0E044C37141E}"/>
              </a:ext>
            </a:extLst>
          </p:cNvPr>
          <p:cNvGrpSpPr/>
          <p:nvPr/>
        </p:nvGrpSpPr>
        <p:grpSpPr>
          <a:xfrm>
            <a:off x="5743662" y="4496097"/>
            <a:ext cx="2733968" cy="738664"/>
            <a:chOff x="5743662" y="5247937"/>
            <a:chExt cx="2733968" cy="738664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EB66894-6FB8-B589-B259-FF87C76738A7}"/>
                </a:ext>
              </a:extLst>
            </p:cNvPr>
            <p:cNvGrpSpPr/>
            <p:nvPr/>
          </p:nvGrpSpPr>
          <p:grpSpPr>
            <a:xfrm>
              <a:off x="7002095" y="5247937"/>
              <a:ext cx="1475535" cy="738664"/>
              <a:chOff x="6638987" y="5370080"/>
              <a:chExt cx="1475535" cy="738664"/>
            </a:xfrm>
          </p:grpSpPr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36A745BE-C410-673C-74AF-098D85082E6C}"/>
                  </a:ext>
                </a:extLst>
              </p:cNvPr>
              <p:cNvSpPr txBox="1"/>
              <p:nvPr/>
            </p:nvSpPr>
            <p:spPr>
              <a:xfrm>
                <a:off x="6638987" y="5587951"/>
                <a:ext cx="9925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操作系统指令</a:t>
                </a:r>
              </a:p>
            </p:txBody>
          </p:sp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D4E3773F-4CB4-2E03-2762-D32E9D3489A1}"/>
                  </a:ext>
                </a:extLst>
              </p:cNvPr>
              <p:cNvSpPr txBox="1"/>
              <p:nvPr/>
            </p:nvSpPr>
            <p:spPr>
              <a:xfrm>
                <a:off x="7525899" y="5370080"/>
                <a:ext cx="58862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指令一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指令二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指令三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……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D0AF964F-7BCA-D7F5-2B67-7FBEFEA44870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62" y="5607163"/>
              <a:ext cx="1283999" cy="0"/>
            </a:xfrm>
            <a:prstGeom prst="straightConnector1">
              <a:avLst/>
            </a:prstGeom>
            <a:ln w="66675">
              <a:gradFill flip="none" rotWithShape="1">
                <a:gsLst>
                  <a:gs pos="0">
                    <a:schemeClr val="bg1"/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B60004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ABBB761-599D-3695-155A-CC8CD623BC2A}"/>
              </a:ext>
            </a:extLst>
          </p:cNvPr>
          <p:cNvSpPr txBox="1"/>
          <p:nvPr/>
        </p:nvSpPr>
        <p:spPr>
          <a:xfrm>
            <a:off x="9410902" y="44494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效率低</a:t>
            </a:r>
            <a:endParaRPr lang="zh-CN" altLang="en-US" sz="36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956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0.25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63C5F89A-A205-7D4A-9B4D-B6CF05BBE57B}"/>
              </a:ext>
            </a:extLst>
          </p:cNvPr>
          <p:cNvSpPr/>
          <p:nvPr/>
        </p:nvSpPr>
        <p:spPr>
          <a:xfrm>
            <a:off x="864026" y="4564794"/>
            <a:ext cx="2257011" cy="1334438"/>
          </a:xfrm>
          <a:prstGeom prst="roundRect">
            <a:avLst>
              <a:gd name="adj" fmla="val 7729"/>
            </a:avLst>
          </a:prstGeom>
          <a:noFill/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4E72A06-4761-CE10-2834-7D2FBC974C79}"/>
              </a:ext>
            </a:extLst>
          </p:cNvPr>
          <p:cNvGrpSpPr/>
          <p:nvPr/>
        </p:nvGrpSpPr>
        <p:grpSpPr>
          <a:xfrm>
            <a:off x="4341734" y="4107395"/>
            <a:ext cx="5638850" cy="2083383"/>
            <a:chOff x="4341734" y="4499015"/>
            <a:chExt cx="5638850" cy="2083383"/>
          </a:xfrm>
        </p:grpSpPr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87CFF092-6B89-90DC-F8E8-782EB6B04728}"/>
                </a:ext>
              </a:extLst>
            </p:cNvPr>
            <p:cNvSpPr/>
            <p:nvPr/>
          </p:nvSpPr>
          <p:spPr>
            <a:xfrm>
              <a:off x="4341734" y="4552035"/>
              <a:ext cx="5638850" cy="2030363"/>
            </a:xfrm>
            <a:prstGeom prst="roundRect">
              <a:avLst>
                <a:gd name="adj" fmla="val 8835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FA5D99E-EEF4-D71D-BCBD-7AB898976592}"/>
                </a:ext>
              </a:extLst>
            </p:cNvPr>
            <p:cNvSpPr txBox="1"/>
            <p:nvPr/>
          </p:nvSpPr>
          <p:spPr>
            <a:xfrm>
              <a:off x="4366649" y="4499015"/>
              <a:ext cx="902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操作系统</a:t>
              </a:r>
            </a:p>
          </p:txBody>
        </p:sp>
      </p:grp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ABC22BE3-C091-F52F-D6FB-B2F60C2C73AA}"/>
              </a:ext>
            </a:extLst>
          </p:cNvPr>
          <p:cNvCxnSpPr>
            <a:cxnSpLocks/>
          </p:cNvCxnSpPr>
          <p:nvPr/>
        </p:nvCxnSpPr>
        <p:spPr>
          <a:xfrm>
            <a:off x="3057735" y="5215543"/>
            <a:ext cx="1283999" cy="0"/>
          </a:xfrm>
          <a:prstGeom prst="straightConnector1">
            <a:avLst/>
          </a:prstGeom>
          <a:ln w="66675">
            <a:gradFill flip="none" rotWithShape="1">
              <a:gsLst>
                <a:gs pos="0">
                  <a:schemeClr val="bg1"/>
                </a:gs>
                <a:gs pos="65000">
                  <a:schemeClr val="accent2">
                    <a:lumMod val="60000"/>
                    <a:lumOff val="40000"/>
                  </a:schemeClr>
                </a:gs>
                <a:gs pos="100000">
                  <a:srgbClr val="B60004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B49B03F5-3DCF-B309-4497-3A0C1D72A8DE}"/>
              </a:ext>
            </a:extLst>
          </p:cNvPr>
          <p:cNvGrpSpPr/>
          <p:nvPr/>
        </p:nvGrpSpPr>
        <p:grpSpPr>
          <a:xfrm>
            <a:off x="1512250" y="4856317"/>
            <a:ext cx="1475535" cy="738664"/>
            <a:chOff x="6638987" y="5370080"/>
            <a:chExt cx="1475535" cy="738664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A033BE9-3FC7-9F27-208E-CACC69214DA6}"/>
                </a:ext>
              </a:extLst>
            </p:cNvPr>
            <p:cNvSpPr txBox="1"/>
            <p:nvPr/>
          </p:nvSpPr>
          <p:spPr>
            <a:xfrm>
              <a:off x="6638987" y="5587951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操作系统指令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74B9A231-6165-7102-20F9-1F32BD9C2AB9}"/>
                </a:ext>
              </a:extLst>
            </p:cNvPr>
            <p:cNvSpPr txBox="1"/>
            <p:nvPr/>
          </p:nvSpPr>
          <p:spPr>
            <a:xfrm>
              <a:off x="7525899" y="5370080"/>
              <a:ext cx="58862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指令一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指令二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指令三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……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AE718E1-A137-E01C-558F-F64F3482CE5F}"/>
              </a:ext>
            </a:extLst>
          </p:cNvPr>
          <p:cNvGrpSpPr/>
          <p:nvPr/>
        </p:nvGrpSpPr>
        <p:grpSpPr>
          <a:xfrm>
            <a:off x="1512250" y="4856317"/>
            <a:ext cx="1475535" cy="738664"/>
            <a:chOff x="6638987" y="5370080"/>
            <a:chExt cx="1475535" cy="73866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91537011-D0FA-AF7C-D208-987FAAC7B44B}"/>
                </a:ext>
              </a:extLst>
            </p:cNvPr>
            <p:cNvSpPr txBox="1"/>
            <p:nvPr/>
          </p:nvSpPr>
          <p:spPr>
            <a:xfrm>
              <a:off x="6638987" y="5587951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操作系统指令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1B60FD35-4454-D898-ADA3-BDD3747BE0C6}"/>
                </a:ext>
              </a:extLst>
            </p:cNvPr>
            <p:cNvSpPr txBox="1"/>
            <p:nvPr/>
          </p:nvSpPr>
          <p:spPr>
            <a:xfrm>
              <a:off x="7525899" y="5370080"/>
              <a:ext cx="58862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指令一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指令二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指令三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……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126" name="exe-file-format-variant_29482">
            <a:extLst>
              <a:ext uri="{FF2B5EF4-FFF2-40B4-BE49-F238E27FC236}">
                <a16:creationId xmlns:a16="http://schemas.microsoft.com/office/drawing/2014/main" id="{1FA09E65-D4B4-BC2C-9777-B88AF98C828D}"/>
              </a:ext>
            </a:extLst>
          </p:cNvPr>
          <p:cNvSpPr/>
          <p:nvPr/>
        </p:nvSpPr>
        <p:spPr>
          <a:xfrm>
            <a:off x="892892" y="4875697"/>
            <a:ext cx="540751" cy="609685"/>
          </a:xfrm>
          <a:custGeom>
            <a:avLst/>
            <a:gdLst>
              <a:gd name="T0" fmla="*/ 5916 w 6504"/>
              <a:gd name="T1" fmla="*/ 2627 h 7344"/>
              <a:gd name="T2" fmla="*/ 5914 w 6504"/>
              <a:gd name="T3" fmla="*/ 1760 h 7344"/>
              <a:gd name="T4" fmla="*/ 4464 w 6504"/>
              <a:gd name="T5" fmla="*/ 49 h 7344"/>
              <a:gd name="T6" fmla="*/ 4435 w 6504"/>
              <a:gd name="T7" fmla="*/ 24 h 7344"/>
              <a:gd name="T8" fmla="*/ 4397 w 6504"/>
              <a:gd name="T9" fmla="*/ 7 h 7344"/>
              <a:gd name="T10" fmla="*/ 4356 w 6504"/>
              <a:gd name="T11" fmla="*/ 0 h 7344"/>
              <a:gd name="T12" fmla="*/ 588 w 6504"/>
              <a:gd name="T13" fmla="*/ 288 h 7344"/>
              <a:gd name="T14" fmla="*/ 412 w 6504"/>
              <a:gd name="T15" fmla="*/ 2627 h 7344"/>
              <a:gd name="T16" fmla="*/ 0 w 6504"/>
              <a:gd name="T17" fmla="*/ 5179 h 7344"/>
              <a:gd name="T18" fmla="*/ 588 w 6504"/>
              <a:gd name="T19" fmla="*/ 5591 h 7344"/>
              <a:gd name="T20" fmla="*/ 876 w 6504"/>
              <a:gd name="T21" fmla="*/ 7344 h 7344"/>
              <a:gd name="T22" fmla="*/ 5916 w 6504"/>
              <a:gd name="T23" fmla="*/ 7056 h 7344"/>
              <a:gd name="T24" fmla="*/ 6092 w 6504"/>
              <a:gd name="T25" fmla="*/ 5591 h 7344"/>
              <a:gd name="T26" fmla="*/ 6504 w 6504"/>
              <a:gd name="T27" fmla="*/ 3039 h 7344"/>
              <a:gd name="T28" fmla="*/ 876 w 6504"/>
              <a:gd name="T29" fmla="*/ 288 h 7344"/>
              <a:gd name="T30" fmla="*/ 4212 w 6504"/>
              <a:gd name="T31" fmla="*/ 1761 h 7344"/>
              <a:gd name="T32" fmla="*/ 5628 w 6504"/>
              <a:gd name="T33" fmla="*/ 1905 h 7344"/>
              <a:gd name="T34" fmla="*/ 876 w 6504"/>
              <a:gd name="T35" fmla="*/ 2627 h 7344"/>
              <a:gd name="T36" fmla="*/ 2271 w 6504"/>
              <a:gd name="T37" fmla="*/ 3042 h 7344"/>
              <a:gd name="T38" fmla="*/ 3018 w 6504"/>
              <a:gd name="T39" fmla="*/ 3434 h 7344"/>
              <a:gd name="T40" fmla="*/ 3187 w 6504"/>
              <a:gd name="T41" fmla="*/ 3792 h 7344"/>
              <a:gd name="T42" fmla="*/ 3515 w 6504"/>
              <a:gd name="T43" fmla="*/ 3042 h 7344"/>
              <a:gd name="T44" fmla="*/ 3464 w 6504"/>
              <a:gd name="T45" fmla="*/ 4092 h 7344"/>
              <a:gd name="T46" fmla="*/ 3541 w 6504"/>
              <a:gd name="T47" fmla="*/ 5192 h 7344"/>
              <a:gd name="T48" fmla="*/ 3155 w 6504"/>
              <a:gd name="T49" fmla="*/ 4417 h 7344"/>
              <a:gd name="T50" fmla="*/ 2983 w 6504"/>
              <a:gd name="T51" fmla="*/ 4803 h 7344"/>
              <a:gd name="T52" fmla="*/ 2249 w 6504"/>
              <a:gd name="T53" fmla="*/ 5192 h 7344"/>
              <a:gd name="T54" fmla="*/ 2271 w 6504"/>
              <a:gd name="T55" fmla="*/ 3042 h 7344"/>
              <a:gd name="T56" fmla="*/ 704 w 6504"/>
              <a:gd name="T57" fmla="*/ 3042 h 7344"/>
              <a:gd name="T58" fmla="*/ 2032 w 6504"/>
              <a:gd name="T59" fmla="*/ 3441 h 7344"/>
              <a:gd name="T60" fmla="*/ 1192 w 6504"/>
              <a:gd name="T61" fmla="*/ 3888 h 7344"/>
              <a:gd name="T62" fmla="*/ 1984 w 6504"/>
              <a:gd name="T63" fmla="*/ 4283 h 7344"/>
              <a:gd name="T64" fmla="*/ 1192 w 6504"/>
              <a:gd name="T65" fmla="*/ 4794 h 7344"/>
              <a:gd name="T66" fmla="*/ 2076 w 6504"/>
              <a:gd name="T67" fmla="*/ 5193 h 7344"/>
              <a:gd name="T68" fmla="*/ 704 w 6504"/>
              <a:gd name="T69" fmla="*/ 5192 h 7344"/>
              <a:gd name="T70" fmla="*/ 876 w 6504"/>
              <a:gd name="T71" fmla="*/ 6978 h 7344"/>
              <a:gd name="T72" fmla="*/ 5628 w 6504"/>
              <a:gd name="T73" fmla="*/ 5591 h 7344"/>
              <a:gd name="T74" fmla="*/ 5736 w 6504"/>
              <a:gd name="T75" fmla="*/ 5192 h 7344"/>
              <a:gd name="T76" fmla="*/ 4364 w 6504"/>
              <a:gd name="T77" fmla="*/ 3042 h 7344"/>
              <a:gd name="T78" fmla="*/ 5692 w 6504"/>
              <a:gd name="T79" fmla="*/ 3441 h 7344"/>
              <a:gd name="T80" fmla="*/ 4852 w 6504"/>
              <a:gd name="T81" fmla="*/ 3888 h 7344"/>
              <a:gd name="T82" fmla="*/ 5644 w 6504"/>
              <a:gd name="T83" fmla="*/ 4283 h 7344"/>
              <a:gd name="T84" fmla="*/ 4852 w 6504"/>
              <a:gd name="T85" fmla="*/ 4794 h 7344"/>
              <a:gd name="T86" fmla="*/ 5736 w 6504"/>
              <a:gd name="T87" fmla="*/ 5192 h 7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04" h="7344">
                <a:moveTo>
                  <a:pt x="6092" y="2627"/>
                </a:moveTo>
                <a:lnTo>
                  <a:pt x="5916" y="2627"/>
                </a:lnTo>
                <a:lnTo>
                  <a:pt x="5916" y="1776"/>
                </a:lnTo>
                <a:cubicBezTo>
                  <a:pt x="5916" y="1771"/>
                  <a:pt x="5915" y="1765"/>
                  <a:pt x="5914" y="1760"/>
                </a:cubicBezTo>
                <a:cubicBezTo>
                  <a:pt x="5914" y="1726"/>
                  <a:pt x="5903" y="1693"/>
                  <a:pt x="5880" y="1667"/>
                </a:cubicBezTo>
                <a:lnTo>
                  <a:pt x="4464" y="49"/>
                </a:lnTo>
                <a:cubicBezTo>
                  <a:pt x="4464" y="49"/>
                  <a:pt x="4463" y="49"/>
                  <a:pt x="4463" y="48"/>
                </a:cubicBezTo>
                <a:cubicBezTo>
                  <a:pt x="4455" y="39"/>
                  <a:pt x="4445" y="31"/>
                  <a:pt x="4435" y="24"/>
                </a:cubicBezTo>
                <a:cubicBezTo>
                  <a:pt x="4431" y="22"/>
                  <a:pt x="4428" y="20"/>
                  <a:pt x="4425" y="19"/>
                </a:cubicBezTo>
                <a:cubicBezTo>
                  <a:pt x="4416" y="14"/>
                  <a:pt x="4407" y="10"/>
                  <a:pt x="4397" y="7"/>
                </a:cubicBezTo>
                <a:cubicBezTo>
                  <a:pt x="4394" y="6"/>
                  <a:pt x="4392" y="5"/>
                  <a:pt x="4389" y="4"/>
                </a:cubicBezTo>
                <a:cubicBezTo>
                  <a:pt x="4378" y="2"/>
                  <a:pt x="4367" y="0"/>
                  <a:pt x="4356" y="0"/>
                </a:cubicBezTo>
                <a:lnTo>
                  <a:pt x="876" y="0"/>
                </a:lnTo>
                <a:cubicBezTo>
                  <a:pt x="717" y="0"/>
                  <a:pt x="588" y="129"/>
                  <a:pt x="588" y="288"/>
                </a:cubicBezTo>
                <a:lnTo>
                  <a:pt x="588" y="2627"/>
                </a:lnTo>
                <a:lnTo>
                  <a:pt x="412" y="2627"/>
                </a:lnTo>
                <a:cubicBezTo>
                  <a:pt x="184" y="2627"/>
                  <a:pt x="0" y="2811"/>
                  <a:pt x="0" y="3038"/>
                </a:cubicBezTo>
                <a:lnTo>
                  <a:pt x="0" y="5179"/>
                </a:lnTo>
                <a:cubicBezTo>
                  <a:pt x="0" y="5406"/>
                  <a:pt x="184" y="5591"/>
                  <a:pt x="412" y="5591"/>
                </a:cubicBezTo>
                <a:lnTo>
                  <a:pt x="588" y="5591"/>
                </a:lnTo>
                <a:lnTo>
                  <a:pt x="588" y="7056"/>
                </a:lnTo>
                <a:cubicBezTo>
                  <a:pt x="588" y="7215"/>
                  <a:pt x="717" y="7344"/>
                  <a:pt x="876" y="7344"/>
                </a:cubicBezTo>
                <a:lnTo>
                  <a:pt x="5628" y="7344"/>
                </a:lnTo>
                <a:cubicBezTo>
                  <a:pt x="5787" y="7344"/>
                  <a:pt x="5916" y="7215"/>
                  <a:pt x="5916" y="7056"/>
                </a:cubicBezTo>
                <a:lnTo>
                  <a:pt x="5916" y="5591"/>
                </a:lnTo>
                <a:lnTo>
                  <a:pt x="6092" y="5591"/>
                </a:lnTo>
                <a:cubicBezTo>
                  <a:pt x="6320" y="5591"/>
                  <a:pt x="6504" y="5406"/>
                  <a:pt x="6504" y="5179"/>
                </a:cubicBezTo>
                <a:lnTo>
                  <a:pt x="6504" y="3039"/>
                </a:lnTo>
                <a:cubicBezTo>
                  <a:pt x="6504" y="2811"/>
                  <a:pt x="6320" y="2627"/>
                  <a:pt x="6092" y="2627"/>
                </a:cubicBezTo>
                <a:close/>
                <a:moveTo>
                  <a:pt x="876" y="288"/>
                </a:moveTo>
                <a:lnTo>
                  <a:pt x="4212" y="288"/>
                </a:lnTo>
                <a:lnTo>
                  <a:pt x="4212" y="1761"/>
                </a:lnTo>
                <a:cubicBezTo>
                  <a:pt x="4212" y="1841"/>
                  <a:pt x="4276" y="1905"/>
                  <a:pt x="4356" y="1905"/>
                </a:cubicBezTo>
                <a:lnTo>
                  <a:pt x="5628" y="1905"/>
                </a:lnTo>
                <a:lnTo>
                  <a:pt x="5628" y="2627"/>
                </a:lnTo>
                <a:lnTo>
                  <a:pt x="876" y="2627"/>
                </a:lnTo>
                <a:lnTo>
                  <a:pt x="876" y="288"/>
                </a:lnTo>
                <a:close/>
                <a:moveTo>
                  <a:pt x="2271" y="3042"/>
                </a:moveTo>
                <a:lnTo>
                  <a:pt x="2829" y="3042"/>
                </a:lnTo>
                <a:lnTo>
                  <a:pt x="3018" y="3434"/>
                </a:lnTo>
                <a:cubicBezTo>
                  <a:pt x="3082" y="3565"/>
                  <a:pt x="3129" y="3670"/>
                  <a:pt x="3180" y="3792"/>
                </a:cubicBezTo>
                <a:lnTo>
                  <a:pt x="3187" y="3792"/>
                </a:lnTo>
                <a:cubicBezTo>
                  <a:pt x="3238" y="3655"/>
                  <a:pt x="3279" y="3559"/>
                  <a:pt x="3334" y="3434"/>
                </a:cubicBezTo>
                <a:lnTo>
                  <a:pt x="3515" y="3042"/>
                </a:lnTo>
                <a:lnTo>
                  <a:pt x="4071" y="3042"/>
                </a:lnTo>
                <a:lnTo>
                  <a:pt x="3464" y="4092"/>
                </a:lnTo>
                <a:lnTo>
                  <a:pt x="4102" y="5192"/>
                </a:lnTo>
                <a:lnTo>
                  <a:pt x="3541" y="5192"/>
                </a:lnTo>
                <a:lnTo>
                  <a:pt x="3346" y="4803"/>
                </a:lnTo>
                <a:cubicBezTo>
                  <a:pt x="3267" y="4653"/>
                  <a:pt x="3216" y="4542"/>
                  <a:pt x="3155" y="4417"/>
                </a:cubicBezTo>
                <a:lnTo>
                  <a:pt x="3149" y="4417"/>
                </a:lnTo>
                <a:cubicBezTo>
                  <a:pt x="3104" y="4542"/>
                  <a:pt x="3050" y="4653"/>
                  <a:pt x="2983" y="4803"/>
                </a:cubicBezTo>
                <a:lnTo>
                  <a:pt x="2804" y="5192"/>
                </a:lnTo>
                <a:lnTo>
                  <a:pt x="2249" y="5192"/>
                </a:lnTo>
                <a:lnTo>
                  <a:pt x="2871" y="4104"/>
                </a:lnTo>
                <a:lnTo>
                  <a:pt x="2271" y="3042"/>
                </a:lnTo>
                <a:close/>
                <a:moveTo>
                  <a:pt x="704" y="5192"/>
                </a:moveTo>
                <a:lnTo>
                  <a:pt x="704" y="3042"/>
                </a:lnTo>
                <a:lnTo>
                  <a:pt x="2032" y="3042"/>
                </a:lnTo>
                <a:lnTo>
                  <a:pt x="2032" y="3441"/>
                </a:lnTo>
                <a:lnTo>
                  <a:pt x="1192" y="3441"/>
                </a:lnTo>
                <a:lnTo>
                  <a:pt x="1192" y="3888"/>
                </a:lnTo>
                <a:lnTo>
                  <a:pt x="1984" y="3888"/>
                </a:lnTo>
                <a:lnTo>
                  <a:pt x="1984" y="4283"/>
                </a:lnTo>
                <a:lnTo>
                  <a:pt x="1192" y="4283"/>
                </a:lnTo>
                <a:lnTo>
                  <a:pt x="1192" y="4794"/>
                </a:lnTo>
                <a:lnTo>
                  <a:pt x="2076" y="4794"/>
                </a:lnTo>
                <a:lnTo>
                  <a:pt x="2076" y="5193"/>
                </a:lnTo>
                <a:lnTo>
                  <a:pt x="704" y="5193"/>
                </a:lnTo>
                <a:lnTo>
                  <a:pt x="704" y="5192"/>
                </a:lnTo>
                <a:close/>
                <a:moveTo>
                  <a:pt x="5628" y="6978"/>
                </a:moveTo>
                <a:lnTo>
                  <a:pt x="876" y="6978"/>
                </a:lnTo>
                <a:lnTo>
                  <a:pt x="876" y="5591"/>
                </a:lnTo>
                <a:lnTo>
                  <a:pt x="5628" y="5591"/>
                </a:lnTo>
                <a:lnTo>
                  <a:pt x="5628" y="6978"/>
                </a:lnTo>
                <a:close/>
                <a:moveTo>
                  <a:pt x="5736" y="5192"/>
                </a:moveTo>
                <a:lnTo>
                  <a:pt x="4364" y="5192"/>
                </a:lnTo>
                <a:lnTo>
                  <a:pt x="4364" y="3042"/>
                </a:lnTo>
                <a:lnTo>
                  <a:pt x="5692" y="3042"/>
                </a:lnTo>
                <a:lnTo>
                  <a:pt x="5692" y="3441"/>
                </a:lnTo>
                <a:lnTo>
                  <a:pt x="4852" y="3441"/>
                </a:lnTo>
                <a:lnTo>
                  <a:pt x="4852" y="3888"/>
                </a:lnTo>
                <a:lnTo>
                  <a:pt x="5644" y="3888"/>
                </a:lnTo>
                <a:lnTo>
                  <a:pt x="5644" y="4283"/>
                </a:lnTo>
                <a:lnTo>
                  <a:pt x="4852" y="4283"/>
                </a:lnTo>
                <a:lnTo>
                  <a:pt x="4852" y="4794"/>
                </a:lnTo>
                <a:lnTo>
                  <a:pt x="5736" y="4794"/>
                </a:lnTo>
                <a:lnTo>
                  <a:pt x="5736" y="5192"/>
                </a:lnTo>
                <a:lnTo>
                  <a:pt x="5736" y="5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27" name="app-file-symbol_29531">
            <a:extLst>
              <a:ext uri="{FF2B5EF4-FFF2-40B4-BE49-F238E27FC236}">
                <a16:creationId xmlns:a16="http://schemas.microsoft.com/office/drawing/2014/main" id="{C139B898-D1DC-63DD-5D81-85888AB07527}"/>
              </a:ext>
            </a:extLst>
          </p:cNvPr>
          <p:cNvSpPr/>
          <p:nvPr/>
        </p:nvSpPr>
        <p:spPr>
          <a:xfrm>
            <a:off x="892892" y="4875697"/>
            <a:ext cx="540751" cy="609685"/>
          </a:xfrm>
          <a:custGeom>
            <a:avLst/>
            <a:gdLst>
              <a:gd name="connsiteX0" fmla="*/ 72469 w 538061"/>
              <a:gd name="connsiteY0" fmla="*/ 461844 h 606651"/>
              <a:gd name="connsiteX1" fmla="*/ 72469 w 538061"/>
              <a:gd name="connsiteY1" fmla="*/ 576418 h 606651"/>
              <a:gd name="connsiteX2" fmla="*/ 465592 w 538061"/>
              <a:gd name="connsiteY2" fmla="*/ 576418 h 606651"/>
              <a:gd name="connsiteX3" fmla="*/ 465592 w 538061"/>
              <a:gd name="connsiteY3" fmla="*/ 461844 h 606651"/>
              <a:gd name="connsiteX4" fmla="*/ 115587 w 538061"/>
              <a:gd name="connsiteY4" fmla="*/ 276828 h 606651"/>
              <a:gd name="connsiteX5" fmla="*/ 116166 w 538061"/>
              <a:gd name="connsiteY5" fmla="*/ 276828 h 606651"/>
              <a:gd name="connsiteX6" fmla="*/ 125350 w 538061"/>
              <a:gd name="connsiteY6" fmla="*/ 311935 h 606651"/>
              <a:gd name="connsiteX7" fmla="*/ 136685 w 538061"/>
              <a:gd name="connsiteY7" fmla="*/ 350428 h 606651"/>
              <a:gd name="connsiteX8" fmla="*/ 96392 w 538061"/>
              <a:gd name="connsiteY8" fmla="*/ 350428 h 606651"/>
              <a:gd name="connsiteX9" fmla="*/ 107230 w 538061"/>
              <a:gd name="connsiteY9" fmla="*/ 311935 h 606651"/>
              <a:gd name="connsiteX10" fmla="*/ 115587 w 538061"/>
              <a:gd name="connsiteY10" fmla="*/ 276828 h 606651"/>
              <a:gd name="connsiteX11" fmla="*/ 439885 w 538061"/>
              <a:gd name="connsiteY11" fmla="*/ 275840 h 606651"/>
              <a:gd name="connsiteX12" fmla="*/ 472012 w 538061"/>
              <a:gd name="connsiteY12" fmla="*/ 302509 h 606651"/>
              <a:gd name="connsiteX13" fmla="*/ 436573 w 538061"/>
              <a:gd name="connsiteY13" fmla="*/ 332151 h 606651"/>
              <a:gd name="connsiteX14" fmla="*/ 422828 w 538061"/>
              <a:gd name="connsiteY14" fmla="*/ 331078 h 606651"/>
              <a:gd name="connsiteX15" fmla="*/ 422828 w 538061"/>
              <a:gd name="connsiteY15" fmla="*/ 277409 h 606651"/>
              <a:gd name="connsiteX16" fmla="*/ 439885 w 538061"/>
              <a:gd name="connsiteY16" fmla="*/ 275840 h 606651"/>
              <a:gd name="connsiteX17" fmla="*/ 282935 w 538061"/>
              <a:gd name="connsiteY17" fmla="*/ 275840 h 606651"/>
              <a:gd name="connsiteX18" fmla="*/ 315145 w 538061"/>
              <a:gd name="connsiteY18" fmla="*/ 302509 h 606651"/>
              <a:gd name="connsiteX19" fmla="*/ 279706 w 538061"/>
              <a:gd name="connsiteY19" fmla="*/ 332151 h 606651"/>
              <a:gd name="connsiteX20" fmla="*/ 265961 w 538061"/>
              <a:gd name="connsiteY20" fmla="*/ 331078 h 606651"/>
              <a:gd name="connsiteX21" fmla="*/ 265961 w 538061"/>
              <a:gd name="connsiteY21" fmla="*/ 277409 h 606651"/>
              <a:gd name="connsiteX22" fmla="*/ 282935 w 538061"/>
              <a:gd name="connsiteY22" fmla="*/ 275840 h 606651"/>
              <a:gd name="connsiteX23" fmla="*/ 90504 w 538061"/>
              <a:gd name="connsiteY23" fmla="*/ 246163 h 606651"/>
              <a:gd name="connsiteX24" fmla="*/ 34828 w 538061"/>
              <a:gd name="connsiteY24" fmla="*/ 427811 h 606651"/>
              <a:gd name="connsiteX25" fmla="*/ 77516 w 538061"/>
              <a:gd name="connsiteY25" fmla="*/ 427811 h 606651"/>
              <a:gd name="connsiteX26" fmla="*/ 90504 w 538061"/>
              <a:gd name="connsiteY26" fmla="*/ 381222 h 606651"/>
              <a:gd name="connsiteX27" fmla="*/ 142622 w 538061"/>
              <a:gd name="connsiteY27" fmla="*/ 381222 h 606651"/>
              <a:gd name="connsiteX28" fmla="*/ 156603 w 538061"/>
              <a:gd name="connsiteY28" fmla="*/ 427811 h 606651"/>
              <a:gd name="connsiteX29" fmla="*/ 200863 w 538061"/>
              <a:gd name="connsiteY29" fmla="*/ 427811 h 606651"/>
              <a:gd name="connsiteX30" fmla="*/ 144442 w 538061"/>
              <a:gd name="connsiteY30" fmla="*/ 246163 h 606651"/>
              <a:gd name="connsiteX31" fmla="*/ 437630 w 538061"/>
              <a:gd name="connsiteY31" fmla="*/ 244759 h 606651"/>
              <a:gd name="connsiteX32" fmla="*/ 382036 w 538061"/>
              <a:gd name="connsiteY32" fmla="*/ 248558 h 606651"/>
              <a:gd name="connsiteX33" fmla="*/ 382036 w 538061"/>
              <a:gd name="connsiteY33" fmla="*/ 427811 h 606651"/>
              <a:gd name="connsiteX34" fmla="*/ 422821 w 538061"/>
              <a:gd name="connsiteY34" fmla="*/ 427811 h 606651"/>
              <a:gd name="connsiteX35" fmla="*/ 422821 w 538061"/>
              <a:gd name="connsiteY35" fmla="*/ 362884 h 606651"/>
              <a:gd name="connsiteX36" fmla="*/ 436885 w 538061"/>
              <a:gd name="connsiteY36" fmla="*/ 363710 h 606651"/>
              <a:gd name="connsiteX37" fmla="*/ 495953 w 538061"/>
              <a:gd name="connsiteY37" fmla="*/ 344545 h 606651"/>
              <a:gd name="connsiteX38" fmla="*/ 512747 w 538061"/>
              <a:gd name="connsiteY38" fmla="*/ 301343 h 606651"/>
              <a:gd name="connsiteX39" fmla="*/ 493306 w 538061"/>
              <a:gd name="connsiteY39" fmla="*/ 259297 h 606651"/>
              <a:gd name="connsiteX40" fmla="*/ 437630 w 538061"/>
              <a:gd name="connsiteY40" fmla="*/ 244759 h 606651"/>
              <a:gd name="connsiteX41" fmla="*/ 280778 w 538061"/>
              <a:gd name="connsiteY41" fmla="*/ 244759 h 606651"/>
              <a:gd name="connsiteX42" fmla="*/ 225185 w 538061"/>
              <a:gd name="connsiteY42" fmla="*/ 248558 h 606651"/>
              <a:gd name="connsiteX43" fmla="*/ 225185 w 538061"/>
              <a:gd name="connsiteY43" fmla="*/ 427811 h 606651"/>
              <a:gd name="connsiteX44" fmla="*/ 265969 w 538061"/>
              <a:gd name="connsiteY44" fmla="*/ 427811 h 606651"/>
              <a:gd name="connsiteX45" fmla="*/ 265969 w 538061"/>
              <a:gd name="connsiteY45" fmla="*/ 362884 h 606651"/>
              <a:gd name="connsiteX46" fmla="*/ 280033 w 538061"/>
              <a:gd name="connsiteY46" fmla="*/ 363710 h 606651"/>
              <a:gd name="connsiteX47" fmla="*/ 339101 w 538061"/>
              <a:gd name="connsiteY47" fmla="*/ 344545 h 606651"/>
              <a:gd name="connsiteX48" fmla="*/ 355894 w 538061"/>
              <a:gd name="connsiteY48" fmla="*/ 301426 h 606651"/>
              <a:gd name="connsiteX49" fmla="*/ 336453 w 538061"/>
              <a:gd name="connsiteY49" fmla="*/ 259297 h 606651"/>
              <a:gd name="connsiteX50" fmla="*/ 280778 w 538061"/>
              <a:gd name="connsiteY50" fmla="*/ 244759 h 606651"/>
              <a:gd name="connsiteX51" fmla="*/ 72469 w 538061"/>
              <a:gd name="connsiteY51" fmla="*/ 23790 h 606651"/>
              <a:gd name="connsiteX52" fmla="*/ 72469 w 538061"/>
              <a:gd name="connsiteY52" fmla="*/ 217003 h 606651"/>
              <a:gd name="connsiteX53" fmla="*/ 465592 w 538061"/>
              <a:gd name="connsiteY53" fmla="*/ 217003 h 606651"/>
              <a:gd name="connsiteX54" fmla="*/ 465592 w 538061"/>
              <a:gd name="connsiteY54" fmla="*/ 157363 h 606651"/>
              <a:gd name="connsiteX55" fmla="*/ 360362 w 538061"/>
              <a:gd name="connsiteY55" fmla="*/ 157363 h 606651"/>
              <a:gd name="connsiteX56" fmla="*/ 348449 w 538061"/>
              <a:gd name="connsiteY56" fmla="*/ 145467 h 606651"/>
              <a:gd name="connsiteX57" fmla="*/ 348449 w 538061"/>
              <a:gd name="connsiteY57" fmla="*/ 23790 h 606651"/>
              <a:gd name="connsiteX58" fmla="*/ 72469 w 538061"/>
              <a:gd name="connsiteY58" fmla="*/ 0 h 606651"/>
              <a:gd name="connsiteX59" fmla="*/ 360362 w 538061"/>
              <a:gd name="connsiteY59" fmla="*/ 0 h 606651"/>
              <a:gd name="connsiteX60" fmla="*/ 363092 w 538061"/>
              <a:gd name="connsiteY60" fmla="*/ 330 h 606651"/>
              <a:gd name="connsiteX61" fmla="*/ 363753 w 538061"/>
              <a:gd name="connsiteY61" fmla="*/ 578 h 606651"/>
              <a:gd name="connsiteX62" fmla="*/ 366070 w 538061"/>
              <a:gd name="connsiteY62" fmla="*/ 1569 h 606651"/>
              <a:gd name="connsiteX63" fmla="*/ 366897 w 538061"/>
              <a:gd name="connsiteY63" fmla="*/ 1983 h 606651"/>
              <a:gd name="connsiteX64" fmla="*/ 369214 w 538061"/>
              <a:gd name="connsiteY64" fmla="*/ 3965 h 606651"/>
              <a:gd name="connsiteX65" fmla="*/ 369296 w 538061"/>
              <a:gd name="connsiteY65" fmla="*/ 4048 h 606651"/>
              <a:gd name="connsiteX66" fmla="*/ 486439 w 538061"/>
              <a:gd name="connsiteY66" fmla="*/ 137703 h 606651"/>
              <a:gd name="connsiteX67" fmla="*/ 489252 w 538061"/>
              <a:gd name="connsiteY67" fmla="*/ 145385 h 606651"/>
              <a:gd name="connsiteX68" fmla="*/ 489417 w 538061"/>
              <a:gd name="connsiteY68" fmla="*/ 146706 h 606651"/>
              <a:gd name="connsiteX69" fmla="*/ 489417 w 538061"/>
              <a:gd name="connsiteY69" fmla="*/ 217003 h 606651"/>
              <a:gd name="connsiteX70" fmla="*/ 503977 w 538061"/>
              <a:gd name="connsiteY70" fmla="*/ 217003 h 606651"/>
              <a:gd name="connsiteX71" fmla="*/ 538061 w 538061"/>
              <a:gd name="connsiteY71" fmla="*/ 250954 h 606651"/>
              <a:gd name="connsiteX72" fmla="*/ 538061 w 538061"/>
              <a:gd name="connsiteY72" fmla="*/ 427811 h 606651"/>
              <a:gd name="connsiteX73" fmla="*/ 503977 w 538061"/>
              <a:gd name="connsiteY73" fmla="*/ 461844 h 606651"/>
              <a:gd name="connsiteX74" fmla="*/ 489417 w 538061"/>
              <a:gd name="connsiteY74" fmla="*/ 461844 h 606651"/>
              <a:gd name="connsiteX75" fmla="*/ 489417 w 538061"/>
              <a:gd name="connsiteY75" fmla="*/ 582861 h 606651"/>
              <a:gd name="connsiteX76" fmla="*/ 465592 w 538061"/>
              <a:gd name="connsiteY76" fmla="*/ 606651 h 606651"/>
              <a:gd name="connsiteX77" fmla="*/ 72469 w 538061"/>
              <a:gd name="connsiteY77" fmla="*/ 606651 h 606651"/>
              <a:gd name="connsiteX78" fmla="*/ 48644 w 538061"/>
              <a:gd name="connsiteY78" fmla="*/ 582861 h 606651"/>
              <a:gd name="connsiteX79" fmla="*/ 48644 w 538061"/>
              <a:gd name="connsiteY79" fmla="*/ 461844 h 606651"/>
              <a:gd name="connsiteX80" fmla="*/ 34084 w 538061"/>
              <a:gd name="connsiteY80" fmla="*/ 461844 h 606651"/>
              <a:gd name="connsiteX81" fmla="*/ 0 w 538061"/>
              <a:gd name="connsiteY81" fmla="*/ 427811 h 606651"/>
              <a:gd name="connsiteX82" fmla="*/ 0 w 538061"/>
              <a:gd name="connsiteY82" fmla="*/ 250954 h 606651"/>
              <a:gd name="connsiteX83" fmla="*/ 34084 w 538061"/>
              <a:gd name="connsiteY83" fmla="*/ 217003 h 606651"/>
              <a:gd name="connsiteX84" fmla="*/ 48644 w 538061"/>
              <a:gd name="connsiteY84" fmla="*/ 217003 h 606651"/>
              <a:gd name="connsiteX85" fmla="*/ 48644 w 538061"/>
              <a:gd name="connsiteY85" fmla="*/ 23790 h 606651"/>
              <a:gd name="connsiteX86" fmla="*/ 72469 w 538061"/>
              <a:gd name="connsiteY86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38061" h="606651">
                <a:moveTo>
                  <a:pt x="72469" y="461844"/>
                </a:moveTo>
                <a:lnTo>
                  <a:pt x="72469" y="576418"/>
                </a:lnTo>
                <a:lnTo>
                  <a:pt x="465592" y="576418"/>
                </a:lnTo>
                <a:lnTo>
                  <a:pt x="465592" y="461844"/>
                </a:lnTo>
                <a:close/>
                <a:moveTo>
                  <a:pt x="115587" y="276828"/>
                </a:moveTo>
                <a:lnTo>
                  <a:pt x="116166" y="276828"/>
                </a:lnTo>
                <a:cubicBezTo>
                  <a:pt x="118814" y="287649"/>
                  <a:pt x="122040" y="301114"/>
                  <a:pt x="125350" y="311935"/>
                </a:cubicBezTo>
                <a:lnTo>
                  <a:pt x="136685" y="350428"/>
                </a:lnTo>
                <a:lnTo>
                  <a:pt x="96392" y="350428"/>
                </a:lnTo>
                <a:lnTo>
                  <a:pt x="107230" y="311935"/>
                </a:lnTo>
                <a:cubicBezTo>
                  <a:pt x="110209" y="301361"/>
                  <a:pt x="112939" y="287649"/>
                  <a:pt x="115587" y="276828"/>
                </a:cubicBezTo>
                <a:close/>
                <a:moveTo>
                  <a:pt x="439885" y="275840"/>
                </a:moveTo>
                <a:cubicBezTo>
                  <a:pt x="460420" y="275840"/>
                  <a:pt x="472012" y="285748"/>
                  <a:pt x="472012" y="302509"/>
                </a:cubicBezTo>
                <a:cubicBezTo>
                  <a:pt x="472012" y="321087"/>
                  <a:pt x="458516" y="332151"/>
                  <a:pt x="436573" y="332151"/>
                </a:cubicBezTo>
                <a:cubicBezTo>
                  <a:pt x="430694" y="332151"/>
                  <a:pt x="426306" y="331821"/>
                  <a:pt x="422828" y="331078"/>
                </a:cubicBezTo>
                <a:lnTo>
                  <a:pt x="422828" y="277409"/>
                </a:lnTo>
                <a:cubicBezTo>
                  <a:pt x="425809" y="276583"/>
                  <a:pt x="431440" y="275840"/>
                  <a:pt x="439885" y="275840"/>
                </a:cubicBezTo>
                <a:close/>
                <a:moveTo>
                  <a:pt x="282935" y="275840"/>
                </a:moveTo>
                <a:cubicBezTo>
                  <a:pt x="303553" y="275840"/>
                  <a:pt x="315145" y="285748"/>
                  <a:pt x="315145" y="302509"/>
                </a:cubicBezTo>
                <a:cubicBezTo>
                  <a:pt x="315145" y="321087"/>
                  <a:pt x="301648" y="332151"/>
                  <a:pt x="279706" y="332151"/>
                </a:cubicBezTo>
                <a:cubicBezTo>
                  <a:pt x="273827" y="332151"/>
                  <a:pt x="269438" y="331821"/>
                  <a:pt x="265961" y="331078"/>
                </a:cubicBezTo>
                <a:lnTo>
                  <a:pt x="265961" y="277409"/>
                </a:lnTo>
                <a:cubicBezTo>
                  <a:pt x="268942" y="276583"/>
                  <a:pt x="274572" y="275840"/>
                  <a:pt x="282935" y="275840"/>
                </a:cubicBezTo>
                <a:close/>
                <a:moveTo>
                  <a:pt x="90504" y="246163"/>
                </a:moveTo>
                <a:lnTo>
                  <a:pt x="34828" y="427811"/>
                </a:lnTo>
                <a:lnTo>
                  <a:pt x="77516" y="427811"/>
                </a:lnTo>
                <a:lnTo>
                  <a:pt x="90504" y="381222"/>
                </a:lnTo>
                <a:lnTo>
                  <a:pt x="142622" y="381222"/>
                </a:lnTo>
                <a:lnTo>
                  <a:pt x="156603" y="427811"/>
                </a:lnTo>
                <a:lnTo>
                  <a:pt x="200863" y="427811"/>
                </a:lnTo>
                <a:lnTo>
                  <a:pt x="144442" y="246163"/>
                </a:lnTo>
                <a:close/>
                <a:moveTo>
                  <a:pt x="437630" y="244759"/>
                </a:moveTo>
                <a:cubicBezTo>
                  <a:pt x="412563" y="244759"/>
                  <a:pt x="394694" y="246411"/>
                  <a:pt x="382036" y="248558"/>
                </a:cubicBezTo>
                <a:lnTo>
                  <a:pt x="382036" y="427811"/>
                </a:lnTo>
                <a:lnTo>
                  <a:pt x="422821" y="427811"/>
                </a:lnTo>
                <a:lnTo>
                  <a:pt x="422821" y="362884"/>
                </a:lnTo>
                <a:cubicBezTo>
                  <a:pt x="426544" y="363379"/>
                  <a:pt x="431425" y="363710"/>
                  <a:pt x="436885" y="363710"/>
                </a:cubicBezTo>
                <a:cubicBezTo>
                  <a:pt x="461124" y="363710"/>
                  <a:pt x="481972" y="357762"/>
                  <a:pt x="495953" y="344545"/>
                </a:cubicBezTo>
                <a:cubicBezTo>
                  <a:pt x="506790" y="334302"/>
                  <a:pt x="512747" y="319186"/>
                  <a:pt x="512747" y="301343"/>
                </a:cubicBezTo>
                <a:cubicBezTo>
                  <a:pt x="512747" y="283583"/>
                  <a:pt x="504887" y="268466"/>
                  <a:pt x="493306" y="259297"/>
                </a:cubicBezTo>
                <a:cubicBezTo>
                  <a:pt x="481145" y="249632"/>
                  <a:pt x="463027" y="244759"/>
                  <a:pt x="437630" y="244759"/>
                </a:cubicBezTo>
                <a:close/>
                <a:moveTo>
                  <a:pt x="280778" y="244759"/>
                </a:moveTo>
                <a:cubicBezTo>
                  <a:pt x="255711" y="244759"/>
                  <a:pt x="237925" y="246411"/>
                  <a:pt x="225185" y="248558"/>
                </a:cubicBezTo>
                <a:lnTo>
                  <a:pt x="225185" y="427811"/>
                </a:lnTo>
                <a:lnTo>
                  <a:pt x="265969" y="427811"/>
                </a:lnTo>
                <a:lnTo>
                  <a:pt x="265969" y="362884"/>
                </a:lnTo>
                <a:cubicBezTo>
                  <a:pt x="269692" y="363379"/>
                  <a:pt x="274573" y="363710"/>
                  <a:pt x="280033" y="363710"/>
                </a:cubicBezTo>
                <a:cubicBezTo>
                  <a:pt x="304272" y="363710"/>
                  <a:pt x="325120" y="357762"/>
                  <a:pt x="339101" y="344545"/>
                </a:cubicBezTo>
                <a:cubicBezTo>
                  <a:pt x="349938" y="334302"/>
                  <a:pt x="355894" y="319186"/>
                  <a:pt x="355894" y="301426"/>
                </a:cubicBezTo>
                <a:cubicBezTo>
                  <a:pt x="355894" y="283583"/>
                  <a:pt x="348035" y="268466"/>
                  <a:pt x="336453" y="259297"/>
                </a:cubicBezTo>
                <a:cubicBezTo>
                  <a:pt x="324292" y="249632"/>
                  <a:pt x="306175" y="244759"/>
                  <a:pt x="280778" y="244759"/>
                </a:cubicBezTo>
                <a:close/>
                <a:moveTo>
                  <a:pt x="72469" y="23790"/>
                </a:moveTo>
                <a:lnTo>
                  <a:pt x="72469" y="217003"/>
                </a:lnTo>
                <a:lnTo>
                  <a:pt x="465592" y="217003"/>
                </a:lnTo>
                <a:lnTo>
                  <a:pt x="465592" y="157363"/>
                </a:lnTo>
                <a:lnTo>
                  <a:pt x="360362" y="157363"/>
                </a:lnTo>
                <a:cubicBezTo>
                  <a:pt x="353743" y="157363"/>
                  <a:pt x="348449" y="152076"/>
                  <a:pt x="348449" y="145467"/>
                </a:cubicBezTo>
                <a:lnTo>
                  <a:pt x="348449" y="23790"/>
                </a:lnTo>
                <a:close/>
                <a:moveTo>
                  <a:pt x="72469" y="0"/>
                </a:moveTo>
                <a:lnTo>
                  <a:pt x="360362" y="0"/>
                </a:lnTo>
                <a:cubicBezTo>
                  <a:pt x="361272" y="0"/>
                  <a:pt x="362182" y="165"/>
                  <a:pt x="363092" y="330"/>
                </a:cubicBezTo>
                <a:cubicBezTo>
                  <a:pt x="363340" y="413"/>
                  <a:pt x="363505" y="496"/>
                  <a:pt x="363753" y="578"/>
                </a:cubicBezTo>
                <a:cubicBezTo>
                  <a:pt x="364581" y="826"/>
                  <a:pt x="365325" y="1156"/>
                  <a:pt x="366070" y="1569"/>
                </a:cubicBezTo>
                <a:cubicBezTo>
                  <a:pt x="366318" y="1652"/>
                  <a:pt x="366566" y="1817"/>
                  <a:pt x="366897" y="1983"/>
                </a:cubicBezTo>
                <a:cubicBezTo>
                  <a:pt x="367724" y="2561"/>
                  <a:pt x="368552" y="3222"/>
                  <a:pt x="369214" y="3965"/>
                </a:cubicBezTo>
                <a:cubicBezTo>
                  <a:pt x="369214" y="4048"/>
                  <a:pt x="369296" y="4048"/>
                  <a:pt x="369296" y="4048"/>
                </a:cubicBezTo>
                <a:lnTo>
                  <a:pt x="486439" y="137703"/>
                </a:lnTo>
                <a:cubicBezTo>
                  <a:pt x="488342" y="139850"/>
                  <a:pt x="489252" y="142576"/>
                  <a:pt x="489252" y="145385"/>
                </a:cubicBezTo>
                <a:cubicBezTo>
                  <a:pt x="489335" y="145798"/>
                  <a:pt x="489417" y="146293"/>
                  <a:pt x="489417" y="146706"/>
                </a:cubicBezTo>
                <a:lnTo>
                  <a:pt x="489417" y="217003"/>
                </a:lnTo>
                <a:lnTo>
                  <a:pt x="503977" y="217003"/>
                </a:lnTo>
                <a:cubicBezTo>
                  <a:pt x="522839" y="217003"/>
                  <a:pt x="538061" y="232203"/>
                  <a:pt x="538061" y="250954"/>
                </a:cubicBezTo>
                <a:lnTo>
                  <a:pt x="538061" y="427811"/>
                </a:lnTo>
                <a:cubicBezTo>
                  <a:pt x="538061" y="446563"/>
                  <a:pt x="522839" y="461844"/>
                  <a:pt x="503977" y="461844"/>
                </a:cubicBezTo>
                <a:lnTo>
                  <a:pt x="489417" y="461844"/>
                </a:lnTo>
                <a:lnTo>
                  <a:pt x="489417" y="582861"/>
                </a:lnTo>
                <a:cubicBezTo>
                  <a:pt x="489417" y="595995"/>
                  <a:pt x="478745" y="606651"/>
                  <a:pt x="465592" y="606651"/>
                </a:cubicBezTo>
                <a:lnTo>
                  <a:pt x="72469" y="606651"/>
                </a:lnTo>
                <a:cubicBezTo>
                  <a:pt x="59316" y="606651"/>
                  <a:pt x="48644" y="595995"/>
                  <a:pt x="48644" y="582861"/>
                </a:cubicBezTo>
                <a:lnTo>
                  <a:pt x="48644" y="461844"/>
                </a:lnTo>
                <a:lnTo>
                  <a:pt x="34084" y="461844"/>
                </a:lnTo>
                <a:cubicBezTo>
                  <a:pt x="15222" y="461844"/>
                  <a:pt x="0" y="446563"/>
                  <a:pt x="0" y="427811"/>
                </a:cubicBezTo>
                <a:lnTo>
                  <a:pt x="0" y="250954"/>
                </a:lnTo>
                <a:cubicBezTo>
                  <a:pt x="0" y="232203"/>
                  <a:pt x="15222" y="217003"/>
                  <a:pt x="34084" y="217003"/>
                </a:cubicBezTo>
                <a:lnTo>
                  <a:pt x="48644" y="217003"/>
                </a:lnTo>
                <a:lnTo>
                  <a:pt x="48644" y="23790"/>
                </a:lnTo>
                <a:cubicBezTo>
                  <a:pt x="48644" y="10656"/>
                  <a:pt x="59316" y="0"/>
                  <a:pt x="72469" y="0"/>
                </a:cubicBezTo>
                <a:close/>
              </a:path>
            </a:pathLst>
          </a:cu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28" name="app-file-symbol_29531">
            <a:extLst>
              <a:ext uri="{FF2B5EF4-FFF2-40B4-BE49-F238E27FC236}">
                <a16:creationId xmlns:a16="http://schemas.microsoft.com/office/drawing/2014/main" id="{39D36432-855A-539B-104F-F7E0B05D1210}"/>
              </a:ext>
            </a:extLst>
          </p:cNvPr>
          <p:cNvSpPr/>
          <p:nvPr/>
        </p:nvSpPr>
        <p:spPr>
          <a:xfrm>
            <a:off x="892892" y="4875697"/>
            <a:ext cx="540738" cy="609685"/>
          </a:xfrm>
          <a:custGeom>
            <a:avLst/>
            <a:gdLst>
              <a:gd name="T0" fmla="*/ 5889 w 6474"/>
              <a:gd name="T1" fmla="*/ 2615 h 7311"/>
              <a:gd name="T2" fmla="*/ 5888 w 6474"/>
              <a:gd name="T3" fmla="*/ 1752 h 7311"/>
              <a:gd name="T4" fmla="*/ 4444 w 6474"/>
              <a:gd name="T5" fmla="*/ 49 h 7311"/>
              <a:gd name="T6" fmla="*/ 4414 w 6474"/>
              <a:gd name="T7" fmla="*/ 24 h 7311"/>
              <a:gd name="T8" fmla="*/ 4377 w 6474"/>
              <a:gd name="T9" fmla="*/ 7 h 7311"/>
              <a:gd name="T10" fmla="*/ 4336 w 6474"/>
              <a:gd name="T11" fmla="*/ 0 h 7311"/>
              <a:gd name="T12" fmla="*/ 585 w 6474"/>
              <a:gd name="T13" fmla="*/ 287 h 7311"/>
              <a:gd name="T14" fmla="*/ 410 w 6474"/>
              <a:gd name="T15" fmla="*/ 2615 h 7311"/>
              <a:gd name="T16" fmla="*/ 0 w 6474"/>
              <a:gd name="T17" fmla="*/ 5155 h 7311"/>
              <a:gd name="T18" fmla="*/ 585 w 6474"/>
              <a:gd name="T19" fmla="*/ 5565 h 7311"/>
              <a:gd name="T20" fmla="*/ 872 w 6474"/>
              <a:gd name="T21" fmla="*/ 7311 h 7311"/>
              <a:gd name="T22" fmla="*/ 5889 w 6474"/>
              <a:gd name="T23" fmla="*/ 7024 h 7311"/>
              <a:gd name="T24" fmla="*/ 6065 w 6474"/>
              <a:gd name="T25" fmla="*/ 5565 h 7311"/>
              <a:gd name="T26" fmla="*/ 6474 w 6474"/>
              <a:gd name="T27" fmla="*/ 3025 h 7311"/>
              <a:gd name="T28" fmla="*/ 872 w 6474"/>
              <a:gd name="T29" fmla="*/ 287 h 7311"/>
              <a:gd name="T30" fmla="*/ 4193 w 6474"/>
              <a:gd name="T31" fmla="*/ 1754 h 7311"/>
              <a:gd name="T32" fmla="*/ 5602 w 6474"/>
              <a:gd name="T33" fmla="*/ 1897 h 7311"/>
              <a:gd name="T34" fmla="*/ 872 w 6474"/>
              <a:gd name="T35" fmla="*/ 2615 h 7311"/>
              <a:gd name="T36" fmla="*/ 4028 w 6474"/>
              <a:gd name="T37" fmla="*/ 4675 h 7311"/>
              <a:gd name="T38" fmla="*/ 2691 w 6474"/>
              <a:gd name="T39" fmla="*/ 5082 h 7311"/>
              <a:gd name="T40" fmla="*/ 3177 w 6474"/>
              <a:gd name="T41" fmla="*/ 2941 h 7311"/>
              <a:gd name="T42" fmla="*/ 4028 w 6474"/>
              <a:gd name="T43" fmla="*/ 4675 h 7311"/>
              <a:gd name="T44" fmla="*/ 2268 w 6474"/>
              <a:gd name="T45" fmla="*/ 3783 h 7311"/>
              <a:gd name="T46" fmla="*/ 1480 w 6474"/>
              <a:gd name="T47" fmla="*/ 4176 h 7311"/>
              <a:gd name="T48" fmla="*/ 2360 w 6474"/>
              <a:gd name="T49" fmla="*/ 4685 h 7311"/>
              <a:gd name="T50" fmla="*/ 994 w 6474"/>
              <a:gd name="T51" fmla="*/ 5082 h 7311"/>
              <a:gd name="T52" fmla="*/ 2316 w 6474"/>
              <a:gd name="T53" fmla="*/ 2941 h 7311"/>
              <a:gd name="T54" fmla="*/ 1480 w 6474"/>
              <a:gd name="T55" fmla="*/ 3338 h 7311"/>
              <a:gd name="T56" fmla="*/ 2268 w 6474"/>
              <a:gd name="T57" fmla="*/ 3783 h 7311"/>
              <a:gd name="T58" fmla="*/ 872 w 6474"/>
              <a:gd name="T59" fmla="*/ 6946 h 7311"/>
              <a:gd name="T60" fmla="*/ 5602 w 6474"/>
              <a:gd name="T61" fmla="*/ 5565 h 7311"/>
              <a:gd name="T62" fmla="*/ 5622 w 6474"/>
              <a:gd name="T63" fmla="*/ 3338 h 7311"/>
              <a:gd name="T64" fmla="*/ 4800 w 6474"/>
              <a:gd name="T65" fmla="*/ 3827 h 7311"/>
              <a:gd name="T66" fmla="*/ 5568 w 6474"/>
              <a:gd name="T67" fmla="*/ 4221 h 7311"/>
              <a:gd name="T68" fmla="*/ 4800 w 6474"/>
              <a:gd name="T69" fmla="*/ 5082 h 7311"/>
              <a:gd name="T70" fmla="*/ 4314 w 6474"/>
              <a:gd name="T71" fmla="*/ 2941 h 7311"/>
              <a:gd name="T72" fmla="*/ 5622 w 6474"/>
              <a:gd name="T73" fmla="*/ 3338 h 7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474" h="7311">
                <a:moveTo>
                  <a:pt x="6065" y="2615"/>
                </a:moveTo>
                <a:lnTo>
                  <a:pt x="5889" y="2615"/>
                </a:lnTo>
                <a:lnTo>
                  <a:pt x="5889" y="1768"/>
                </a:lnTo>
                <a:cubicBezTo>
                  <a:pt x="5889" y="1763"/>
                  <a:pt x="5888" y="1757"/>
                  <a:pt x="5888" y="1752"/>
                </a:cubicBezTo>
                <a:cubicBezTo>
                  <a:pt x="5887" y="1718"/>
                  <a:pt x="5877" y="1685"/>
                  <a:pt x="5854" y="1659"/>
                </a:cubicBezTo>
                <a:lnTo>
                  <a:pt x="4444" y="49"/>
                </a:lnTo>
                <a:cubicBezTo>
                  <a:pt x="4444" y="49"/>
                  <a:pt x="4443" y="48"/>
                  <a:pt x="4443" y="48"/>
                </a:cubicBezTo>
                <a:cubicBezTo>
                  <a:pt x="4435" y="39"/>
                  <a:pt x="4425" y="31"/>
                  <a:pt x="4414" y="24"/>
                </a:cubicBezTo>
                <a:cubicBezTo>
                  <a:pt x="4411" y="22"/>
                  <a:pt x="4408" y="20"/>
                  <a:pt x="4405" y="18"/>
                </a:cubicBezTo>
                <a:cubicBezTo>
                  <a:pt x="4396" y="14"/>
                  <a:pt x="4387" y="10"/>
                  <a:pt x="4377" y="7"/>
                </a:cubicBezTo>
                <a:cubicBezTo>
                  <a:pt x="4374" y="6"/>
                  <a:pt x="4372" y="5"/>
                  <a:pt x="4369" y="4"/>
                </a:cubicBezTo>
                <a:cubicBezTo>
                  <a:pt x="4358" y="2"/>
                  <a:pt x="4347" y="0"/>
                  <a:pt x="4336" y="0"/>
                </a:cubicBezTo>
                <a:lnTo>
                  <a:pt x="872" y="0"/>
                </a:lnTo>
                <a:cubicBezTo>
                  <a:pt x="714" y="0"/>
                  <a:pt x="585" y="129"/>
                  <a:pt x="585" y="287"/>
                </a:cubicBezTo>
                <a:lnTo>
                  <a:pt x="585" y="2615"/>
                </a:lnTo>
                <a:lnTo>
                  <a:pt x="410" y="2615"/>
                </a:lnTo>
                <a:cubicBezTo>
                  <a:pt x="184" y="2615"/>
                  <a:pt x="0" y="2798"/>
                  <a:pt x="0" y="3025"/>
                </a:cubicBezTo>
                <a:lnTo>
                  <a:pt x="0" y="5155"/>
                </a:lnTo>
                <a:cubicBezTo>
                  <a:pt x="0" y="5382"/>
                  <a:pt x="184" y="5565"/>
                  <a:pt x="410" y="5565"/>
                </a:cubicBezTo>
                <a:lnTo>
                  <a:pt x="585" y="5565"/>
                </a:lnTo>
                <a:lnTo>
                  <a:pt x="585" y="7024"/>
                </a:lnTo>
                <a:cubicBezTo>
                  <a:pt x="585" y="7182"/>
                  <a:pt x="714" y="7311"/>
                  <a:pt x="872" y="7311"/>
                </a:cubicBezTo>
                <a:lnTo>
                  <a:pt x="5602" y="7311"/>
                </a:lnTo>
                <a:cubicBezTo>
                  <a:pt x="5760" y="7311"/>
                  <a:pt x="5889" y="7182"/>
                  <a:pt x="5889" y="7024"/>
                </a:cubicBezTo>
                <a:lnTo>
                  <a:pt x="5889" y="5565"/>
                </a:lnTo>
                <a:lnTo>
                  <a:pt x="6065" y="5565"/>
                </a:lnTo>
                <a:cubicBezTo>
                  <a:pt x="6291" y="5565"/>
                  <a:pt x="6474" y="5382"/>
                  <a:pt x="6474" y="5155"/>
                </a:cubicBezTo>
                <a:lnTo>
                  <a:pt x="6474" y="3025"/>
                </a:lnTo>
                <a:cubicBezTo>
                  <a:pt x="6474" y="2798"/>
                  <a:pt x="6291" y="2615"/>
                  <a:pt x="6065" y="2615"/>
                </a:cubicBezTo>
                <a:close/>
                <a:moveTo>
                  <a:pt x="872" y="287"/>
                </a:moveTo>
                <a:lnTo>
                  <a:pt x="4193" y="287"/>
                </a:lnTo>
                <a:lnTo>
                  <a:pt x="4193" y="1754"/>
                </a:lnTo>
                <a:cubicBezTo>
                  <a:pt x="4193" y="1833"/>
                  <a:pt x="4257" y="1897"/>
                  <a:pt x="4336" y="1897"/>
                </a:cubicBezTo>
                <a:lnTo>
                  <a:pt x="5602" y="1897"/>
                </a:lnTo>
                <a:lnTo>
                  <a:pt x="5602" y="2615"/>
                </a:lnTo>
                <a:lnTo>
                  <a:pt x="872" y="2615"/>
                </a:lnTo>
                <a:lnTo>
                  <a:pt x="872" y="287"/>
                </a:lnTo>
                <a:close/>
                <a:moveTo>
                  <a:pt x="4028" y="4675"/>
                </a:moveTo>
                <a:lnTo>
                  <a:pt x="4028" y="5082"/>
                </a:lnTo>
                <a:lnTo>
                  <a:pt x="2691" y="5082"/>
                </a:lnTo>
                <a:lnTo>
                  <a:pt x="2691" y="2941"/>
                </a:lnTo>
                <a:lnTo>
                  <a:pt x="3177" y="2941"/>
                </a:lnTo>
                <a:lnTo>
                  <a:pt x="3177" y="4675"/>
                </a:lnTo>
                <a:lnTo>
                  <a:pt x="4028" y="4675"/>
                </a:lnTo>
                <a:lnTo>
                  <a:pt x="4028" y="4675"/>
                </a:lnTo>
                <a:close/>
                <a:moveTo>
                  <a:pt x="2268" y="3783"/>
                </a:moveTo>
                <a:lnTo>
                  <a:pt x="2268" y="4176"/>
                </a:lnTo>
                <a:lnTo>
                  <a:pt x="1480" y="4176"/>
                </a:lnTo>
                <a:lnTo>
                  <a:pt x="1480" y="4685"/>
                </a:lnTo>
                <a:lnTo>
                  <a:pt x="2360" y="4685"/>
                </a:lnTo>
                <a:lnTo>
                  <a:pt x="2360" y="5082"/>
                </a:lnTo>
                <a:lnTo>
                  <a:pt x="994" y="5082"/>
                </a:lnTo>
                <a:lnTo>
                  <a:pt x="994" y="2941"/>
                </a:lnTo>
                <a:lnTo>
                  <a:pt x="2316" y="2941"/>
                </a:lnTo>
                <a:lnTo>
                  <a:pt x="2316" y="3338"/>
                </a:lnTo>
                <a:lnTo>
                  <a:pt x="1480" y="3338"/>
                </a:lnTo>
                <a:lnTo>
                  <a:pt x="1480" y="3783"/>
                </a:lnTo>
                <a:lnTo>
                  <a:pt x="2268" y="3783"/>
                </a:lnTo>
                <a:close/>
                <a:moveTo>
                  <a:pt x="5602" y="6946"/>
                </a:moveTo>
                <a:lnTo>
                  <a:pt x="872" y="6946"/>
                </a:lnTo>
                <a:lnTo>
                  <a:pt x="872" y="5565"/>
                </a:lnTo>
                <a:lnTo>
                  <a:pt x="5602" y="5565"/>
                </a:lnTo>
                <a:lnTo>
                  <a:pt x="5602" y="6946"/>
                </a:lnTo>
                <a:close/>
                <a:moveTo>
                  <a:pt x="5622" y="3338"/>
                </a:moveTo>
                <a:lnTo>
                  <a:pt x="4800" y="3338"/>
                </a:lnTo>
                <a:lnTo>
                  <a:pt x="4800" y="3827"/>
                </a:lnTo>
                <a:lnTo>
                  <a:pt x="5568" y="3827"/>
                </a:lnTo>
                <a:lnTo>
                  <a:pt x="5568" y="4221"/>
                </a:lnTo>
                <a:lnTo>
                  <a:pt x="4800" y="4221"/>
                </a:lnTo>
                <a:lnTo>
                  <a:pt x="4800" y="5082"/>
                </a:lnTo>
                <a:lnTo>
                  <a:pt x="4314" y="5082"/>
                </a:lnTo>
                <a:lnTo>
                  <a:pt x="4314" y="2941"/>
                </a:lnTo>
                <a:lnTo>
                  <a:pt x="5622" y="2941"/>
                </a:lnTo>
                <a:lnTo>
                  <a:pt x="5622" y="3338"/>
                </a:lnTo>
                <a:close/>
              </a:path>
            </a:pathLst>
          </a:custGeom>
          <a:solidFill>
            <a:srgbClr val="DC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35" name="MG-iconfont-11790-5634753">
            <a:extLst>
              <a:ext uri="{FF2B5EF4-FFF2-40B4-BE49-F238E27FC236}">
                <a16:creationId xmlns:a16="http://schemas.microsoft.com/office/drawing/2014/main" id="{E16F11E8-68BE-8285-A389-85E05EF491B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63982" y="4963740"/>
            <a:ext cx="504194" cy="609685"/>
          </a:xfrm>
          <a:custGeom>
            <a:avLst/>
            <a:gdLst>
              <a:gd name="T0" fmla="*/ 4837 w 10614"/>
              <a:gd name="T1" fmla="*/ 3020 h 12834"/>
              <a:gd name="T2" fmla="*/ 4690 w 10614"/>
              <a:gd name="T3" fmla="*/ 3130 h 12834"/>
              <a:gd name="T4" fmla="*/ 5312 w 10614"/>
              <a:gd name="T5" fmla="*/ 3130 h 12834"/>
              <a:gd name="T6" fmla="*/ 5167 w 10614"/>
              <a:gd name="T7" fmla="*/ 3017 h 12834"/>
              <a:gd name="T8" fmla="*/ 10604 w 10614"/>
              <a:gd name="T9" fmla="*/ 10842 h 12834"/>
              <a:gd name="T10" fmla="*/ 8919 w 10614"/>
              <a:gd name="T11" fmla="*/ 12049 h 12834"/>
              <a:gd name="T12" fmla="*/ 6769 w 10614"/>
              <a:gd name="T13" fmla="*/ 12226 h 12834"/>
              <a:gd name="T14" fmla="*/ 5329 w 10614"/>
              <a:gd name="T15" fmla="*/ 11954 h 12834"/>
              <a:gd name="T16" fmla="*/ 2077 w 10614"/>
              <a:gd name="T17" fmla="*/ 12364 h 12834"/>
              <a:gd name="T18" fmla="*/ 595 w 10614"/>
              <a:gd name="T19" fmla="*/ 12052 h 12834"/>
              <a:gd name="T20" fmla="*/ 127 w 10614"/>
              <a:gd name="T21" fmla="*/ 10432 h 12834"/>
              <a:gd name="T22" fmla="*/ 630 w 10614"/>
              <a:gd name="T23" fmla="*/ 9464 h 12834"/>
              <a:gd name="T24" fmla="*/ 1625 w 10614"/>
              <a:gd name="T25" fmla="*/ 7419 h 12834"/>
              <a:gd name="T26" fmla="*/ 5587 w 10614"/>
              <a:gd name="T27" fmla="*/ 5 h 12834"/>
              <a:gd name="T28" fmla="*/ 9479 w 10614"/>
              <a:gd name="T29" fmla="*/ 6947 h 12834"/>
              <a:gd name="T30" fmla="*/ 9774 w 10614"/>
              <a:gd name="T31" fmla="*/ 9047 h 12834"/>
              <a:gd name="T32" fmla="*/ 10604 w 10614"/>
              <a:gd name="T33" fmla="*/ 10842 h 12834"/>
              <a:gd name="T34" fmla="*/ 5857 w 10614"/>
              <a:gd name="T35" fmla="*/ 2267 h 12834"/>
              <a:gd name="T36" fmla="*/ 6302 w 10614"/>
              <a:gd name="T37" fmla="*/ 3187 h 12834"/>
              <a:gd name="T38" fmla="*/ 5237 w 10614"/>
              <a:gd name="T39" fmla="*/ 2732 h 12834"/>
              <a:gd name="T40" fmla="*/ 4275 w 10614"/>
              <a:gd name="T41" fmla="*/ 2362 h 12834"/>
              <a:gd name="T42" fmla="*/ 4292 w 10614"/>
              <a:gd name="T43" fmla="*/ 1900 h 12834"/>
              <a:gd name="T44" fmla="*/ 4215 w 10614"/>
              <a:gd name="T45" fmla="*/ 4107 h 12834"/>
              <a:gd name="T46" fmla="*/ 5909 w 10614"/>
              <a:gd name="T47" fmla="*/ 4162 h 12834"/>
              <a:gd name="T48" fmla="*/ 5649 w 10614"/>
              <a:gd name="T49" fmla="*/ 3022 h 12834"/>
              <a:gd name="T50" fmla="*/ 3952 w 10614"/>
              <a:gd name="T51" fmla="*/ 3417 h 12834"/>
              <a:gd name="T52" fmla="*/ 2520 w 10614"/>
              <a:gd name="T53" fmla="*/ 9154 h 12834"/>
              <a:gd name="T54" fmla="*/ 1172 w 10614"/>
              <a:gd name="T55" fmla="*/ 9377 h 12834"/>
              <a:gd name="T56" fmla="*/ 290 w 10614"/>
              <a:gd name="T57" fmla="*/ 10407 h 12834"/>
              <a:gd name="T58" fmla="*/ 240 w 10614"/>
              <a:gd name="T59" fmla="*/ 11669 h 12834"/>
              <a:gd name="T60" fmla="*/ 3010 w 10614"/>
              <a:gd name="T61" fmla="*/ 10044 h 12834"/>
              <a:gd name="T62" fmla="*/ 7137 w 10614"/>
              <a:gd name="T63" fmla="*/ 9217 h 12834"/>
              <a:gd name="T64" fmla="*/ 9199 w 10614"/>
              <a:gd name="T65" fmla="*/ 8874 h 12834"/>
              <a:gd name="T66" fmla="*/ 8527 w 10614"/>
              <a:gd name="T67" fmla="*/ 7112 h 12834"/>
              <a:gd name="T68" fmla="*/ 8294 w 10614"/>
              <a:gd name="T69" fmla="*/ 7922 h 12834"/>
              <a:gd name="T70" fmla="*/ 6502 w 10614"/>
              <a:gd name="T71" fmla="*/ 3880 h 12834"/>
              <a:gd name="T72" fmla="*/ 4487 w 10614"/>
              <a:gd name="T73" fmla="*/ 4450 h 12834"/>
              <a:gd name="T74" fmla="*/ 3035 w 10614"/>
              <a:gd name="T75" fmla="*/ 6907 h 12834"/>
              <a:gd name="T76" fmla="*/ 2972 w 10614"/>
              <a:gd name="T77" fmla="*/ 5865 h 12834"/>
              <a:gd name="T78" fmla="*/ 2915 w 10614"/>
              <a:gd name="T79" fmla="*/ 8972 h 12834"/>
              <a:gd name="T80" fmla="*/ 3640 w 10614"/>
              <a:gd name="T81" fmla="*/ 10629 h 12834"/>
              <a:gd name="T82" fmla="*/ 10092 w 10614"/>
              <a:gd name="T83" fmla="*/ 10217 h 12834"/>
              <a:gd name="T84" fmla="*/ 8139 w 10614"/>
              <a:gd name="T85" fmla="*/ 9457 h 12834"/>
              <a:gd name="T86" fmla="*/ 7302 w 10614"/>
              <a:gd name="T87" fmla="*/ 9259 h 12834"/>
              <a:gd name="T88" fmla="*/ 6922 w 10614"/>
              <a:gd name="T89" fmla="*/ 12149 h 12834"/>
              <a:gd name="T90" fmla="*/ 10434 w 10614"/>
              <a:gd name="T91" fmla="*/ 10832 h 12834"/>
              <a:gd name="T92" fmla="*/ 4250 w 10614"/>
              <a:gd name="T93" fmla="*/ 3900 h 12834"/>
              <a:gd name="T94" fmla="*/ 6097 w 10614"/>
              <a:gd name="T95" fmla="*/ 3635 h 12834"/>
              <a:gd name="T96" fmla="*/ 5677 w 10614"/>
              <a:gd name="T97" fmla="*/ 3842 h 12834"/>
              <a:gd name="T98" fmla="*/ 4115 w 10614"/>
              <a:gd name="T99" fmla="*/ 3682 h 12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614" h="12834">
                <a:moveTo>
                  <a:pt x="4620" y="3095"/>
                </a:moveTo>
                <a:cubicBezTo>
                  <a:pt x="4615" y="3060"/>
                  <a:pt x="4667" y="3037"/>
                  <a:pt x="4700" y="3022"/>
                </a:cubicBezTo>
                <a:cubicBezTo>
                  <a:pt x="4742" y="3005"/>
                  <a:pt x="4797" y="2997"/>
                  <a:pt x="4837" y="3020"/>
                </a:cubicBezTo>
                <a:cubicBezTo>
                  <a:pt x="4847" y="3025"/>
                  <a:pt x="4857" y="3037"/>
                  <a:pt x="4852" y="3047"/>
                </a:cubicBezTo>
                <a:cubicBezTo>
                  <a:pt x="4842" y="3077"/>
                  <a:pt x="4792" y="3072"/>
                  <a:pt x="4765" y="3087"/>
                </a:cubicBezTo>
                <a:cubicBezTo>
                  <a:pt x="4740" y="3100"/>
                  <a:pt x="4720" y="3130"/>
                  <a:pt x="4690" y="3130"/>
                </a:cubicBezTo>
                <a:cubicBezTo>
                  <a:pt x="4665" y="3132"/>
                  <a:pt x="4622" y="3120"/>
                  <a:pt x="4620" y="3095"/>
                </a:cubicBezTo>
                <a:close/>
                <a:moveTo>
                  <a:pt x="5237" y="3087"/>
                </a:moveTo>
                <a:cubicBezTo>
                  <a:pt x="5262" y="3100"/>
                  <a:pt x="5282" y="3130"/>
                  <a:pt x="5312" y="3130"/>
                </a:cubicBezTo>
                <a:cubicBezTo>
                  <a:pt x="5339" y="3130"/>
                  <a:pt x="5382" y="3120"/>
                  <a:pt x="5384" y="3092"/>
                </a:cubicBezTo>
                <a:cubicBezTo>
                  <a:pt x="5389" y="3057"/>
                  <a:pt x="5337" y="3035"/>
                  <a:pt x="5305" y="3020"/>
                </a:cubicBezTo>
                <a:cubicBezTo>
                  <a:pt x="5262" y="3002"/>
                  <a:pt x="5207" y="2995"/>
                  <a:pt x="5167" y="3017"/>
                </a:cubicBezTo>
                <a:cubicBezTo>
                  <a:pt x="5157" y="3022"/>
                  <a:pt x="5147" y="3035"/>
                  <a:pt x="5152" y="3045"/>
                </a:cubicBezTo>
                <a:cubicBezTo>
                  <a:pt x="5160" y="3077"/>
                  <a:pt x="5210" y="3072"/>
                  <a:pt x="5237" y="3087"/>
                </a:cubicBezTo>
                <a:close/>
                <a:moveTo>
                  <a:pt x="10604" y="10842"/>
                </a:moveTo>
                <a:cubicBezTo>
                  <a:pt x="10592" y="11047"/>
                  <a:pt x="10442" y="11187"/>
                  <a:pt x="10257" y="11299"/>
                </a:cubicBezTo>
                <a:cubicBezTo>
                  <a:pt x="9884" y="11524"/>
                  <a:pt x="9324" y="11694"/>
                  <a:pt x="8984" y="12104"/>
                </a:cubicBezTo>
                <a:lnTo>
                  <a:pt x="8919" y="12049"/>
                </a:lnTo>
                <a:lnTo>
                  <a:pt x="8984" y="12104"/>
                </a:lnTo>
                <a:cubicBezTo>
                  <a:pt x="8629" y="12526"/>
                  <a:pt x="8192" y="12769"/>
                  <a:pt x="7777" y="12801"/>
                </a:cubicBezTo>
                <a:cubicBezTo>
                  <a:pt x="7364" y="12834"/>
                  <a:pt x="6977" y="12644"/>
                  <a:pt x="6769" y="12226"/>
                </a:cubicBezTo>
                <a:lnTo>
                  <a:pt x="6769" y="12224"/>
                </a:lnTo>
                <a:cubicBezTo>
                  <a:pt x="6742" y="12171"/>
                  <a:pt x="6722" y="12114"/>
                  <a:pt x="6707" y="12057"/>
                </a:cubicBezTo>
                <a:cubicBezTo>
                  <a:pt x="6169" y="12087"/>
                  <a:pt x="5702" y="11924"/>
                  <a:pt x="5329" y="11954"/>
                </a:cubicBezTo>
                <a:cubicBezTo>
                  <a:pt x="4780" y="11984"/>
                  <a:pt x="4435" y="12116"/>
                  <a:pt x="4122" y="12119"/>
                </a:cubicBezTo>
                <a:cubicBezTo>
                  <a:pt x="4002" y="12384"/>
                  <a:pt x="3765" y="12559"/>
                  <a:pt x="3475" y="12624"/>
                </a:cubicBezTo>
                <a:cubicBezTo>
                  <a:pt x="3075" y="12716"/>
                  <a:pt x="2572" y="12624"/>
                  <a:pt x="2077" y="12364"/>
                </a:cubicBezTo>
                <a:lnTo>
                  <a:pt x="2117" y="12289"/>
                </a:lnTo>
                <a:lnTo>
                  <a:pt x="2077" y="12364"/>
                </a:lnTo>
                <a:cubicBezTo>
                  <a:pt x="1615" y="12119"/>
                  <a:pt x="1027" y="12141"/>
                  <a:pt x="595" y="12052"/>
                </a:cubicBezTo>
                <a:cubicBezTo>
                  <a:pt x="377" y="12007"/>
                  <a:pt x="187" y="11927"/>
                  <a:pt x="92" y="11744"/>
                </a:cubicBezTo>
                <a:cubicBezTo>
                  <a:pt x="0" y="11562"/>
                  <a:pt x="17" y="11312"/>
                  <a:pt x="147" y="10952"/>
                </a:cubicBezTo>
                <a:cubicBezTo>
                  <a:pt x="190" y="10824"/>
                  <a:pt x="157" y="10634"/>
                  <a:pt x="127" y="10432"/>
                </a:cubicBezTo>
                <a:cubicBezTo>
                  <a:pt x="112" y="10334"/>
                  <a:pt x="97" y="10234"/>
                  <a:pt x="97" y="10137"/>
                </a:cubicBezTo>
                <a:cubicBezTo>
                  <a:pt x="97" y="10029"/>
                  <a:pt x="115" y="9924"/>
                  <a:pt x="167" y="9827"/>
                </a:cubicBezTo>
                <a:cubicBezTo>
                  <a:pt x="280" y="9614"/>
                  <a:pt x="462" y="9524"/>
                  <a:pt x="630" y="9464"/>
                </a:cubicBezTo>
                <a:cubicBezTo>
                  <a:pt x="797" y="9404"/>
                  <a:pt x="950" y="9364"/>
                  <a:pt x="1055" y="9257"/>
                </a:cubicBezTo>
                <a:cubicBezTo>
                  <a:pt x="1185" y="9119"/>
                  <a:pt x="1307" y="8897"/>
                  <a:pt x="1470" y="8752"/>
                </a:cubicBezTo>
                <a:cubicBezTo>
                  <a:pt x="1405" y="8322"/>
                  <a:pt x="1475" y="7867"/>
                  <a:pt x="1625" y="7419"/>
                </a:cubicBezTo>
                <a:cubicBezTo>
                  <a:pt x="1940" y="6472"/>
                  <a:pt x="2605" y="5565"/>
                  <a:pt x="3077" y="5002"/>
                </a:cubicBezTo>
                <a:cubicBezTo>
                  <a:pt x="3480" y="4430"/>
                  <a:pt x="3597" y="3970"/>
                  <a:pt x="3640" y="3385"/>
                </a:cubicBezTo>
                <a:cubicBezTo>
                  <a:pt x="3667" y="2590"/>
                  <a:pt x="3027" y="0"/>
                  <a:pt x="5587" y="5"/>
                </a:cubicBezTo>
                <a:cubicBezTo>
                  <a:pt x="7609" y="8"/>
                  <a:pt x="7494" y="2140"/>
                  <a:pt x="7482" y="3287"/>
                </a:cubicBezTo>
                <a:cubicBezTo>
                  <a:pt x="7474" y="4040"/>
                  <a:pt x="7889" y="4550"/>
                  <a:pt x="8317" y="5087"/>
                </a:cubicBezTo>
                <a:cubicBezTo>
                  <a:pt x="8697" y="5537"/>
                  <a:pt x="9194" y="6194"/>
                  <a:pt x="9479" y="6947"/>
                </a:cubicBezTo>
                <a:cubicBezTo>
                  <a:pt x="9712" y="7562"/>
                  <a:pt x="9802" y="8242"/>
                  <a:pt x="9572" y="8924"/>
                </a:cubicBezTo>
                <a:cubicBezTo>
                  <a:pt x="9607" y="8937"/>
                  <a:pt x="9642" y="8954"/>
                  <a:pt x="9674" y="8974"/>
                </a:cubicBezTo>
                <a:cubicBezTo>
                  <a:pt x="9709" y="8994"/>
                  <a:pt x="9742" y="9019"/>
                  <a:pt x="9774" y="9047"/>
                </a:cubicBezTo>
                <a:cubicBezTo>
                  <a:pt x="9939" y="9187"/>
                  <a:pt x="9992" y="9404"/>
                  <a:pt x="10037" y="9607"/>
                </a:cubicBezTo>
                <a:cubicBezTo>
                  <a:pt x="10084" y="9809"/>
                  <a:pt x="10127" y="9999"/>
                  <a:pt x="10217" y="10099"/>
                </a:cubicBezTo>
                <a:cubicBezTo>
                  <a:pt x="10494" y="10409"/>
                  <a:pt x="10614" y="10637"/>
                  <a:pt x="10604" y="10842"/>
                </a:cubicBezTo>
                <a:close/>
                <a:moveTo>
                  <a:pt x="5237" y="2732"/>
                </a:moveTo>
                <a:cubicBezTo>
                  <a:pt x="5327" y="2755"/>
                  <a:pt x="5459" y="2792"/>
                  <a:pt x="5562" y="2842"/>
                </a:cubicBezTo>
                <a:cubicBezTo>
                  <a:pt x="5509" y="2537"/>
                  <a:pt x="5674" y="2255"/>
                  <a:pt x="5857" y="2267"/>
                </a:cubicBezTo>
                <a:cubicBezTo>
                  <a:pt x="6079" y="2275"/>
                  <a:pt x="6204" y="2655"/>
                  <a:pt x="6084" y="2950"/>
                </a:cubicBezTo>
                <a:cubicBezTo>
                  <a:pt x="6064" y="2997"/>
                  <a:pt x="6014" y="3035"/>
                  <a:pt x="5987" y="3065"/>
                </a:cubicBezTo>
                <a:cubicBezTo>
                  <a:pt x="6154" y="3122"/>
                  <a:pt x="6262" y="3167"/>
                  <a:pt x="6302" y="3187"/>
                </a:cubicBezTo>
                <a:cubicBezTo>
                  <a:pt x="6499" y="2950"/>
                  <a:pt x="6572" y="2532"/>
                  <a:pt x="6409" y="2177"/>
                </a:cubicBezTo>
                <a:cubicBezTo>
                  <a:pt x="6164" y="1642"/>
                  <a:pt x="5554" y="1632"/>
                  <a:pt x="5310" y="2187"/>
                </a:cubicBezTo>
                <a:cubicBezTo>
                  <a:pt x="5230" y="2367"/>
                  <a:pt x="5212" y="2560"/>
                  <a:pt x="5237" y="2732"/>
                </a:cubicBezTo>
                <a:close/>
                <a:moveTo>
                  <a:pt x="4082" y="3202"/>
                </a:moveTo>
                <a:cubicBezTo>
                  <a:pt x="4277" y="3060"/>
                  <a:pt x="4255" y="3085"/>
                  <a:pt x="4230" y="3065"/>
                </a:cubicBezTo>
                <a:cubicBezTo>
                  <a:pt x="4030" y="2892"/>
                  <a:pt x="4065" y="2380"/>
                  <a:pt x="4275" y="2362"/>
                </a:cubicBezTo>
                <a:cubicBezTo>
                  <a:pt x="4432" y="2350"/>
                  <a:pt x="4545" y="2630"/>
                  <a:pt x="4515" y="2852"/>
                </a:cubicBezTo>
                <a:cubicBezTo>
                  <a:pt x="4592" y="2800"/>
                  <a:pt x="4682" y="2762"/>
                  <a:pt x="4770" y="2737"/>
                </a:cubicBezTo>
                <a:cubicBezTo>
                  <a:pt x="4812" y="2255"/>
                  <a:pt x="4545" y="1900"/>
                  <a:pt x="4292" y="1900"/>
                </a:cubicBezTo>
                <a:cubicBezTo>
                  <a:pt x="3820" y="1900"/>
                  <a:pt x="3692" y="2837"/>
                  <a:pt x="4082" y="3202"/>
                </a:cubicBezTo>
                <a:close/>
                <a:moveTo>
                  <a:pt x="3847" y="3725"/>
                </a:moveTo>
                <a:cubicBezTo>
                  <a:pt x="3885" y="3847"/>
                  <a:pt x="4000" y="3987"/>
                  <a:pt x="4215" y="4107"/>
                </a:cubicBezTo>
                <a:cubicBezTo>
                  <a:pt x="4410" y="4222"/>
                  <a:pt x="4515" y="4395"/>
                  <a:pt x="4715" y="4482"/>
                </a:cubicBezTo>
                <a:cubicBezTo>
                  <a:pt x="4780" y="4510"/>
                  <a:pt x="4857" y="4530"/>
                  <a:pt x="4955" y="4535"/>
                </a:cubicBezTo>
                <a:cubicBezTo>
                  <a:pt x="5414" y="4562"/>
                  <a:pt x="5632" y="4252"/>
                  <a:pt x="5909" y="4162"/>
                </a:cubicBezTo>
                <a:cubicBezTo>
                  <a:pt x="6202" y="4070"/>
                  <a:pt x="6412" y="3887"/>
                  <a:pt x="6477" y="3710"/>
                </a:cubicBezTo>
                <a:cubicBezTo>
                  <a:pt x="6557" y="3497"/>
                  <a:pt x="6424" y="3342"/>
                  <a:pt x="6214" y="3255"/>
                </a:cubicBezTo>
                <a:cubicBezTo>
                  <a:pt x="5932" y="3132"/>
                  <a:pt x="5807" y="3125"/>
                  <a:pt x="5649" y="3022"/>
                </a:cubicBezTo>
                <a:cubicBezTo>
                  <a:pt x="5392" y="2857"/>
                  <a:pt x="5180" y="2800"/>
                  <a:pt x="5002" y="2800"/>
                </a:cubicBezTo>
                <a:cubicBezTo>
                  <a:pt x="4642" y="2800"/>
                  <a:pt x="4422" y="3045"/>
                  <a:pt x="4305" y="3155"/>
                </a:cubicBezTo>
                <a:cubicBezTo>
                  <a:pt x="4292" y="3167"/>
                  <a:pt x="4107" y="3302"/>
                  <a:pt x="3952" y="3417"/>
                </a:cubicBezTo>
                <a:cubicBezTo>
                  <a:pt x="3847" y="3500"/>
                  <a:pt x="3812" y="3602"/>
                  <a:pt x="3847" y="3725"/>
                </a:cubicBezTo>
                <a:close/>
                <a:moveTo>
                  <a:pt x="3010" y="10044"/>
                </a:moveTo>
                <a:lnTo>
                  <a:pt x="2520" y="9154"/>
                </a:lnTo>
                <a:cubicBezTo>
                  <a:pt x="2350" y="8924"/>
                  <a:pt x="2175" y="8784"/>
                  <a:pt x="1972" y="8754"/>
                </a:cubicBezTo>
                <a:cubicBezTo>
                  <a:pt x="1780" y="8724"/>
                  <a:pt x="1657" y="8789"/>
                  <a:pt x="1530" y="8927"/>
                </a:cubicBezTo>
                <a:cubicBezTo>
                  <a:pt x="1410" y="9054"/>
                  <a:pt x="1310" y="9234"/>
                  <a:pt x="1172" y="9377"/>
                </a:cubicBezTo>
                <a:cubicBezTo>
                  <a:pt x="977" y="9539"/>
                  <a:pt x="940" y="9532"/>
                  <a:pt x="682" y="9624"/>
                </a:cubicBezTo>
                <a:cubicBezTo>
                  <a:pt x="525" y="9679"/>
                  <a:pt x="400" y="9739"/>
                  <a:pt x="312" y="9907"/>
                </a:cubicBezTo>
                <a:cubicBezTo>
                  <a:pt x="245" y="10032"/>
                  <a:pt x="260" y="10212"/>
                  <a:pt x="290" y="10407"/>
                </a:cubicBezTo>
                <a:cubicBezTo>
                  <a:pt x="320" y="10604"/>
                  <a:pt x="365" y="10814"/>
                  <a:pt x="305" y="11004"/>
                </a:cubicBezTo>
                <a:lnTo>
                  <a:pt x="305" y="11009"/>
                </a:lnTo>
                <a:cubicBezTo>
                  <a:pt x="180" y="11352"/>
                  <a:pt x="180" y="11552"/>
                  <a:pt x="240" y="11669"/>
                </a:cubicBezTo>
                <a:cubicBezTo>
                  <a:pt x="437" y="12054"/>
                  <a:pt x="1405" y="11822"/>
                  <a:pt x="2152" y="12216"/>
                </a:cubicBezTo>
                <a:cubicBezTo>
                  <a:pt x="2937" y="12626"/>
                  <a:pt x="3967" y="12644"/>
                  <a:pt x="4035" y="11767"/>
                </a:cubicBezTo>
                <a:cubicBezTo>
                  <a:pt x="4087" y="11254"/>
                  <a:pt x="3247" y="10542"/>
                  <a:pt x="3010" y="10044"/>
                </a:cubicBezTo>
                <a:close/>
                <a:moveTo>
                  <a:pt x="6857" y="10939"/>
                </a:moveTo>
                <a:cubicBezTo>
                  <a:pt x="6937" y="10664"/>
                  <a:pt x="7014" y="10407"/>
                  <a:pt x="7027" y="10214"/>
                </a:cubicBezTo>
                <a:cubicBezTo>
                  <a:pt x="7047" y="9834"/>
                  <a:pt x="7067" y="9497"/>
                  <a:pt x="7137" y="9217"/>
                </a:cubicBezTo>
                <a:cubicBezTo>
                  <a:pt x="7214" y="8902"/>
                  <a:pt x="7369" y="8639"/>
                  <a:pt x="7672" y="8534"/>
                </a:cubicBezTo>
                <a:cubicBezTo>
                  <a:pt x="7729" y="8007"/>
                  <a:pt x="8139" y="8007"/>
                  <a:pt x="8629" y="8222"/>
                </a:cubicBezTo>
                <a:cubicBezTo>
                  <a:pt x="9102" y="8434"/>
                  <a:pt x="9279" y="8622"/>
                  <a:pt x="9199" y="8874"/>
                </a:cubicBezTo>
                <a:cubicBezTo>
                  <a:pt x="9224" y="8874"/>
                  <a:pt x="9249" y="8872"/>
                  <a:pt x="9304" y="8874"/>
                </a:cubicBezTo>
                <a:cubicBezTo>
                  <a:pt x="9434" y="8452"/>
                  <a:pt x="8947" y="8174"/>
                  <a:pt x="8537" y="8004"/>
                </a:cubicBezTo>
                <a:cubicBezTo>
                  <a:pt x="8609" y="7704"/>
                  <a:pt x="8597" y="7402"/>
                  <a:pt x="8527" y="7112"/>
                </a:cubicBezTo>
                <a:cubicBezTo>
                  <a:pt x="8377" y="6479"/>
                  <a:pt x="7962" y="5917"/>
                  <a:pt x="7647" y="5637"/>
                </a:cubicBezTo>
                <a:cubicBezTo>
                  <a:pt x="7589" y="5635"/>
                  <a:pt x="7594" y="5685"/>
                  <a:pt x="7712" y="5800"/>
                </a:cubicBezTo>
                <a:cubicBezTo>
                  <a:pt x="8002" y="6067"/>
                  <a:pt x="8639" y="7029"/>
                  <a:pt x="8294" y="7922"/>
                </a:cubicBezTo>
                <a:cubicBezTo>
                  <a:pt x="8197" y="7897"/>
                  <a:pt x="8104" y="7884"/>
                  <a:pt x="8022" y="7887"/>
                </a:cubicBezTo>
                <a:cubicBezTo>
                  <a:pt x="7889" y="7159"/>
                  <a:pt x="7584" y="6557"/>
                  <a:pt x="7432" y="6272"/>
                </a:cubicBezTo>
                <a:cubicBezTo>
                  <a:pt x="7144" y="5737"/>
                  <a:pt x="6694" y="4640"/>
                  <a:pt x="6502" y="3880"/>
                </a:cubicBezTo>
                <a:cubicBezTo>
                  <a:pt x="6389" y="4040"/>
                  <a:pt x="6192" y="4177"/>
                  <a:pt x="5944" y="4255"/>
                </a:cubicBezTo>
                <a:cubicBezTo>
                  <a:pt x="5827" y="4292"/>
                  <a:pt x="5702" y="4392"/>
                  <a:pt x="5547" y="4480"/>
                </a:cubicBezTo>
                <a:cubicBezTo>
                  <a:pt x="5200" y="4680"/>
                  <a:pt x="4797" y="4700"/>
                  <a:pt x="4487" y="4450"/>
                </a:cubicBezTo>
                <a:cubicBezTo>
                  <a:pt x="4375" y="4360"/>
                  <a:pt x="4287" y="4260"/>
                  <a:pt x="4172" y="4192"/>
                </a:cubicBezTo>
                <a:cubicBezTo>
                  <a:pt x="4132" y="4170"/>
                  <a:pt x="4045" y="4110"/>
                  <a:pt x="4017" y="4090"/>
                </a:cubicBezTo>
                <a:cubicBezTo>
                  <a:pt x="3967" y="5035"/>
                  <a:pt x="3335" y="6222"/>
                  <a:pt x="3035" y="6907"/>
                </a:cubicBezTo>
                <a:cubicBezTo>
                  <a:pt x="2827" y="7399"/>
                  <a:pt x="2705" y="7927"/>
                  <a:pt x="2690" y="8444"/>
                </a:cubicBezTo>
                <a:cubicBezTo>
                  <a:pt x="2145" y="7717"/>
                  <a:pt x="2542" y="6787"/>
                  <a:pt x="2755" y="6384"/>
                </a:cubicBezTo>
                <a:cubicBezTo>
                  <a:pt x="2992" y="5945"/>
                  <a:pt x="3030" y="5822"/>
                  <a:pt x="2972" y="5865"/>
                </a:cubicBezTo>
                <a:cubicBezTo>
                  <a:pt x="2757" y="6214"/>
                  <a:pt x="2422" y="6772"/>
                  <a:pt x="2292" y="7344"/>
                </a:cubicBezTo>
                <a:cubicBezTo>
                  <a:pt x="2225" y="7642"/>
                  <a:pt x="2212" y="7944"/>
                  <a:pt x="2300" y="8224"/>
                </a:cubicBezTo>
                <a:cubicBezTo>
                  <a:pt x="2387" y="8504"/>
                  <a:pt x="2577" y="8762"/>
                  <a:pt x="2915" y="8972"/>
                </a:cubicBezTo>
                <a:cubicBezTo>
                  <a:pt x="2915" y="8972"/>
                  <a:pt x="3535" y="9329"/>
                  <a:pt x="3872" y="9784"/>
                </a:cubicBezTo>
                <a:cubicBezTo>
                  <a:pt x="4057" y="10034"/>
                  <a:pt x="4115" y="10252"/>
                  <a:pt x="4057" y="10407"/>
                </a:cubicBezTo>
                <a:cubicBezTo>
                  <a:pt x="3995" y="10574"/>
                  <a:pt x="3817" y="10629"/>
                  <a:pt x="3640" y="10629"/>
                </a:cubicBezTo>
                <a:cubicBezTo>
                  <a:pt x="3760" y="10779"/>
                  <a:pt x="3897" y="10954"/>
                  <a:pt x="4000" y="11119"/>
                </a:cubicBezTo>
                <a:cubicBezTo>
                  <a:pt x="4940" y="11762"/>
                  <a:pt x="6054" y="11512"/>
                  <a:pt x="6857" y="10939"/>
                </a:cubicBezTo>
                <a:close/>
                <a:moveTo>
                  <a:pt x="10092" y="10217"/>
                </a:moveTo>
                <a:cubicBezTo>
                  <a:pt x="9842" y="9934"/>
                  <a:pt x="9912" y="9389"/>
                  <a:pt x="9664" y="9177"/>
                </a:cubicBezTo>
                <a:cubicBezTo>
                  <a:pt x="9492" y="9027"/>
                  <a:pt x="9324" y="9042"/>
                  <a:pt x="9099" y="9049"/>
                </a:cubicBezTo>
                <a:cubicBezTo>
                  <a:pt x="8907" y="9269"/>
                  <a:pt x="8454" y="9539"/>
                  <a:pt x="8139" y="9457"/>
                </a:cubicBezTo>
                <a:cubicBezTo>
                  <a:pt x="7852" y="9384"/>
                  <a:pt x="7689" y="9049"/>
                  <a:pt x="7669" y="8719"/>
                </a:cubicBezTo>
                <a:cubicBezTo>
                  <a:pt x="7662" y="8724"/>
                  <a:pt x="7652" y="8727"/>
                  <a:pt x="7644" y="8732"/>
                </a:cubicBezTo>
                <a:cubicBezTo>
                  <a:pt x="7467" y="8829"/>
                  <a:pt x="7367" y="9002"/>
                  <a:pt x="7302" y="9259"/>
                </a:cubicBezTo>
                <a:cubicBezTo>
                  <a:pt x="7239" y="9514"/>
                  <a:pt x="7217" y="9847"/>
                  <a:pt x="7197" y="10227"/>
                </a:cubicBezTo>
                <a:cubicBezTo>
                  <a:pt x="7179" y="10522"/>
                  <a:pt x="7042" y="10887"/>
                  <a:pt x="6949" y="11242"/>
                </a:cubicBezTo>
                <a:cubicBezTo>
                  <a:pt x="6862" y="11572"/>
                  <a:pt x="6804" y="11872"/>
                  <a:pt x="6922" y="12149"/>
                </a:cubicBezTo>
                <a:cubicBezTo>
                  <a:pt x="7102" y="12511"/>
                  <a:pt x="7409" y="12659"/>
                  <a:pt x="7764" y="12631"/>
                </a:cubicBezTo>
                <a:cubicBezTo>
                  <a:pt x="8119" y="12604"/>
                  <a:pt x="8524" y="12386"/>
                  <a:pt x="8854" y="11994"/>
                </a:cubicBezTo>
                <a:cubicBezTo>
                  <a:pt x="9404" y="11329"/>
                  <a:pt x="10412" y="11252"/>
                  <a:pt x="10434" y="10832"/>
                </a:cubicBezTo>
                <a:cubicBezTo>
                  <a:pt x="10442" y="10704"/>
                  <a:pt x="10357" y="10507"/>
                  <a:pt x="10092" y="10217"/>
                </a:cubicBezTo>
                <a:close/>
                <a:moveTo>
                  <a:pt x="4050" y="3722"/>
                </a:moveTo>
                <a:cubicBezTo>
                  <a:pt x="4100" y="3770"/>
                  <a:pt x="4167" y="3835"/>
                  <a:pt x="4250" y="3900"/>
                </a:cubicBezTo>
                <a:cubicBezTo>
                  <a:pt x="4415" y="4030"/>
                  <a:pt x="4645" y="4165"/>
                  <a:pt x="4932" y="4165"/>
                </a:cubicBezTo>
                <a:cubicBezTo>
                  <a:pt x="5222" y="4165"/>
                  <a:pt x="5494" y="4017"/>
                  <a:pt x="5727" y="3895"/>
                </a:cubicBezTo>
                <a:cubicBezTo>
                  <a:pt x="5849" y="3830"/>
                  <a:pt x="5999" y="3720"/>
                  <a:pt x="6097" y="3635"/>
                </a:cubicBezTo>
                <a:cubicBezTo>
                  <a:pt x="6194" y="3550"/>
                  <a:pt x="6244" y="3477"/>
                  <a:pt x="6174" y="3470"/>
                </a:cubicBezTo>
                <a:cubicBezTo>
                  <a:pt x="6104" y="3462"/>
                  <a:pt x="6109" y="3535"/>
                  <a:pt x="6024" y="3597"/>
                </a:cubicBezTo>
                <a:cubicBezTo>
                  <a:pt x="5914" y="3677"/>
                  <a:pt x="5782" y="3782"/>
                  <a:pt x="5677" y="3842"/>
                </a:cubicBezTo>
                <a:cubicBezTo>
                  <a:pt x="5492" y="3947"/>
                  <a:pt x="5190" y="4097"/>
                  <a:pt x="4930" y="4097"/>
                </a:cubicBezTo>
                <a:cubicBezTo>
                  <a:pt x="4670" y="4097"/>
                  <a:pt x="4462" y="3977"/>
                  <a:pt x="4307" y="3855"/>
                </a:cubicBezTo>
                <a:cubicBezTo>
                  <a:pt x="4230" y="3792"/>
                  <a:pt x="4165" y="3730"/>
                  <a:pt x="4115" y="3682"/>
                </a:cubicBezTo>
                <a:cubicBezTo>
                  <a:pt x="4077" y="3647"/>
                  <a:pt x="4067" y="3567"/>
                  <a:pt x="4007" y="3560"/>
                </a:cubicBezTo>
                <a:cubicBezTo>
                  <a:pt x="3972" y="3557"/>
                  <a:pt x="3962" y="3652"/>
                  <a:pt x="4050" y="372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36" name="MG-iconfont-11790-5634753">
            <a:extLst>
              <a:ext uri="{FF2B5EF4-FFF2-40B4-BE49-F238E27FC236}">
                <a16:creationId xmlns:a16="http://schemas.microsoft.com/office/drawing/2014/main" id="{89A1EBF2-57E0-8091-D9F9-2648DB6C42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9775" y="4963740"/>
            <a:ext cx="609685" cy="551746"/>
          </a:xfrm>
          <a:custGeom>
            <a:avLst/>
            <a:gdLst>
              <a:gd name="connsiteX0" fmla="*/ 33688 w 607520"/>
              <a:gd name="connsiteY0" fmla="*/ 399929 h 549787"/>
              <a:gd name="connsiteX1" fmla="*/ 31132 w 607520"/>
              <a:gd name="connsiteY1" fmla="*/ 405573 h 549787"/>
              <a:gd name="connsiteX2" fmla="*/ 27903 w 607520"/>
              <a:gd name="connsiteY2" fmla="*/ 417399 h 549787"/>
              <a:gd name="connsiteX3" fmla="*/ 30055 w 607520"/>
              <a:gd name="connsiteY3" fmla="*/ 418474 h 549787"/>
              <a:gd name="connsiteX4" fmla="*/ 32208 w 607520"/>
              <a:gd name="connsiteY4" fmla="*/ 405573 h 549787"/>
              <a:gd name="connsiteX5" fmla="*/ 33688 w 607520"/>
              <a:gd name="connsiteY5" fmla="*/ 399929 h 549787"/>
              <a:gd name="connsiteX6" fmla="*/ 330750 w 607520"/>
              <a:gd name="connsiteY6" fmla="*/ 328937 h 549787"/>
              <a:gd name="connsiteX7" fmla="*/ 320661 w 607520"/>
              <a:gd name="connsiteY7" fmla="*/ 335658 h 549787"/>
              <a:gd name="connsiteX8" fmla="*/ 298061 w 607520"/>
              <a:gd name="connsiteY8" fmla="*/ 386202 h 549787"/>
              <a:gd name="connsiteX9" fmla="*/ 303442 w 607520"/>
              <a:gd name="connsiteY9" fmla="*/ 389428 h 549787"/>
              <a:gd name="connsiteX10" fmla="*/ 337880 w 607520"/>
              <a:gd name="connsiteY10" fmla="*/ 355015 h 549787"/>
              <a:gd name="connsiteX11" fmla="*/ 346489 w 607520"/>
              <a:gd name="connsiteY11" fmla="*/ 350714 h 549787"/>
              <a:gd name="connsiteX12" fmla="*/ 333575 w 607520"/>
              <a:gd name="connsiteY12" fmla="*/ 366845 h 549787"/>
              <a:gd name="connsiteX13" fmla="*/ 302366 w 607520"/>
              <a:gd name="connsiteY13" fmla="*/ 395880 h 549787"/>
              <a:gd name="connsiteX14" fmla="*/ 287299 w 607520"/>
              <a:gd name="connsiteY14" fmla="*/ 419539 h 549787"/>
              <a:gd name="connsiteX15" fmla="*/ 286223 w 607520"/>
              <a:gd name="connsiteY15" fmla="*/ 425992 h 549787"/>
              <a:gd name="connsiteX16" fmla="*/ 293756 w 607520"/>
              <a:gd name="connsiteY16" fmla="*/ 430293 h 549787"/>
              <a:gd name="connsiteX17" fmla="*/ 321737 w 607520"/>
              <a:gd name="connsiteY17" fmla="*/ 404484 h 549787"/>
              <a:gd name="connsiteX18" fmla="*/ 329270 w 607520"/>
              <a:gd name="connsiteY18" fmla="*/ 408785 h 549787"/>
              <a:gd name="connsiteX19" fmla="*/ 327118 w 607520"/>
              <a:gd name="connsiteY19" fmla="*/ 414162 h 549787"/>
              <a:gd name="connsiteX20" fmla="*/ 313128 w 607520"/>
              <a:gd name="connsiteY20" fmla="*/ 437821 h 549787"/>
              <a:gd name="connsiteX21" fmla="*/ 290528 w 607520"/>
              <a:gd name="connsiteY21" fmla="*/ 458254 h 549787"/>
              <a:gd name="connsiteX22" fmla="*/ 280842 w 607520"/>
              <a:gd name="connsiteY22" fmla="*/ 479762 h 549787"/>
              <a:gd name="connsiteX23" fmla="*/ 292680 w 607520"/>
              <a:gd name="connsiteY23" fmla="*/ 482988 h 549787"/>
              <a:gd name="connsiteX24" fmla="*/ 293756 w 607520"/>
              <a:gd name="connsiteY24" fmla="*/ 481913 h 549787"/>
              <a:gd name="connsiteX25" fmla="*/ 293756 w 607520"/>
              <a:gd name="connsiteY25" fmla="*/ 482988 h 549787"/>
              <a:gd name="connsiteX26" fmla="*/ 292680 w 607520"/>
              <a:gd name="connsiteY26" fmla="*/ 484063 h 549787"/>
              <a:gd name="connsiteX27" fmla="*/ 288375 w 607520"/>
              <a:gd name="connsiteY27" fmla="*/ 507722 h 549787"/>
              <a:gd name="connsiteX28" fmla="*/ 306670 w 607520"/>
              <a:gd name="connsiteY28" fmla="*/ 522778 h 549787"/>
              <a:gd name="connsiteX29" fmla="*/ 315280 w 607520"/>
              <a:gd name="connsiteY29" fmla="*/ 526004 h 549787"/>
              <a:gd name="connsiteX30" fmla="*/ 328194 w 607520"/>
              <a:gd name="connsiteY30" fmla="*/ 522778 h 549787"/>
              <a:gd name="connsiteX31" fmla="*/ 340032 w 607520"/>
              <a:gd name="connsiteY31" fmla="*/ 521702 h 549787"/>
              <a:gd name="connsiteX32" fmla="*/ 343261 w 607520"/>
              <a:gd name="connsiteY32" fmla="*/ 528155 h 549787"/>
              <a:gd name="connsiteX33" fmla="*/ 354023 w 607520"/>
              <a:gd name="connsiteY33" fmla="*/ 533532 h 549787"/>
              <a:gd name="connsiteX34" fmla="*/ 380927 w 607520"/>
              <a:gd name="connsiteY34" fmla="*/ 536758 h 549787"/>
              <a:gd name="connsiteX35" fmla="*/ 397070 w 607520"/>
              <a:gd name="connsiteY35" fmla="*/ 536758 h 549787"/>
              <a:gd name="connsiteX36" fmla="*/ 405680 w 607520"/>
              <a:gd name="connsiteY36" fmla="*/ 535683 h 549787"/>
              <a:gd name="connsiteX37" fmla="*/ 428280 w 607520"/>
              <a:gd name="connsiteY37" fmla="*/ 533532 h 549787"/>
              <a:gd name="connsiteX38" fmla="*/ 459489 w 607520"/>
              <a:gd name="connsiteY38" fmla="*/ 513099 h 549787"/>
              <a:gd name="connsiteX39" fmla="*/ 487470 w 607520"/>
              <a:gd name="connsiteY39" fmla="*/ 437821 h 549787"/>
              <a:gd name="connsiteX40" fmla="*/ 513299 w 607520"/>
              <a:gd name="connsiteY40" fmla="*/ 348563 h 549787"/>
              <a:gd name="connsiteX41" fmla="*/ 450880 w 607520"/>
              <a:gd name="connsiteY41" fmla="*/ 343186 h 549787"/>
              <a:gd name="connsiteX42" fmla="*/ 343261 w 607520"/>
              <a:gd name="connsiteY42" fmla="*/ 330281 h 549787"/>
              <a:gd name="connsiteX43" fmla="*/ 330750 w 607520"/>
              <a:gd name="connsiteY43" fmla="*/ 328937 h 549787"/>
              <a:gd name="connsiteX44" fmla="*/ 335727 w 607520"/>
              <a:gd name="connsiteY44" fmla="*/ 309848 h 549787"/>
              <a:gd name="connsiteX45" fmla="*/ 350794 w 607520"/>
              <a:gd name="connsiteY45" fmla="*/ 311999 h 549787"/>
              <a:gd name="connsiteX46" fmla="*/ 351870 w 607520"/>
              <a:gd name="connsiteY46" fmla="*/ 311999 h 549787"/>
              <a:gd name="connsiteX47" fmla="*/ 476708 w 607520"/>
              <a:gd name="connsiteY47" fmla="*/ 328130 h 549787"/>
              <a:gd name="connsiteX48" fmla="*/ 527289 w 607520"/>
              <a:gd name="connsiteY48" fmla="*/ 320602 h 549787"/>
              <a:gd name="connsiteX49" fmla="*/ 525137 w 607520"/>
              <a:gd name="connsiteY49" fmla="*/ 398031 h 549787"/>
              <a:gd name="connsiteX50" fmla="*/ 473480 w 607520"/>
              <a:gd name="connsiteY50" fmla="*/ 524929 h 549787"/>
              <a:gd name="connsiteX51" fmla="*/ 388461 w 607520"/>
              <a:gd name="connsiteY51" fmla="*/ 548587 h 549787"/>
              <a:gd name="connsiteX52" fmla="*/ 271156 w 607520"/>
              <a:gd name="connsiteY52" fmla="*/ 530306 h 549787"/>
              <a:gd name="connsiteX53" fmla="*/ 258242 w 607520"/>
              <a:gd name="connsiteY53" fmla="*/ 444274 h 549787"/>
              <a:gd name="connsiteX54" fmla="*/ 335727 w 607520"/>
              <a:gd name="connsiteY54" fmla="*/ 309848 h 549787"/>
              <a:gd name="connsiteX55" fmla="*/ 168309 w 607520"/>
              <a:gd name="connsiteY55" fmla="*/ 249756 h 549787"/>
              <a:gd name="connsiteX56" fmla="*/ 127986 w 607520"/>
              <a:gd name="connsiteY56" fmla="*/ 252914 h 549787"/>
              <a:gd name="connsiteX57" fmla="*/ 104311 w 607520"/>
              <a:gd name="connsiteY57" fmla="*/ 266890 h 549787"/>
              <a:gd name="connsiteX58" fmla="*/ 69874 w 607520"/>
              <a:gd name="connsiteY58" fmla="*/ 302367 h 549787"/>
              <a:gd name="connsiteX59" fmla="*/ 58036 w 607520"/>
              <a:gd name="connsiteY59" fmla="*/ 316343 h 549787"/>
              <a:gd name="connsiteX60" fmla="*/ 58036 w 607520"/>
              <a:gd name="connsiteY60" fmla="*/ 331394 h 549787"/>
              <a:gd name="connsiteX61" fmla="*/ 58036 w 607520"/>
              <a:gd name="connsiteY61" fmla="*/ 342144 h 549787"/>
              <a:gd name="connsiteX62" fmla="*/ 58036 w 607520"/>
              <a:gd name="connsiteY62" fmla="*/ 348595 h 549787"/>
              <a:gd name="connsiteX63" fmla="*/ 67721 w 607520"/>
              <a:gd name="connsiteY63" fmla="*/ 343219 h 549787"/>
              <a:gd name="connsiteX64" fmla="*/ 88168 w 607520"/>
              <a:gd name="connsiteY64" fmla="*/ 322793 h 549787"/>
              <a:gd name="connsiteX65" fmla="*/ 96778 w 607520"/>
              <a:gd name="connsiteY65" fmla="*/ 317418 h 549787"/>
              <a:gd name="connsiteX66" fmla="*/ 84940 w 607520"/>
              <a:gd name="connsiteY66" fmla="*/ 331394 h 549787"/>
              <a:gd name="connsiteX67" fmla="*/ 67721 w 607520"/>
              <a:gd name="connsiteY67" fmla="*/ 348595 h 549787"/>
              <a:gd name="connsiteX68" fmla="*/ 55883 w 607520"/>
              <a:gd name="connsiteY68" fmla="*/ 372246 h 549787"/>
              <a:gd name="connsiteX69" fmla="*/ 54807 w 607520"/>
              <a:gd name="connsiteY69" fmla="*/ 396972 h 549787"/>
              <a:gd name="connsiteX70" fmla="*/ 63417 w 607520"/>
              <a:gd name="connsiteY70" fmla="*/ 400198 h 549787"/>
              <a:gd name="connsiteX71" fmla="*/ 66645 w 607520"/>
              <a:gd name="connsiteY71" fmla="*/ 398048 h 549787"/>
              <a:gd name="connsiteX72" fmla="*/ 73102 w 607520"/>
              <a:gd name="connsiteY72" fmla="*/ 401273 h 549787"/>
              <a:gd name="connsiteX73" fmla="*/ 66645 w 607520"/>
              <a:gd name="connsiteY73" fmla="*/ 432450 h 549787"/>
              <a:gd name="connsiteX74" fmla="*/ 60188 w 607520"/>
              <a:gd name="connsiteY74" fmla="*/ 439975 h 549787"/>
              <a:gd name="connsiteX75" fmla="*/ 55883 w 607520"/>
              <a:gd name="connsiteY75" fmla="*/ 445350 h 549787"/>
              <a:gd name="connsiteX76" fmla="*/ 56960 w 607520"/>
              <a:gd name="connsiteY76" fmla="*/ 445350 h 549787"/>
              <a:gd name="connsiteX77" fmla="*/ 139824 w 607520"/>
              <a:gd name="connsiteY77" fmla="*/ 444275 h 549787"/>
              <a:gd name="connsiteX78" fmla="*/ 155967 w 607520"/>
              <a:gd name="connsiteY78" fmla="*/ 444275 h 549787"/>
              <a:gd name="connsiteX79" fmla="*/ 167804 w 607520"/>
              <a:gd name="connsiteY79" fmla="*/ 443200 h 549787"/>
              <a:gd name="connsiteX80" fmla="*/ 174261 w 607520"/>
              <a:gd name="connsiteY80" fmla="*/ 447500 h 549787"/>
              <a:gd name="connsiteX81" fmla="*/ 183947 w 607520"/>
              <a:gd name="connsiteY81" fmla="*/ 453951 h 549787"/>
              <a:gd name="connsiteX82" fmla="*/ 195785 w 607520"/>
              <a:gd name="connsiteY82" fmla="*/ 457176 h 549787"/>
              <a:gd name="connsiteX83" fmla="*/ 223765 w 607520"/>
              <a:gd name="connsiteY83" fmla="*/ 434600 h 549787"/>
              <a:gd name="connsiteX84" fmla="*/ 234527 w 607520"/>
              <a:gd name="connsiteY84" fmla="*/ 398048 h 549787"/>
              <a:gd name="connsiteX85" fmla="*/ 257126 w 607520"/>
              <a:gd name="connsiteY85" fmla="*/ 320643 h 549787"/>
              <a:gd name="connsiteX86" fmla="*/ 258202 w 607520"/>
              <a:gd name="connsiteY86" fmla="*/ 292692 h 549787"/>
              <a:gd name="connsiteX87" fmla="*/ 168309 w 607520"/>
              <a:gd name="connsiteY87" fmla="*/ 249756 h 549787"/>
              <a:gd name="connsiteX88" fmla="*/ 164088 w 607520"/>
              <a:gd name="connsiteY88" fmla="*/ 239140 h 549787"/>
              <a:gd name="connsiteX89" fmla="*/ 288335 w 607520"/>
              <a:gd name="connsiteY89" fmla="*/ 300217 h 549787"/>
              <a:gd name="connsiteX90" fmla="*/ 284030 w 607520"/>
              <a:gd name="connsiteY90" fmla="*/ 315268 h 549787"/>
              <a:gd name="connsiteX91" fmla="*/ 261431 w 607520"/>
              <a:gd name="connsiteY91" fmla="*/ 392672 h 549787"/>
              <a:gd name="connsiteX92" fmla="*/ 249593 w 607520"/>
              <a:gd name="connsiteY92" fmla="*/ 447500 h 549787"/>
              <a:gd name="connsiteX93" fmla="*/ 236679 w 607520"/>
              <a:gd name="connsiteY93" fmla="*/ 466851 h 549787"/>
              <a:gd name="connsiteX94" fmla="*/ 216232 w 607520"/>
              <a:gd name="connsiteY94" fmla="*/ 475452 h 549787"/>
              <a:gd name="connsiteX95" fmla="*/ 203318 w 607520"/>
              <a:gd name="connsiteY95" fmla="*/ 476527 h 549787"/>
              <a:gd name="connsiteX96" fmla="*/ 136596 w 607520"/>
              <a:gd name="connsiteY96" fmla="*/ 458251 h 549787"/>
              <a:gd name="connsiteX97" fmla="*/ 19294 w 607520"/>
              <a:gd name="connsiteY97" fmla="*/ 461476 h 549787"/>
              <a:gd name="connsiteX98" fmla="*/ 3151 w 607520"/>
              <a:gd name="connsiteY98" fmla="*/ 420624 h 549787"/>
              <a:gd name="connsiteX99" fmla="*/ 52655 w 607520"/>
              <a:gd name="connsiteY99" fmla="*/ 273340 h 549787"/>
              <a:gd name="connsiteX100" fmla="*/ 117225 w 607520"/>
              <a:gd name="connsiteY100" fmla="*/ 244314 h 549787"/>
              <a:gd name="connsiteX101" fmla="*/ 164088 w 607520"/>
              <a:gd name="connsiteY101" fmla="*/ 239140 h 549787"/>
              <a:gd name="connsiteX102" fmla="*/ 429301 w 607520"/>
              <a:gd name="connsiteY102" fmla="*/ 97047 h 549787"/>
              <a:gd name="connsiteX103" fmla="*/ 404537 w 607520"/>
              <a:gd name="connsiteY103" fmla="*/ 103498 h 549787"/>
              <a:gd name="connsiteX104" fmla="*/ 383002 w 607520"/>
              <a:gd name="connsiteY104" fmla="*/ 122852 h 549787"/>
              <a:gd name="connsiteX105" fmla="*/ 367928 w 607520"/>
              <a:gd name="connsiteY105" fmla="*/ 146508 h 549787"/>
              <a:gd name="connsiteX106" fmla="*/ 365775 w 607520"/>
              <a:gd name="connsiteY106" fmla="*/ 155110 h 549787"/>
              <a:gd name="connsiteX107" fmla="*/ 372235 w 607520"/>
              <a:gd name="connsiteY107" fmla="*/ 159411 h 549787"/>
              <a:gd name="connsiteX108" fmla="*/ 400230 w 607520"/>
              <a:gd name="connsiteY108" fmla="*/ 133605 h 549787"/>
              <a:gd name="connsiteX109" fmla="*/ 406690 w 607520"/>
              <a:gd name="connsiteY109" fmla="*/ 137906 h 549787"/>
              <a:gd name="connsiteX110" fmla="*/ 404537 w 607520"/>
              <a:gd name="connsiteY110" fmla="*/ 145432 h 549787"/>
              <a:gd name="connsiteX111" fmla="*/ 389463 w 607520"/>
              <a:gd name="connsiteY111" fmla="*/ 169088 h 549787"/>
              <a:gd name="connsiteX112" fmla="*/ 363621 w 607520"/>
              <a:gd name="connsiteY112" fmla="*/ 192743 h 549787"/>
              <a:gd name="connsiteX113" fmla="*/ 350700 w 607520"/>
              <a:gd name="connsiteY113" fmla="*/ 216398 h 549787"/>
              <a:gd name="connsiteX114" fmla="*/ 345317 w 607520"/>
              <a:gd name="connsiteY114" fmla="*/ 244354 h 549787"/>
              <a:gd name="connsiteX115" fmla="*/ 355007 w 607520"/>
              <a:gd name="connsiteY115" fmla="*/ 248655 h 549787"/>
              <a:gd name="connsiteX116" fmla="*/ 372235 w 607520"/>
              <a:gd name="connsiteY116" fmla="*/ 232527 h 549787"/>
              <a:gd name="connsiteX117" fmla="*/ 381925 w 607520"/>
              <a:gd name="connsiteY117" fmla="*/ 223925 h 549787"/>
              <a:gd name="connsiteX118" fmla="*/ 377619 w 607520"/>
              <a:gd name="connsiteY118" fmla="*/ 228226 h 549787"/>
              <a:gd name="connsiteX119" fmla="*/ 380849 w 607520"/>
              <a:gd name="connsiteY119" fmla="*/ 227151 h 549787"/>
              <a:gd name="connsiteX120" fmla="*/ 370081 w 607520"/>
              <a:gd name="connsiteY120" fmla="*/ 238978 h 549787"/>
              <a:gd name="connsiteX121" fmla="*/ 356084 w 607520"/>
              <a:gd name="connsiteY121" fmla="*/ 251881 h 549787"/>
              <a:gd name="connsiteX122" fmla="*/ 353931 w 607520"/>
              <a:gd name="connsiteY122" fmla="*/ 273386 h 549787"/>
              <a:gd name="connsiteX123" fmla="*/ 360391 w 607520"/>
              <a:gd name="connsiteY123" fmla="*/ 278762 h 549787"/>
              <a:gd name="connsiteX124" fmla="*/ 379772 w 607520"/>
              <a:gd name="connsiteY124" fmla="*/ 279837 h 549787"/>
              <a:gd name="connsiteX125" fmla="*/ 387309 w 607520"/>
              <a:gd name="connsiteY125" fmla="*/ 274461 h 549787"/>
              <a:gd name="connsiteX126" fmla="*/ 381925 w 607520"/>
              <a:gd name="connsiteY126" fmla="*/ 280912 h 549787"/>
              <a:gd name="connsiteX127" fmla="*/ 389463 w 607520"/>
              <a:gd name="connsiteY127" fmla="*/ 292740 h 549787"/>
              <a:gd name="connsiteX128" fmla="*/ 414227 w 607520"/>
              <a:gd name="connsiteY128" fmla="*/ 297041 h 549787"/>
              <a:gd name="connsiteX129" fmla="*/ 430378 w 607520"/>
              <a:gd name="connsiteY129" fmla="*/ 295966 h 549787"/>
              <a:gd name="connsiteX130" fmla="*/ 445452 w 607520"/>
              <a:gd name="connsiteY130" fmla="*/ 294890 h 549787"/>
              <a:gd name="connsiteX131" fmla="*/ 455143 w 607520"/>
              <a:gd name="connsiteY131" fmla="*/ 298116 h 549787"/>
              <a:gd name="connsiteX132" fmla="*/ 469140 w 607520"/>
              <a:gd name="connsiteY132" fmla="*/ 298116 h 549787"/>
              <a:gd name="connsiteX133" fmla="*/ 539127 w 607520"/>
              <a:gd name="connsiteY133" fmla="*/ 258332 h 549787"/>
              <a:gd name="connsiteX134" fmla="*/ 549894 w 607520"/>
              <a:gd name="connsiteY134" fmla="*/ 222850 h 549787"/>
              <a:gd name="connsiteX135" fmla="*/ 573582 w 607520"/>
              <a:gd name="connsiteY135" fmla="*/ 132530 h 549787"/>
              <a:gd name="connsiteX136" fmla="*/ 550971 w 607520"/>
              <a:gd name="connsiteY136" fmla="*/ 100272 h 549787"/>
              <a:gd name="connsiteX137" fmla="*/ 516516 w 607520"/>
              <a:gd name="connsiteY137" fmla="*/ 103498 h 549787"/>
              <a:gd name="connsiteX138" fmla="*/ 429301 w 607520"/>
              <a:gd name="connsiteY138" fmla="*/ 97047 h 549787"/>
              <a:gd name="connsiteX139" fmla="*/ 400230 w 607520"/>
              <a:gd name="connsiteY139" fmla="*/ 89520 h 549787"/>
              <a:gd name="connsiteX140" fmla="*/ 387309 w 607520"/>
              <a:gd name="connsiteY140" fmla="*/ 98122 h 549787"/>
              <a:gd name="connsiteX141" fmla="*/ 386232 w 607520"/>
              <a:gd name="connsiteY141" fmla="*/ 98122 h 549787"/>
              <a:gd name="connsiteX142" fmla="*/ 390539 w 607520"/>
              <a:gd name="connsiteY142" fmla="*/ 101348 h 549787"/>
              <a:gd name="connsiteX143" fmla="*/ 392693 w 607520"/>
              <a:gd name="connsiteY143" fmla="*/ 100272 h 549787"/>
              <a:gd name="connsiteX144" fmla="*/ 400230 w 607520"/>
              <a:gd name="connsiteY144" fmla="*/ 89520 h 549787"/>
              <a:gd name="connsiteX145" fmla="*/ 404537 w 607520"/>
              <a:gd name="connsiteY145" fmla="*/ 76617 h 549787"/>
              <a:gd name="connsiteX146" fmla="*/ 432531 w 607520"/>
              <a:gd name="connsiteY146" fmla="*/ 81993 h 549787"/>
              <a:gd name="connsiteX147" fmla="*/ 592963 w 607520"/>
              <a:gd name="connsiteY147" fmla="*/ 86294 h 549787"/>
              <a:gd name="connsiteX148" fmla="*/ 591887 w 607520"/>
              <a:gd name="connsiteY148" fmla="*/ 163711 h 549787"/>
              <a:gd name="connsiteX149" fmla="*/ 538050 w 607520"/>
              <a:gd name="connsiteY149" fmla="*/ 288439 h 549787"/>
              <a:gd name="connsiteX150" fmla="*/ 463756 w 607520"/>
              <a:gd name="connsiteY150" fmla="*/ 307793 h 549787"/>
              <a:gd name="connsiteX151" fmla="*/ 346394 w 607520"/>
              <a:gd name="connsiteY151" fmla="*/ 294890 h 549787"/>
              <a:gd name="connsiteX152" fmla="*/ 327013 w 607520"/>
              <a:gd name="connsiteY152" fmla="*/ 206721 h 549787"/>
              <a:gd name="connsiteX153" fmla="*/ 404537 w 607520"/>
              <a:gd name="connsiteY153" fmla="*/ 76617 h 549787"/>
              <a:gd name="connsiteX154" fmla="*/ 195747 w 607520"/>
              <a:gd name="connsiteY154" fmla="*/ 13322 h 549787"/>
              <a:gd name="connsiteX155" fmla="*/ 170988 w 607520"/>
              <a:gd name="connsiteY155" fmla="*/ 25144 h 549787"/>
              <a:gd name="connsiteX156" fmla="*/ 140848 w 607520"/>
              <a:gd name="connsiteY156" fmla="*/ 55236 h 549787"/>
              <a:gd name="connsiteX157" fmla="*/ 129007 w 607520"/>
              <a:gd name="connsiteY157" fmla="*/ 72432 h 549787"/>
              <a:gd name="connsiteX158" fmla="*/ 127930 w 607520"/>
              <a:gd name="connsiteY158" fmla="*/ 78880 h 549787"/>
              <a:gd name="connsiteX159" fmla="*/ 119318 w 607520"/>
              <a:gd name="connsiteY159" fmla="*/ 108973 h 549787"/>
              <a:gd name="connsiteX160" fmla="*/ 124701 w 607520"/>
              <a:gd name="connsiteY160" fmla="*/ 112197 h 549787"/>
              <a:gd name="connsiteX161" fmla="*/ 159147 w 607520"/>
              <a:gd name="connsiteY161" fmla="*/ 77806 h 549787"/>
              <a:gd name="connsiteX162" fmla="*/ 166682 w 607520"/>
              <a:gd name="connsiteY162" fmla="*/ 76731 h 549787"/>
              <a:gd name="connsiteX163" fmla="*/ 154841 w 607520"/>
              <a:gd name="connsiteY163" fmla="*/ 95001 h 549787"/>
              <a:gd name="connsiteX164" fmla="*/ 111783 w 607520"/>
              <a:gd name="connsiteY164" fmla="*/ 137990 h 549787"/>
              <a:gd name="connsiteX165" fmla="*/ 110707 w 607520"/>
              <a:gd name="connsiteY165" fmla="*/ 139065 h 549787"/>
              <a:gd name="connsiteX166" fmla="*/ 106401 w 607520"/>
              <a:gd name="connsiteY166" fmla="*/ 153037 h 549787"/>
              <a:gd name="connsiteX167" fmla="*/ 99942 w 607520"/>
              <a:gd name="connsiteY167" fmla="*/ 174531 h 549787"/>
              <a:gd name="connsiteX168" fmla="*/ 97789 w 607520"/>
              <a:gd name="connsiteY168" fmla="*/ 185278 h 549787"/>
              <a:gd name="connsiteX169" fmla="*/ 107477 w 607520"/>
              <a:gd name="connsiteY169" fmla="*/ 185278 h 549787"/>
              <a:gd name="connsiteX170" fmla="*/ 136542 w 607520"/>
              <a:gd name="connsiteY170" fmla="*/ 157335 h 549787"/>
              <a:gd name="connsiteX171" fmla="*/ 143000 w 607520"/>
              <a:gd name="connsiteY171" fmla="*/ 160560 h 549787"/>
              <a:gd name="connsiteX172" fmla="*/ 139771 w 607520"/>
              <a:gd name="connsiteY172" fmla="*/ 173456 h 549787"/>
              <a:gd name="connsiteX173" fmla="*/ 125777 w 607520"/>
              <a:gd name="connsiteY173" fmla="*/ 197100 h 549787"/>
              <a:gd name="connsiteX174" fmla="*/ 124701 w 607520"/>
              <a:gd name="connsiteY174" fmla="*/ 198175 h 549787"/>
              <a:gd name="connsiteX175" fmla="*/ 129007 w 607520"/>
              <a:gd name="connsiteY175" fmla="*/ 207848 h 549787"/>
              <a:gd name="connsiteX176" fmla="*/ 145153 w 607520"/>
              <a:gd name="connsiteY176" fmla="*/ 206773 h 549787"/>
              <a:gd name="connsiteX177" fmla="*/ 201129 w 607520"/>
              <a:gd name="connsiteY177" fmla="*/ 211072 h 549787"/>
              <a:gd name="connsiteX178" fmla="*/ 218352 w 607520"/>
              <a:gd name="connsiteY178" fmla="*/ 209997 h 549787"/>
              <a:gd name="connsiteX179" fmla="*/ 229117 w 607520"/>
              <a:gd name="connsiteY179" fmla="*/ 207848 h 549787"/>
              <a:gd name="connsiteX180" fmla="*/ 233423 w 607520"/>
              <a:gd name="connsiteY180" fmla="*/ 211072 h 549787"/>
              <a:gd name="connsiteX181" fmla="*/ 245264 w 607520"/>
              <a:gd name="connsiteY181" fmla="*/ 215371 h 549787"/>
              <a:gd name="connsiteX182" fmla="*/ 264640 w 607520"/>
              <a:gd name="connsiteY182" fmla="*/ 216445 h 549787"/>
              <a:gd name="connsiteX183" fmla="*/ 280787 w 607520"/>
              <a:gd name="connsiteY183" fmla="*/ 215371 h 549787"/>
              <a:gd name="connsiteX184" fmla="*/ 282940 w 607520"/>
              <a:gd name="connsiteY184" fmla="*/ 214296 h 549787"/>
              <a:gd name="connsiteX185" fmla="*/ 287245 w 607520"/>
              <a:gd name="connsiteY185" fmla="*/ 214296 h 549787"/>
              <a:gd name="connsiteX186" fmla="*/ 287245 w 607520"/>
              <a:gd name="connsiteY186" fmla="*/ 213221 h 549787"/>
              <a:gd name="connsiteX187" fmla="*/ 324921 w 607520"/>
              <a:gd name="connsiteY187" fmla="*/ 79955 h 549787"/>
              <a:gd name="connsiteX188" fmla="*/ 324921 w 607520"/>
              <a:gd name="connsiteY188" fmla="*/ 52012 h 549787"/>
              <a:gd name="connsiteX189" fmla="*/ 248493 w 607520"/>
              <a:gd name="connsiteY189" fmla="*/ 15471 h 549787"/>
              <a:gd name="connsiteX190" fmla="*/ 195747 w 607520"/>
              <a:gd name="connsiteY190" fmla="*/ 13322 h 549787"/>
              <a:gd name="connsiteX191" fmla="*/ 227603 w 607520"/>
              <a:gd name="connsiteY191" fmla="*/ 274 h 549787"/>
              <a:gd name="connsiteX192" fmla="*/ 355062 w 607520"/>
              <a:gd name="connsiteY192" fmla="*/ 58461 h 549787"/>
              <a:gd name="connsiteX193" fmla="*/ 355062 w 607520"/>
              <a:gd name="connsiteY193" fmla="*/ 59535 h 549787"/>
              <a:gd name="connsiteX194" fmla="*/ 352909 w 607520"/>
              <a:gd name="connsiteY194" fmla="*/ 74581 h 549787"/>
              <a:gd name="connsiteX195" fmla="*/ 309851 w 607520"/>
              <a:gd name="connsiteY195" fmla="*/ 218595 h 549787"/>
              <a:gd name="connsiteX196" fmla="*/ 272175 w 607520"/>
              <a:gd name="connsiteY196" fmla="*/ 236865 h 549787"/>
              <a:gd name="connsiteX197" fmla="*/ 205435 w 607520"/>
              <a:gd name="connsiteY197" fmla="*/ 222894 h 549787"/>
              <a:gd name="connsiteX198" fmla="*/ 96713 w 607520"/>
              <a:gd name="connsiteY198" fmla="*/ 223969 h 549787"/>
              <a:gd name="connsiteX199" fmla="*/ 67649 w 607520"/>
              <a:gd name="connsiteY199" fmla="*/ 198175 h 549787"/>
              <a:gd name="connsiteX200" fmla="*/ 180676 w 607520"/>
              <a:gd name="connsiteY200" fmla="*/ 4724 h 549787"/>
              <a:gd name="connsiteX201" fmla="*/ 227603 w 607520"/>
              <a:gd name="connsiteY201" fmla="*/ 274 h 54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607520" h="549787">
                <a:moveTo>
                  <a:pt x="33688" y="399929"/>
                </a:moveTo>
                <a:cubicBezTo>
                  <a:pt x="33553" y="399929"/>
                  <a:pt x="32746" y="401810"/>
                  <a:pt x="31132" y="405573"/>
                </a:cubicBezTo>
                <a:cubicBezTo>
                  <a:pt x="30055" y="409873"/>
                  <a:pt x="28979" y="414173"/>
                  <a:pt x="27903" y="417399"/>
                </a:cubicBezTo>
                <a:cubicBezTo>
                  <a:pt x="25751" y="425999"/>
                  <a:pt x="27903" y="425999"/>
                  <a:pt x="30055" y="418474"/>
                </a:cubicBezTo>
                <a:cubicBezTo>
                  <a:pt x="30055" y="414173"/>
                  <a:pt x="31132" y="409873"/>
                  <a:pt x="32208" y="405573"/>
                </a:cubicBezTo>
                <a:cubicBezTo>
                  <a:pt x="33284" y="401810"/>
                  <a:pt x="33822" y="399929"/>
                  <a:pt x="33688" y="399929"/>
                </a:cubicBezTo>
                <a:close/>
                <a:moveTo>
                  <a:pt x="330750" y="328937"/>
                </a:moveTo>
                <a:cubicBezTo>
                  <a:pt x="326580" y="329743"/>
                  <a:pt x="322813" y="331894"/>
                  <a:pt x="320661" y="335658"/>
                </a:cubicBezTo>
                <a:cubicBezTo>
                  <a:pt x="314204" y="346412"/>
                  <a:pt x="305594" y="364694"/>
                  <a:pt x="298061" y="386202"/>
                </a:cubicBezTo>
                <a:cubicBezTo>
                  <a:pt x="295908" y="393730"/>
                  <a:pt x="298061" y="394805"/>
                  <a:pt x="303442" y="389428"/>
                </a:cubicBezTo>
                <a:cubicBezTo>
                  <a:pt x="316356" y="376523"/>
                  <a:pt x="328194" y="365769"/>
                  <a:pt x="337880" y="355015"/>
                </a:cubicBezTo>
                <a:cubicBezTo>
                  <a:pt x="343261" y="349638"/>
                  <a:pt x="347566" y="347487"/>
                  <a:pt x="346489" y="350714"/>
                </a:cubicBezTo>
                <a:cubicBezTo>
                  <a:pt x="345413" y="353940"/>
                  <a:pt x="338956" y="361468"/>
                  <a:pt x="333575" y="366845"/>
                </a:cubicBezTo>
                <a:cubicBezTo>
                  <a:pt x="322813" y="376523"/>
                  <a:pt x="313128" y="386202"/>
                  <a:pt x="302366" y="395880"/>
                </a:cubicBezTo>
                <a:cubicBezTo>
                  <a:pt x="295908" y="401257"/>
                  <a:pt x="289451" y="412012"/>
                  <a:pt x="287299" y="419539"/>
                </a:cubicBezTo>
                <a:cubicBezTo>
                  <a:pt x="287299" y="421690"/>
                  <a:pt x="287299" y="423841"/>
                  <a:pt x="286223" y="425992"/>
                </a:cubicBezTo>
                <a:cubicBezTo>
                  <a:pt x="284070" y="433520"/>
                  <a:pt x="288375" y="435670"/>
                  <a:pt x="293756" y="430293"/>
                </a:cubicBezTo>
                <a:cubicBezTo>
                  <a:pt x="303442" y="421690"/>
                  <a:pt x="313128" y="413087"/>
                  <a:pt x="321737" y="404484"/>
                </a:cubicBezTo>
                <a:cubicBezTo>
                  <a:pt x="328194" y="399107"/>
                  <a:pt x="331423" y="401257"/>
                  <a:pt x="329270" y="408785"/>
                </a:cubicBezTo>
                <a:cubicBezTo>
                  <a:pt x="328194" y="409861"/>
                  <a:pt x="328194" y="412012"/>
                  <a:pt x="327118" y="414162"/>
                </a:cubicBezTo>
                <a:cubicBezTo>
                  <a:pt x="324966" y="421690"/>
                  <a:pt x="318508" y="432444"/>
                  <a:pt x="313128" y="437821"/>
                </a:cubicBezTo>
                <a:cubicBezTo>
                  <a:pt x="305594" y="444274"/>
                  <a:pt x="298061" y="451801"/>
                  <a:pt x="290528" y="458254"/>
                </a:cubicBezTo>
                <a:cubicBezTo>
                  <a:pt x="285147" y="463631"/>
                  <a:pt x="279766" y="473309"/>
                  <a:pt x="280842" y="479762"/>
                </a:cubicBezTo>
                <a:cubicBezTo>
                  <a:pt x="280842" y="487290"/>
                  <a:pt x="287299" y="488365"/>
                  <a:pt x="292680" y="482988"/>
                </a:cubicBezTo>
                <a:cubicBezTo>
                  <a:pt x="292680" y="482988"/>
                  <a:pt x="293756" y="482988"/>
                  <a:pt x="293756" y="481913"/>
                </a:cubicBezTo>
                <a:cubicBezTo>
                  <a:pt x="299137" y="476536"/>
                  <a:pt x="299137" y="477611"/>
                  <a:pt x="293756" y="482988"/>
                </a:cubicBezTo>
                <a:cubicBezTo>
                  <a:pt x="293756" y="482988"/>
                  <a:pt x="292680" y="484063"/>
                  <a:pt x="292680" y="484063"/>
                </a:cubicBezTo>
                <a:cubicBezTo>
                  <a:pt x="287299" y="489440"/>
                  <a:pt x="284070" y="501270"/>
                  <a:pt x="288375" y="507722"/>
                </a:cubicBezTo>
                <a:cubicBezTo>
                  <a:pt x="291604" y="515250"/>
                  <a:pt x="298061" y="520627"/>
                  <a:pt x="306670" y="522778"/>
                </a:cubicBezTo>
                <a:cubicBezTo>
                  <a:pt x="309899" y="523853"/>
                  <a:pt x="312051" y="524929"/>
                  <a:pt x="315280" y="526004"/>
                </a:cubicBezTo>
                <a:cubicBezTo>
                  <a:pt x="319585" y="527079"/>
                  <a:pt x="326042" y="526004"/>
                  <a:pt x="328194" y="522778"/>
                </a:cubicBezTo>
                <a:cubicBezTo>
                  <a:pt x="331423" y="520627"/>
                  <a:pt x="335727" y="520627"/>
                  <a:pt x="340032" y="521702"/>
                </a:cubicBezTo>
                <a:cubicBezTo>
                  <a:pt x="344337" y="522778"/>
                  <a:pt x="345413" y="526004"/>
                  <a:pt x="343261" y="528155"/>
                </a:cubicBezTo>
                <a:cubicBezTo>
                  <a:pt x="341108" y="530306"/>
                  <a:pt x="345413" y="532456"/>
                  <a:pt x="354023" y="533532"/>
                </a:cubicBezTo>
                <a:cubicBezTo>
                  <a:pt x="362632" y="535683"/>
                  <a:pt x="372318" y="536758"/>
                  <a:pt x="380927" y="536758"/>
                </a:cubicBezTo>
                <a:cubicBezTo>
                  <a:pt x="389537" y="537833"/>
                  <a:pt x="395994" y="536758"/>
                  <a:pt x="397070" y="536758"/>
                </a:cubicBezTo>
                <a:cubicBezTo>
                  <a:pt x="397070" y="535683"/>
                  <a:pt x="401375" y="535683"/>
                  <a:pt x="405680" y="535683"/>
                </a:cubicBezTo>
                <a:cubicBezTo>
                  <a:pt x="409985" y="535683"/>
                  <a:pt x="420746" y="535683"/>
                  <a:pt x="428280" y="533532"/>
                </a:cubicBezTo>
                <a:cubicBezTo>
                  <a:pt x="441194" y="530306"/>
                  <a:pt x="453032" y="523853"/>
                  <a:pt x="459489" y="513099"/>
                </a:cubicBezTo>
                <a:cubicBezTo>
                  <a:pt x="475632" y="490516"/>
                  <a:pt x="479937" y="463631"/>
                  <a:pt x="487470" y="437821"/>
                </a:cubicBezTo>
                <a:cubicBezTo>
                  <a:pt x="496080" y="409861"/>
                  <a:pt x="510070" y="377599"/>
                  <a:pt x="513299" y="348563"/>
                </a:cubicBezTo>
                <a:cubicBezTo>
                  <a:pt x="515451" y="329206"/>
                  <a:pt x="455185" y="343186"/>
                  <a:pt x="450880" y="343186"/>
                </a:cubicBezTo>
                <a:cubicBezTo>
                  <a:pt x="414289" y="345337"/>
                  <a:pt x="378775" y="342110"/>
                  <a:pt x="343261" y="330281"/>
                </a:cubicBezTo>
                <a:cubicBezTo>
                  <a:pt x="339494" y="328668"/>
                  <a:pt x="334920" y="328130"/>
                  <a:pt x="330750" y="328937"/>
                </a:cubicBezTo>
                <a:close/>
                <a:moveTo>
                  <a:pt x="335727" y="309848"/>
                </a:moveTo>
                <a:cubicBezTo>
                  <a:pt x="343261" y="309848"/>
                  <a:pt x="350794" y="311999"/>
                  <a:pt x="350794" y="311999"/>
                </a:cubicBezTo>
                <a:cubicBezTo>
                  <a:pt x="351870" y="311999"/>
                  <a:pt x="351870" y="311999"/>
                  <a:pt x="351870" y="311999"/>
                </a:cubicBezTo>
                <a:cubicBezTo>
                  <a:pt x="391689" y="328130"/>
                  <a:pt x="434737" y="334583"/>
                  <a:pt x="476708" y="328130"/>
                </a:cubicBezTo>
                <a:cubicBezTo>
                  <a:pt x="488546" y="325979"/>
                  <a:pt x="512223" y="318452"/>
                  <a:pt x="527289" y="320602"/>
                </a:cubicBezTo>
                <a:cubicBezTo>
                  <a:pt x="560651" y="324904"/>
                  <a:pt x="530518" y="381900"/>
                  <a:pt x="525137" y="398031"/>
                </a:cubicBezTo>
                <a:cubicBezTo>
                  <a:pt x="514375" y="437821"/>
                  <a:pt x="508994" y="496968"/>
                  <a:pt x="473480" y="524929"/>
                </a:cubicBezTo>
                <a:cubicBezTo>
                  <a:pt x="450880" y="543210"/>
                  <a:pt x="416442" y="546437"/>
                  <a:pt x="388461" y="548587"/>
                </a:cubicBezTo>
                <a:cubicBezTo>
                  <a:pt x="348642" y="552889"/>
                  <a:pt x="307747" y="545361"/>
                  <a:pt x="271156" y="530306"/>
                </a:cubicBezTo>
                <a:cubicBezTo>
                  <a:pt x="236718" y="516325"/>
                  <a:pt x="251785" y="469008"/>
                  <a:pt x="258242" y="444274"/>
                </a:cubicBezTo>
                <a:cubicBezTo>
                  <a:pt x="270080" y="398031"/>
                  <a:pt x="277613" y="308773"/>
                  <a:pt x="335727" y="309848"/>
                </a:cubicBezTo>
                <a:close/>
                <a:moveTo>
                  <a:pt x="168309" y="249756"/>
                </a:moveTo>
                <a:cubicBezTo>
                  <a:pt x="154689" y="249420"/>
                  <a:pt x="140900" y="250495"/>
                  <a:pt x="127986" y="252914"/>
                </a:cubicBezTo>
                <a:cubicBezTo>
                  <a:pt x="120453" y="255064"/>
                  <a:pt x="109692" y="261515"/>
                  <a:pt x="104311" y="266890"/>
                </a:cubicBezTo>
                <a:cubicBezTo>
                  <a:pt x="92473" y="278716"/>
                  <a:pt x="81711" y="290541"/>
                  <a:pt x="69874" y="302367"/>
                </a:cubicBezTo>
                <a:cubicBezTo>
                  <a:pt x="64493" y="307742"/>
                  <a:pt x="59112" y="314193"/>
                  <a:pt x="58036" y="316343"/>
                </a:cubicBezTo>
                <a:cubicBezTo>
                  <a:pt x="58036" y="318493"/>
                  <a:pt x="58036" y="324943"/>
                  <a:pt x="58036" y="331394"/>
                </a:cubicBezTo>
                <a:cubicBezTo>
                  <a:pt x="58036" y="336769"/>
                  <a:pt x="58036" y="341069"/>
                  <a:pt x="58036" y="342144"/>
                </a:cubicBezTo>
                <a:cubicBezTo>
                  <a:pt x="58036" y="343219"/>
                  <a:pt x="58036" y="345370"/>
                  <a:pt x="58036" y="348595"/>
                </a:cubicBezTo>
                <a:cubicBezTo>
                  <a:pt x="58036" y="350745"/>
                  <a:pt x="62340" y="349670"/>
                  <a:pt x="67721" y="343219"/>
                </a:cubicBezTo>
                <a:cubicBezTo>
                  <a:pt x="75254" y="336769"/>
                  <a:pt x="81711" y="329244"/>
                  <a:pt x="88168" y="322793"/>
                </a:cubicBezTo>
                <a:cubicBezTo>
                  <a:pt x="94625" y="316343"/>
                  <a:pt x="97854" y="314193"/>
                  <a:pt x="96778" y="317418"/>
                </a:cubicBezTo>
                <a:cubicBezTo>
                  <a:pt x="96778" y="319568"/>
                  <a:pt x="91397" y="326018"/>
                  <a:pt x="84940" y="331394"/>
                </a:cubicBezTo>
                <a:cubicBezTo>
                  <a:pt x="79559" y="337844"/>
                  <a:pt x="74178" y="343219"/>
                  <a:pt x="67721" y="348595"/>
                </a:cubicBezTo>
                <a:cubicBezTo>
                  <a:pt x="62340" y="353970"/>
                  <a:pt x="56960" y="364721"/>
                  <a:pt x="55883" y="372246"/>
                </a:cubicBezTo>
                <a:cubicBezTo>
                  <a:pt x="55883" y="379772"/>
                  <a:pt x="54807" y="387297"/>
                  <a:pt x="54807" y="396972"/>
                </a:cubicBezTo>
                <a:cubicBezTo>
                  <a:pt x="53731" y="404498"/>
                  <a:pt x="58036" y="406648"/>
                  <a:pt x="63417" y="400198"/>
                </a:cubicBezTo>
                <a:cubicBezTo>
                  <a:pt x="64493" y="399123"/>
                  <a:pt x="65569" y="399123"/>
                  <a:pt x="66645" y="398048"/>
                </a:cubicBezTo>
                <a:cubicBezTo>
                  <a:pt x="72026" y="392672"/>
                  <a:pt x="75254" y="393747"/>
                  <a:pt x="73102" y="401273"/>
                </a:cubicBezTo>
                <a:cubicBezTo>
                  <a:pt x="70950" y="412023"/>
                  <a:pt x="68797" y="421699"/>
                  <a:pt x="66645" y="432450"/>
                </a:cubicBezTo>
                <a:cubicBezTo>
                  <a:pt x="66645" y="433525"/>
                  <a:pt x="63417" y="436750"/>
                  <a:pt x="60188" y="439975"/>
                </a:cubicBezTo>
                <a:cubicBezTo>
                  <a:pt x="56960" y="443200"/>
                  <a:pt x="54807" y="445350"/>
                  <a:pt x="55883" y="445350"/>
                </a:cubicBezTo>
                <a:cubicBezTo>
                  <a:pt x="55883" y="445350"/>
                  <a:pt x="55883" y="445350"/>
                  <a:pt x="56960" y="445350"/>
                </a:cubicBezTo>
                <a:cubicBezTo>
                  <a:pt x="84940" y="441050"/>
                  <a:pt x="111844" y="441050"/>
                  <a:pt x="139824" y="444275"/>
                </a:cubicBezTo>
                <a:cubicBezTo>
                  <a:pt x="147357" y="445350"/>
                  <a:pt x="154890" y="445350"/>
                  <a:pt x="155967" y="444275"/>
                </a:cubicBezTo>
                <a:cubicBezTo>
                  <a:pt x="157043" y="443200"/>
                  <a:pt x="162424" y="442125"/>
                  <a:pt x="167804" y="443200"/>
                </a:cubicBezTo>
                <a:cubicBezTo>
                  <a:pt x="173185" y="443200"/>
                  <a:pt x="176414" y="445350"/>
                  <a:pt x="174261" y="447500"/>
                </a:cubicBezTo>
                <a:cubicBezTo>
                  <a:pt x="173185" y="448575"/>
                  <a:pt x="177490" y="451801"/>
                  <a:pt x="183947" y="453951"/>
                </a:cubicBezTo>
                <a:cubicBezTo>
                  <a:pt x="188252" y="455026"/>
                  <a:pt x="191480" y="456101"/>
                  <a:pt x="195785" y="457176"/>
                </a:cubicBezTo>
                <a:cubicBezTo>
                  <a:pt x="221613" y="466851"/>
                  <a:pt x="217308" y="459326"/>
                  <a:pt x="223765" y="434600"/>
                </a:cubicBezTo>
                <a:cubicBezTo>
                  <a:pt x="226993" y="422774"/>
                  <a:pt x="230222" y="409873"/>
                  <a:pt x="234527" y="398048"/>
                </a:cubicBezTo>
                <a:cubicBezTo>
                  <a:pt x="242060" y="372246"/>
                  <a:pt x="249593" y="346445"/>
                  <a:pt x="257126" y="320643"/>
                </a:cubicBezTo>
                <a:cubicBezTo>
                  <a:pt x="259278" y="313118"/>
                  <a:pt x="260355" y="300217"/>
                  <a:pt x="258202" y="292692"/>
                </a:cubicBezTo>
                <a:cubicBezTo>
                  <a:pt x="248517" y="264471"/>
                  <a:pt x="209169" y="250764"/>
                  <a:pt x="168309" y="249756"/>
                </a:cubicBezTo>
                <a:close/>
                <a:moveTo>
                  <a:pt x="164088" y="239140"/>
                </a:moveTo>
                <a:cubicBezTo>
                  <a:pt x="219124" y="237124"/>
                  <a:pt x="289142" y="247808"/>
                  <a:pt x="288335" y="300217"/>
                </a:cubicBezTo>
                <a:cubicBezTo>
                  <a:pt x="287259" y="301292"/>
                  <a:pt x="286183" y="307742"/>
                  <a:pt x="284030" y="315268"/>
                </a:cubicBezTo>
                <a:cubicBezTo>
                  <a:pt x="277573" y="341069"/>
                  <a:pt x="268964" y="366871"/>
                  <a:pt x="261431" y="392672"/>
                </a:cubicBezTo>
                <a:cubicBezTo>
                  <a:pt x="258202" y="405573"/>
                  <a:pt x="256050" y="430299"/>
                  <a:pt x="249593" y="447500"/>
                </a:cubicBezTo>
                <a:cubicBezTo>
                  <a:pt x="246365" y="455026"/>
                  <a:pt x="240984" y="463626"/>
                  <a:pt x="236679" y="466851"/>
                </a:cubicBezTo>
                <a:cubicBezTo>
                  <a:pt x="232374" y="470077"/>
                  <a:pt x="222689" y="473302"/>
                  <a:pt x="216232" y="475452"/>
                </a:cubicBezTo>
                <a:cubicBezTo>
                  <a:pt x="211927" y="476527"/>
                  <a:pt x="207622" y="476527"/>
                  <a:pt x="203318" y="476527"/>
                </a:cubicBezTo>
                <a:cubicBezTo>
                  <a:pt x="180718" y="475452"/>
                  <a:pt x="159195" y="462551"/>
                  <a:pt x="136596" y="458251"/>
                </a:cubicBezTo>
                <a:cubicBezTo>
                  <a:pt x="96778" y="450726"/>
                  <a:pt x="59112" y="457176"/>
                  <a:pt x="19294" y="461476"/>
                </a:cubicBezTo>
                <a:cubicBezTo>
                  <a:pt x="-6534" y="464701"/>
                  <a:pt x="-77" y="435675"/>
                  <a:pt x="3151" y="420624"/>
                </a:cubicBezTo>
                <a:cubicBezTo>
                  <a:pt x="12837" y="379772"/>
                  <a:pt x="21446" y="303442"/>
                  <a:pt x="52655" y="273340"/>
                </a:cubicBezTo>
                <a:cubicBezTo>
                  <a:pt x="72026" y="253989"/>
                  <a:pt x="91397" y="249689"/>
                  <a:pt x="117225" y="244314"/>
                </a:cubicBezTo>
                <a:cubicBezTo>
                  <a:pt x="129063" y="241895"/>
                  <a:pt x="145743" y="239812"/>
                  <a:pt x="164088" y="239140"/>
                </a:cubicBezTo>
                <a:close/>
                <a:moveTo>
                  <a:pt x="429301" y="97047"/>
                </a:moveTo>
                <a:cubicBezTo>
                  <a:pt x="420688" y="94896"/>
                  <a:pt x="409920" y="98122"/>
                  <a:pt x="404537" y="103498"/>
                </a:cubicBezTo>
                <a:cubicBezTo>
                  <a:pt x="397000" y="109950"/>
                  <a:pt x="389463" y="116401"/>
                  <a:pt x="383002" y="122852"/>
                </a:cubicBezTo>
                <a:cubicBezTo>
                  <a:pt x="377619" y="128229"/>
                  <a:pt x="370081" y="138981"/>
                  <a:pt x="367928" y="146508"/>
                </a:cubicBezTo>
                <a:cubicBezTo>
                  <a:pt x="366851" y="149733"/>
                  <a:pt x="365775" y="152959"/>
                  <a:pt x="365775" y="155110"/>
                </a:cubicBezTo>
                <a:cubicBezTo>
                  <a:pt x="363621" y="163711"/>
                  <a:pt x="365775" y="164787"/>
                  <a:pt x="372235" y="159411"/>
                </a:cubicBezTo>
                <a:cubicBezTo>
                  <a:pt x="381925" y="150809"/>
                  <a:pt x="390539" y="142207"/>
                  <a:pt x="400230" y="133605"/>
                </a:cubicBezTo>
                <a:cubicBezTo>
                  <a:pt x="405613" y="128229"/>
                  <a:pt x="408844" y="130379"/>
                  <a:pt x="406690" y="137906"/>
                </a:cubicBezTo>
                <a:cubicBezTo>
                  <a:pt x="405613" y="140056"/>
                  <a:pt x="404537" y="142207"/>
                  <a:pt x="404537" y="145432"/>
                </a:cubicBezTo>
                <a:cubicBezTo>
                  <a:pt x="401306" y="152959"/>
                  <a:pt x="394846" y="163711"/>
                  <a:pt x="389463" y="169088"/>
                </a:cubicBezTo>
                <a:cubicBezTo>
                  <a:pt x="380849" y="176614"/>
                  <a:pt x="372235" y="184141"/>
                  <a:pt x="363621" y="192743"/>
                </a:cubicBezTo>
                <a:cubicBezTo>
                  <a:pt x="358238" y="198119"/>
                  <a:pt x="351777" y="208871"/>
                  <a:pt x="350700" y="216398"/>
                </a:cubicBezTo>
                <a:cubicBezTo>
                  <a:pt x="348547" y="227151"/>
                  <a:pt x="346394" y="236828"/>
                  <a:pt x="345317" y="244354"/>
                </a:cubicBezTo>
                <a:cubicBezTo>
                  <a:pt x="344240" y="251881"/>
                  <a:pt x="349624" y="254031"/>
                  <a:pt x="355007" y="248655"/>
                </a:cubicBezTo>
                <a:cubicBezTo>
                  <a:pt x="360391" y="243279"/>
                  <a:pt x="365775" y="237903"/>
                  <a:pt x="372235" y="232527"/>
                </a:cubicBezTo>
                <a:cubicBezTo>
                  <a:pt x="377619" y="227151"/>
                  <a:pt x="381925" y="222850"/>
                  <a:pt x="381925" y="223925"/>
                </a:cubicBezTo>
                <a:cubicBezTo>
                  <a:pt x="381925" y="223925"/>
                  <a:pt x="379772" y="226075"/>
                  <a:pt x="377619" y="228226"/>
                </a:cubicBezTo>
                <a:cubicBezTo>
                  <a:pt x="379772" y="226075"/>
                  <a:pt x="380849" y="225000"/>
                  <a:pt x="380849" y="227151"/>
                </a:cubicBezTo>
                <a:cubicBezTo>
                  <a:pt x="380849" y="228226"/>
                  <a:pt x="375465" y="233602"/>
                  <a:pt x="370081" y="238978"/>
                </a:cubicBezTo>
                <a:cubicBezTo>
                  <a:pt x="365775" y="243279"/>
                  <a:pt x="360391" y="247580"/>
                  <a:pt x="356084" y="251881"/>
                </a:cubicBezTo>
                <a:cubicBezTo>
                  <a:pt x="350700" y="257257"/>
                  <a:pt x="348547" y="268009"/>
                  <a:pt x="353931" y="273386"/>
                </a:cubicBezTo>
                <a:cubicBezTo>
                  <a:pt x="356084" y="275536"/>
                  <a:pt x="358238" y="276611"/>
                  <a:pt x="360391" y="278762"/>
                </a:cubicBezTo>
                <a:cubicBezTo>
                  <a:pt x="366851" y="283063"/>
                  <a:pt x="375465" y="283063"/>
                  <a:pt x="379772" y="279837"/>
                </a:cubicBezTo>
                <a:cubicBezTo>
                  <a:pt x="384079" y="275536"/>
                  <a:pt x="387309" y="273386"/>
                  <a:pt x="387309" y="274461"/>
                </a:cubicBezTo>
                <a:cubicBezTo>
                  <a:pt x="388386" y="274461"/>
                  <a:pt x="385156" y="277687"/>
                  <a:pt x="381925" y="280912"/>
                </a:cubicBezTo>
                <a:cubicBezTo>
                  <a:pt x="378695" y="285213"/>
                  <a:pt x="381925" y="290589"/>
                  <a:pt x="389463" y="292740"/>
                </a:cubicBezTo>
                <a:cubicBezTo>
                  <a:pt x="397000" y="294890"/>
                  <a:pt x="405613" y="295966"/>
                  <a:pt x="414227" y="297041"/>
                </a:cubicBezTo>
                <a:cubicBezTo>
                  <a:pt x="421764" y="298116"/>
                  <a:pt x="429301" y="297041"/>
                  <a:pt x="430378" y="295966"/>
                </a:cubicBezTo>
                <a:cubicBezTo>
                  <a:pt x="432531" y="293815"/>
                  <a:pt x="438992" y="293815"/>
                  <a:pt x="445452" y="294890"/>
                </a:cubicBezTo>
                <a:cubicBezTo>
                  <a:pt x="450836" y="295966"/>
                  <a:pt x="456219" y="297041"/>
                  <a:pt x="455143" y="298116"/>
                </a:cubicBezTo>
                <a:cubicBezTo>
                  <a:pt x="455143" y="298116"/>
                  <a:pt x="461603" y="298116"/>
                  <a:pt x="469140" y="298116"/>
                </a:cubicBezTo>
                <a:cubicBezTo>
                  <a:pt x="498212" y="294890"/>
                  <a:pt x="529437" y="286289"/>
                  <a:pt x="539127" y="258332"/>
                </a:cubicBezTo>
                <a:cubicBezTo>
                  <a:pt x="542357" y="246505"/>
                  <a:pt x="546664" y="234677"/>
                  <a:pt x="549894" y="222850"/>
                </a:cubicBezTo>
                <a:cubicBezTo>
                  <a:pt x="557431" y="192743"/>
                  <a:pt x="564969" y="162636"/>
                  <a:pt x="573582" y="132530"/>
                </a:cubicBezTo>
                <a:cubicBezTo>
                  <a:pt x="582196" y="106724"/>
                  <a:pt x="586503" y="95972"/>
                  <a:pt x="550971" y="100272"/>
                </a:cubicBezTo>
                <a:cubicBezTo>
                  <a:pt x="539127" y="102423"/>
                  <a:pt x="528360" y="103498"/>
                  <a:pt x="516516" y="103498"/>
                </a:cubicBezTo>
                <a:cubicBezTo>
                  <a:pt x="487444" y="105649"/>
                  <a:pt x="457296" y="103498"/>
                  <a:pt x="429301" y="97047"/>
                </a:cubicBezTo>
                <a:close/>
                <a:moveTo>
                  <a:pt x="400230" y="89520"/>
                </a:moveTo>
                <a:cubicBezTo>
                  <a:pt x="398076" y="88445"/>
                  <a:pt x="390539" y="90595"/>
                  <a:pt x="387309" y="98122"/>
                </a:cubicBezTo>
                <a:cubicBezTo>
                  <a:pt x="386232" y="98122"/>
                  <a:pt x="386232" y="98122"/>
                  <a:pt x="386232" y="98122"/>
                </a:cubicBezTo>
                <a:cubicBezTo>
                  <a:pt x="383002" y="105649"/>
                  <a:pt x="385156" y="106724"/>
                  <a:pt x="390539" y="101348"/>
                </a:cubicBezTo>
                <a:cubicBezTo>
                  <a:pt x="391616" y="101348"/>
                  <a:pt x="391616" y="100272"/>
                  <a:pt x="392693" y="100272"/>
                </a:cubicBezTo>
                <a:cubicBezTo>
                  <a:pt x="398076" y="94896"/>
                  <a:pt x="401306" y="89520"/>
                  <a:pt x="400230" y="89520"/>
                </a:cubicBezTo>
                <a:close/>
                <a:moveTo>
                  <a:pt x="404537" y="76617"/>
                </a:moveTo>
                <a:cubicBezTo>
                  <a:pt x="413150" y="76617"/>
                  <a:pt x="424994" y="79843"/>
                  <a:pt x="432531" y="81993"/>
                </a:cubicBezTo>
                <a:cubicBezTo>
                  <a:pt x="487444" y="95972"/>
                  <a:pt x="536974" y="87370"/>
                  <a:pt x="592963" y="86294"/>
                </a:cubicBezTo>
                <a:cubicBezTo>
                  <a:pt x="625265" y="85219"/>
                  <a:pt x="594040" y="152959"/>
                  <a:pt x="591887" y="163711"/>
                </a:cubicBezTo>
                <a:cubicBezTo>
                  <a:pt x="581119" y="202420"/>
                  <a:pt x="576813" y="264784"/>
                  <a:pt x="538050" y="288439"/>
                </a:cubicBezTo>
                <a:cubicBezTo>
                  <a:pt x="516516" y="301342"/>
                  <a:pt x="488521" y="306718"/>
                  <a:pt x="463756" y="307793"/>
                </a:cubicBezTo>
                <a:cubicBezTo>
                  <a:pt x="426071" y="311019"/>
                  <a:pt x="381925" y="311019"/>
                  <a:pt x="346394" y="294890"/>
                </a:cubicBezTo>
                <a:cubicBezTo>
                  <a:pt x="305478" y="276611"/>
                  <a:pt x="317322" y="243279"/>
                  <a:pt x="327013" y="206721"/>
                </a:cubicBezTo>
                <a:cubicBezTo>
                  <a:pt x="341010" y="158335"/>
                  <a:pt x="345317" y="75542"/>
                  <a:pt x="404537" y="76617"/>
                </a:cubicBezTo>
                <a:close/>
                <a:moveTo>
                  <a:pt x="195747" y="13322"/>
                </a:moveTo>
                <a:cubicBezTo>
                  <a:pt x="187135" y="14397"/>
                  <a:pt x="176371" y="19770"/>
                  <a:pt x="170988" y="25144"/>
                </a:cubicBezTo>
                <a:cubicBezTo>
                  <a:pt x="161300" y="35891"/>
                  <a:pt x="150536" y="45564"/>
                  <a:pt x="140848" y="55236"/>
                </a:cubicBezTo>
                <a:cubicBezTo>
                  <a:pt x="135465" y="61685"/>
                  <a:pt x="130083" y="69208"/>
                  <a:pt x="129007" y="72432"/>
                </a:cubicBezTo>
                <a:cubicBezTo>
                  <a:pt x="127930" y="74581"/>
                  <a:pt x="127930" y="76731"/>
                  <a:pt x="127930" y="78880"/>
                </a:cubicBezTo>
                <a:cubicBezTo>
                  <a:pt x="124701" y="88553"/>
                  <a:pt x="121471" y="99300"/>
                  <a:pt x="119318" y="108973"/>
                </a:cubicBezTo>
                <a:cubicBezTo>
                  <a:pt x="117166" y="116496"/>
                  <a:pt x="119318" y="117571"/>
                  <a:pt x="124701" y="112197"/>
                </a:cubicBezTo>
                <a:cubicBezTo>
                  <a:pt x="136542" y="100375"/>
                  <a:pt x="147306" y="89628"/>
                  <a:pt x="159147" y="77806"/>
                </a:cubicBezTo>
                <a:cubicBezTo>
                  <a:pt x="164530" y="72432"/>
                  <a:pt x="167759" y="71357"/>
                  <a:pt x="166682" y="76731"/>
                </a:cubicBezTo>
                <a:cubicBezTo>
                  <a:pt x="165606" y="81030"/>
                  <a:pt x="160224" y="89628"/>
                  <a:pt x="154841" y="95001"/>
                </a:cubicBezTo>
                <a:cubicBezTo>
                  <a:pt x="139771" y="108973"/>
                  <a:pt x="125777" y="124019"/>
                  <a:pt x="111783" y="137990"/>
                </a:cubicBezTo>
                <a:cubicBezTo>
                  <a:pt x="110707" y="137990"/>
                  <a:pt x="110707" y="139065"/>
                  <a:pt x="110707" y="139065"/>
                </a:cubicBezTo>
                <a:cubicBezTo>
                  <a:pt x="110707" y="139065"/>
                  <a:pt x="108554" y="145513"/>
                  <a:pt x="106401" y="153037"/>
                </a:cubicBezTo>
                <a:cubicBezTo>
                  <a:pt x="104248" y="160560"/>
                  <a:pt x="102095" y="168083"/>
                  <a:pt x="99942" y="174531"/>
                </a:cubicBezTo>
                <a:cubicBezTo>
                  <a:pt x="98866" y="178830"/>
                  <a:pt x="98866" y="182054"/>
                  <a:pt x="97789" y="185278"/>
                </a:cubicBezTo>
                <a:cubicBezTo>
                  <a:pt x="96713" y="190652"/>
                  <a:pt x="102095" y="190652"/>
                  <a:pt x="107477" y="185278"/>
                </a:cubicBezTo>
                <a:cubicBezTo>
                  <a:pt x="117166" y="175606"/>
                  <a:pt x="126854" y="167008"/>
                  <a:pt x="136542" y="157335"/>
                </a:cubicBezTo>
                <a:cubicBezTo>
                  <a:pt x="141924" y="151962"/>
                  <a:pt x="145153" y="153037"/>
                  <a:pt x="143000" y="160560"/>
                </a:cubicBezTo>
                <a:cubicBezTo>
                  <a:pt x="141924" y="164859"/>
                  <a:pt x="140848" y="169157"/>
                  <a:pt x="139771" y="173456"/>
                </a:cubicBezTo>
                <a:cubicBezTo>
                  <a:pt x="137618" y="180979"/>
                  <a:pt x="131159" y="191727"/>
                  <a:pt x="125777" y="197100"/>
                </a:cubicBezTo>
                <a:cubicBezTo>
                  <a:pt x="125777" y="197100"/>
                  <a:pt x="124701" y="198175"/>
                  <a:pt x="124701" y="198175"/>
                </a:cubicBezTo>
                <a:cubicBezTo>
                  <a:pt x="119318" y="203549"/>
                  <a:pt x="121471" y="208922"/>
                  <a:pt x="129007" y="207848"/>
                </a:cubicBezTo>
                <a:cubicBezTo>
                  <a:pt x="134389" y="206773"/>
                  <a:pt x="139771" y="206773"/>
                  <a:pt x="145153" y="206773"/>
                </a:cubicBezTo>
                <a:cubicBezTo>
                  <a:pt x="151612" y="205698"/>
                  <a:pt x="175294" y="208922"/>
                  <a:pt x="201129" y="211072"/>
                </a:cubicBezTo>
                <a:cubicBezTo>
                  <a:pt x="209741" y="212147"/>
                  <a:pt x="217276" y="211072"/>
                  <a:pt x="218352" y="209997"/>
                </a:cubicBezTo>
                <a:cubicBezTo>
                  <a:pt x="220505" y="208922"/>
                  <a:pt x="224811" y="207848"/>
                  <a:pt x="229117" y="207848"/>
                </a:cubicBezTo>
                <a:cubicBezTo>
                  <a:pt x="233423" y="207848"/>
                  <a:pt x="235576" y="208922"/>
                  <a:pt x="233423" y="211072"/>
                </a:cubicBezTo>
                <a:cubicBezTo>
                  <a:pt x="232346" y="213221"/>
                  <a:pt x="236652" y="214296"/>
                  <a:pt x="245264" y="215371"/>
                </a:cubicBezTo>
                <a:cubicBezTo>
                  <a:pt x="252799" y="215371"/>
                  <a:pt x="259258" y="216445"/>
                  <a:pt x="264640" y="216445"/>
                </a:cubicBezTo>
                <a:cubicBezTo>
                  <a:pt x="273252" y="216445"/>
                  <a:pt x="279710" y="215371"/>
                  <a:pt x="280787" y="215371"/>
                </a:cubicBezTo>
                <a:cubicBezTo>
                  <a:pt x="280787" y="214296"/>
                  <a:pt x="281863" y="214296"/>
                  <a:pt x="282940" y="214296"/>
                </a:cubicBezTo>
                <a:cubicBezTo>
                  <a:pt x="285093" y="214296"/>
                  <a:pt x="286169" y="214296"/>
                  <a:pt x="287245" y="214296"/>
                </a:cubicBezTo>
                <a:cubicBezTo>
                  <a:pt x="287245" y="214296"/>
                  <a:pt x="287245" y="213221"/>
                  <a:pt x="287245" y="213221"/>
                </a:cubicBezTo>
                <a:cubicBezTo>
                  <a:pt x="300163" y="169157"/>
                  <a:pt x="315233" y="125094"/>
                  <a:pt x="324921" y="79955"/>
                </a:cubicBezTo>
                <a:cubicBezTo>
                  <a:pt x="325998" y="72432"/>
                  <a:pt x="328151" y="59535"/>
                  <a:pt x="324921" y="52012"/>
                </a:cubicBezTo>
                <a:cubicBezTo>
                  <a:pt x="315233" y="24069"/>
                  <a:pt x="277557" y="18696"/>
                  <a:pt x="248493" y="15471"/>
                </a:cubicBezTo>
                <a:cubicBezTo>
                  <a:pt x="234499" y="14397"/>
                  <a:pt x="215123" y="12247"/>
                  <a:pt x="195747" y="13322"/>
                </a:cubicBezTo>
                <a:close/>
                <a:moveTo>
                  <a:pt x="227603" y="274"/>
                </a:moveTo>
                <a:cubicBezTo>
                  <a:pt x="282805" y="-1791"/>
                  <a:pt x="353447" y="6874"/>
                  <a:pt x="355062" y="58461"/>
                </a:cubicBezTo>
                <a:cubicBezTo>
                  <a:pt x="355062" y="59535"/>
                  <a:pt x="355062" y="59535"/>
                  <a:pt x="355062" y="59535"/>
                </a:cubicBezTo>
                <a:cubicBezTo>
                  <a:pt x="355062" y="60610"/>
                  <a:pt x="353986" y="67058"/>
                  <a:pt x="352909" y="74581"/>
                </a:cubicBezTo>
                <a:cubicBezTo>
                  <a:pt x="343221" y="122944"/>
                  <a:pt x="331380" y="176681"/>
                  <a:pt x="309851" y="218595"/>
                </a:cubicBezTo>
                <a:cubicBezTo>
                  <a:pt x="304469" y="230417"/>
                  <a:pt x="284016" y="235791"/>
                  <a:pt x="272175" y="236865"/>
                </a:cubicBezTo>
                <a:cubicBezTo>
                  <a:pt x="250646" y="237940"/>
                  <a:pt x="226964" y="226118"/>
                  <a:pt x="205435" y="222894"/>
                </a:cubicBezTo>
                <a:cubicBezTo>
                  <a:pt x="167759" y="217520"/>
                  <a:pt x="134389" y="222894"/>
                  <a:pt x="96713" y="223969"/>
                </a:cubicBezTo>
                <a:cubicBezTo>
                  <a:pt x="80566" y="223969"/>
                  <a:pt x="61190" y="220744"/>
                  <a:pt x="67649" y="198175"/>
                </a:cubicBezTo>
                <a:cubicBezTo>
                  <a:pt x="87025" y="126168"/>
                  <a:pt x="91331" y="19770"/>
                  <a:pt x="180676" y="4724"/>
                </a:cubicBezTo>
                <a:cubicBezTo>
                  <a:pt x="192517" y="2843"/>
                  <a:pt x="209202" y="963"/>
                  <a:pt x="227603" y="2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37" name="MG-iconfont-11790-5634753">
            <a:extLst>
              <a:ext uri="{FF2B5EF4-FFF2-40B4-BE49-F238E27FC236}">
                <a16:creationId xmlns:a16="http://schemas.microsoft.com/office/drawing/2014/main" id="{CD86705A-3D9F-219B-4E4C-2E2B51A971F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61879" y="4963740"/>
            <a:ext cx="609685" cy="609685"/>
          </a:xfrm>
          <a:custGeom>
            <a:avLst/>
            <a:gdLst>
              <a:gd name="connsiteX0" fmla="*/ 266108 w 609586"/>
              <a:gd name="connsiteY0" fmla="*/ 242512 h 609586"/>
              <a:gd name="connsiteX1" fmla="*/ 248536 w 609586"/>
              <a:gd name="connsiteY1" fmla="*/ 246561 h 609586"/>
              <a:gd name="connsiteX2" fmla="*/ 233631 w 609586"/>
              <a:gd name="connsiteY2" fmla="*/ 258754 h 609586"/>
              <a:gd name="connsiteX3" fmla="*/ 220059 w 609586"/>
              <a:gd name="connsiteY3" fmla="*/ 300763 h 609586"/>
              <a:gd name="connsiteX4" fmla="*/ 224155 w 609586"/>
              <a:gd name="connsiteY4" fmla="*/ 329198 h 609586"/>
              <a:gd name="connsiteX5" fmla="*/ 237679 w 609586"/>
              <a:gd name="connsiteY5" fmla="*/ 359014 h 609586"/>
              <a:gd name="connsiteX6" fmla="*/ 271537 w 609586"/>
              <a:gd name="connsiteY6" fmla="*/ 388830 h 609586"/>
              <a:gd name="connsiteX7" fmla="*/ 286442 w 609586"/>
              <a:gd name="connsiteY7" fmla="*/ 384734 h 609586"/>
              <a:gd name="connsiteX8" fmla="*/ 327063 w 609586"/>
              <a:gd name="connsiteY8" fmla="*/ 384734 h 609586"/>
              <a:gd name="connsiteX9" fmla="*/ 343349 w 609586"/>
              <a:gd name="connsiteY9" fmla="*/ 388830 h 609586"/>
              <a:gd name="connsiteX10" fmla="*/ 371778 w 609586"/>
              <a:gd name="connsiteY10" fmla="*/ 367111 h 609586"/>
              <a:gd name="connsiteX11" fmla="*/ 385302 w 609586"/>
              <a:gd name="connsiteY11" fmla="*/ 342725 h 609586"/>
              <a:gd name="connsiteX12" fmla="*/ 367730 w 609586"/>
              <a:gd name="connsiteY12" fmla="*/ 327865 h 609586"/>
              <a:gd name="connsiteX13" fmla="*/ 358254 w 609586"/>
              <a:gd name="connsiteY13" fmla="*/ 296667 h 609586"/>
              <a:gd name="connsiteX14" fmla="*/ 367730 w 609586"/>
              <a:gd name="connsiteY14" fmla="*/ 268232 h 609586"/>
              <a:gd name="connsiteX15" fmla="*/ 379921 w 609586"/>
              <a:gd name="connsiteY15" fmla="*/ 256039 h 609586"/>
              <a:gd name="connsiteX16" fmla="*/ 371778 w 609586"/>
              <a:gd name="connsiteY16" fmla="*/ 249276 h 609586"/>
              <a:gd name="connsiteX17" fmla="*/ 347396 w 609586"/>
              <a:gd name="connsiteY17" fmla="*/ 242512 h 609586"/>
              <a:gd name="connsiteX18" fmla="*/ 327063 w 609586"/>
              <a:gd name="connsiteY18" fmla="*/ 245180 h 609586"/>
              <a:gd name="connsiteX19" fmla="*/ 306776 w 609586"/>
              <a:gd name="connsiteY19" fmla="*/ 250610 h 609586"/>
              <a:gd name="connsiteX20" fmla="*/ 287776 w 609586"/>
              <a:gd name="connsiteY20" fmla="*/ 246561 h 609586"/>
              <a:gd name="connsiteX21" fmla="*/ 266108 w 609586"/>
              <a:gd name="connsiteY21" fmla="*/ 242512 h 609586"/>
              <a:gd name="connsiteX22" fmla="*/ 343349 w 609586"/>
              <a:gd name="connsiteY22" fmla="*/ 191025 h 609586"/>
              <a:gd name="connsiteX23" fmla="*/ 321681 w 609586"/>
              <a:gd name="connsiteY23" fmla="*/ 204552 h 609586"/>
              <a:gd name="connsiteX24" fmla="*/ 313538 w 609586"/>
              <a:gd name="connsiteY24" fmla="*/ 224890 h 609586"/>
              <a:gd name="connsiteX25" fmla="*/ 318967 w 609586"/>
              <a:gd name="connsiteY25" fmla="*/ 223508 h 609586"/>
              <a:gd name="connsiteX26" fmla="*/ 329777 w 609586"/>
              <a:gd name="connsiteY26" fmla="*/ 218126 h 609586"/>
              <a:gd name="connsiteX27" fmla="*/ 340634 w 609586"/>
              <a:gd name="connsiteY27" fmla="*/ 203218 h 609586"/>
              <a:gd name="connsiteX28" fmla="*/ 343349 w 609586"/>
              <a:gd name="connsiteY28" fmla="*/ 191025 h 609586"/>
              <a:gd name="connsiteX29" fmla="*/ 352825 w 609586"/>
              <a:gd name="connsiteY29" fmla="*/ 176117 h 609586"/>
              <a:gd name="connsiteX30" fmla="*/ 355540 w 609586"/>
              <a:gd name="connsiteY30" fmla="*/ 191025 h 609586"/>
              <a:gd name="connsiteX31" fmla="*/ 351444 w 609586"/>
              <a:gd name="connsiteY31" fmla="*/ 209982 h 609586"/>
              <a:gd name="connsiteX32" fmla="*/ 337920 w 609586"/>
              <a:gd name="connsiteY32" fmla="*/ 228938 h 609586"/>
              <a:gd name="connsiteX33" fmla="*/ 336539 w 609586"/>
              <a:gd name="connsiteY33" fmla="*/ 230319 h 609586"/>
              <a:gd name="connsiteX34" fmla="*/ 346063 w 609586"/>
              <a:gd name="connsiteY34" fmla="*/ 228938 h 609586"/>
              <a:gd name="connsiteX35" fmla="*/ 378540 w 609586"/>
              <a:gd name="connsiteY35" fmla="*/ 238416 h 609586"/>
              <a:gd name="connsiteX36" fmla="*/ 393446 w 609586"/>
              <a:gd name="connsiteY36" fmla="*/ 251991 h 609586"/>
              <a:gd name="connsiteX37" fmla="*/ 398874 w 609586"/>
              <a:gd name="connsiteY37" fmla="*/ 258754 h 609586"/>
              <a:gd name="connsiteX38" fmla="*/ 392112 w 609586"/>
              <a:gd name="connsiteY38" fmla="*/ 264184 h 609586"/>
              <a:gd name="connsiteX39" fmla="*/ 378540 w 609586"/>
              <a:gd name="connsiteY39" fmla="*/ 277711 h 609586"/>
              <a:gd name="connsiteX40" fmla="*/ 371778 w 609586"/>
              <a:gd name="connsiteY40" fmla="*/ 298049 h 609586"/>
              <a:gd name="connsiteX41" fmla="*/ 378540 w 609586"/>
              <a:gd name="connsiteY41" fmla="*/ 321054 h 609586"/>
              <a:gd name="connsiteX42" fmla="*/ 394827 w 609586"/>
              <a:gd name="connsiteY42" fmla="*/ 333247 h 609586"/>
              <a:gd name="connsiteX43" fmla="*/ 396160 w 609586"/>
              <a:gd name="connsiteY43" fmla="*/ 333247 h 609586"/>
              <a:gd name="connsiteX44" fmla="*/ 402922 w 609586"/>
              <a:gd name="connsiteY44" fmla="*/ 334628 h 609586"/>
              <a:gd name="connsiteX45" fmla="*/ 400208 w 609586"/>
              <a:gd name="connsiteY45" fmla="*/ 342725 h 609586"/>
              <a:gd name="connsiteX46" fmla="*/ 383969 w 609586"/>
              <a:gd name="connsiteY46" fmla="*/ 375256 h 609586"/>
              <a:gd name="connsiteX47" fmla="*/ 344682 w 609586"/>
              <a:gd name="connsiteY47" fmla="*/ 402357 h 609586"/>
              <a:gd name="connsiteX48" fmla="*/ 324348 w 609586"/>
              <a:gd name="connsiteY48" fmla="*/ 398309 h 609586"/>
              <a:gd name="connsiteX49" fmla="*/ 291871 w 609586"/>
              <a:gd name="connsiteY49" fmla="*/ 398309 h 609586"/>
              <a:gd name="connsiteX50" fmla="*/ 272918 w 609586"/>
              <a:gd name="connsiteY50" fmla="*/ 402357 h 609586"/>
              <a:gd name="connsiteX51" fmla="*/ 226821 w 609586"/>
              <a:gd name="connsiteY51" fmla="*/ 367111 h 609586"/>
              <a:gd name="connsiteX52" fmla="*/ 211964 w 609586"/>
              <a:gd name="connsiteY52" fmla="*/ 334628 h 609586"/>
              <a:gd name="connsiteX53" fmla="*/ 206535 w 609586"/>
              <a:gd name="connsiteY53" fmla="*/ 302097 h 609586"/>
              <a:gd name="connsiteX54" fmla="*/ 222774 w 609586"/>
              <a:gd name="connsiteY54" fmla="*/ 250610 h 609586"/>
              <a:gd name="connsiteX55" fmla="*/ 241727 w 609586"/>
              <a:gd name="connsiteY55" fmla="*/ 235701 h 609586"/>
              <a:gd name="connsiteX56" fmla="*/ 290490 w 609586"/>
              <a:gd name="connsiteY56" fmla="*/ 234368 h 609586"/>
              <a:gd name="connsiteX57" fmla="*/ 298633 w 609586"/>
              <a:gd name="connsiteY57" fmla="*/ 235701 h 609586"/>
              <a:gd name="connsiteX58" fmla="*/ 298633 w 609586"/>
              <a:gd name="connsiteY58" fmla="*/ 232987 h 609586"/>
              <a:gd name="connsiteX59" fmla="*/ 309491 w 609586"/>
              <a:gd name="connsiteY59" fmla="*/ 197788 h 609586"/>
              <a:gd name="connsiteX60" fmla="*/ 344682 w 609586"/>
              <a:gd name="connsiteY60" fmla="*/ 177451 h 609586"/>
              <a:gd name="connsiteX61" fmla="*/ 511973 w 609586"/>
              <a:gd name="connsiteY61" fmla="*/ 159812 h 609586"/>
              <a:gd name="connsiteX62" fmla="*/ 596061 w 609586"/>
              <a:gd name="connsiteY62" fmla="*/ 159812 h 609586"/>
              <a:gd name="connsiteX63" fmla="*/ 596061 w 609586"/>
              <a:gd name="connsiteY63" fmla="*/ 173402 h 609586"/>
              <a:gd name="connsiteX64" fmla="*/ 498482 w 609586"/>
              <a:gd name="connsiteY64" fmla="*/ 173402 h 609586"/>
              <a:gd name="connsiteX65" fmla="*/ 498482 w 609586"/>
              <a:gd name="connsiteY65" fmla="*/ 172021 h 609586"/>
              <a:gd name="connsiteX66" fmla="*/ 511973 w 609586"/>
              <a:gd name="connsiteY66" fmla="*/ 172021 h 609586"/>
              <a:gd name="connsiteX67" fmla="*/ 498449 w 609586"/>
              <a:gd name="connsiteY67" fmla="*/ 13525 h 609586"/>
              <a:gd name="connsiteX68" fmla="*/ 511973 w 609586"/>
              <a:gd name="connsiteY68" fmla="*/ 13525 h 609586"/>
              <a:gd name="connsiteX69" fmla="*/ 511973 w 609586"/>
              <a:gd name="connsiteY69" fmla="*/ 159812 h 609586"/>
              <a:gd name="connsiteX70" fmla="*/ 498482 w 609586"/>
              <a:gd name="connsiteY70" fmla="*/ 159812 h 609586"/>
              <a:gd name="connsiteX71" fmla="*/ 498482 w 609586"/>
              <a:gd name="connsiteY71" fmla="*/ 172021 h 609586"/>
              <a:gd name="connsiteX72" fmla="*/ 498449 w 609586"/>
              <a:gd name="connsiteY72" fmla="*/ 172021 h 609586"/>
              <a:gd name="connsiteX73" fmla="*/ 498449 w 609586"/>
              <a:gd name="connsiteY73" fmla="*/ 6746 h 609586"/>
              <a:gd name="connsiteX74" fmla="*/ 498449 w 609586"/>
              <a:gd name="connsiteY74" fmla="*/ 13525 h 609586"/>
              <a:gd name="connsiteX75" fmla="*/ 74484 w 609586"/>
              <a:gd name="connsiteY75" fmla="*/ 13525 h 609586"/>
              <a:gd name="connsiteX76" fmla="*/ 13525 w 609586"/>
              <a:gd name="connsiteY76" fmla="*/ 74484 h 609586"/>
              <a:gd name="connsiteX77" fmla="*/ 13525 w 609586"/>
              <a:gd name="connsiteY77" fmla="*/ 535102 h 609586"/>
              <a:gd name="connsiteX78" fmla="*/ 74484 w 609586"/>
              <a:gd name="connsiteY78" fmla="*/ 596061 h 609586"/>
              <a:gd name="connsiteX79" fmla="*/ 535102 w 609586"/>
              <a:gd name="connsiteY79" fmla="*/ 596061 h 609586"/>
              <a:gd name="connsiteX80" fmla="*/ 596061 w 609586"/>
              <a:gd name="connsiteY80" fmla="*/ 535102 h 609586"/>
              <a:gd name="connsiteX81" fmla="*/ 596061 w 609586"/>
              <a:gd name="connsiteY81" fmla="*/ 173402 h 609586"/>
              <a:gd name="connsiteX82" fmla="*/ 604130 w 609586"/>
              <a:gd name="connsiteY82" fmla="*/ 173402 h 609586"/>
              <a:gd name="connsiteX83" fmla="*/ 604130 w 609586"/>
              <a:gd name="connsiteY83" fmla="*/ 159812 h 609586"/>
              <a:gd name="connsiteX84" fmla="*/ 596061 w 609586"/>
              <a:gd name="connsiteY84" fmla="*/ 159812 h 609586"/>
              <a:gd name="connsiteX85" fmla="*/ 596061 w 609586"/>
              <a:gd name="connsiteY85" fmla="*/ 74484 h 609586"/>
              <a:gd name="connsiteX86" fmla="*/ 535102 w 609586"/>
              <a:gd name="connsiteY86" fmla="*/ 13525 h 609586"/>
              <a:gd name="connsiteX87" fmla="*/ 511973 w 609586"/>
              <a:gd name="connsiteY87" fmla="*/ 13525 h 609586"/>
              <a:gd name="connsiteX88" fmla="*/ 511973 w 609586"/>
              <a:gd name="connsiteY88" fmla="*/ 6746 h 609586"/>
              <a:gd name="connsiteX89" fmla="*/ 74484 w 609586"/>
              <a:gd name="connsiteY89" fmla="*/ 0 h 609586"/>
              <a:gd name="connsiteX90" fmla="*/ 535102 w 609586"/>
              <a:gd name="connsiteY90" fmla="*/ 0 h 609586"/>
              <a:gd name="connsiteX91" fmla="*/ 609586 w 609586"/>
              <a:gd name="connsiteY91" fmla="*/ 74484 h 609586"/>
              <a:gd name="connsiteX92" fmla="*/ 609586 w 609586"/>
              <a:gd name="connsiteY92" fmla="*/ 535102 h 609586"/>
              <a:gd name="connsiteX93" fmla="*/ 535102 w 609586"/>
              <a:gd name="connsiteY93" fmla="*/ 609586 h 609586"/>
              <a:gd name="connsiteX94" fmla="*/ 74484 w 609586"/>
              <a:gd name="connsiteY94" fmla="*/ 609586 h 609586"/>
              <a:gd name="connsiteX95" fmla="*/ 0 w 609586"/>
              <a:gd name="connsiteY95" fmla="*/ 535102 h 609586"/>
              <a:gd name="connsiteX96" fmla="*/ 0 w 609586"/>
              <a:gd name="connsiteY96" fmla="*/ 74484 h 609586"/>
              <a:gd name="connsiteX97" fmla="*/ 74484 w 609586"/>
              <a:gd name="connsiteY97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609586" h="609586">
                <a:moveTo>
                  <a:pt x="266108" y="242512"/>
                </a:moveTo>
                <a:cubicBezTo>
                  <a:pt x="259346" y="242512"/>
                  <a:pt x="253917" y="243846"/>
                  <a:pt x="248536" y="246561"/>
                </a:cubicBezTo>
                <a:cubicBezTo>
                  <a:pt x="243108" y="249276"/>
                  <a:pt x="237679" y="253324"/>
                  <a:pt x="233631" y="258754"/>
                </a:cubicBezTo>
                <a:cubicBezTo>
                  <a:pt x="224155" y="269566"/>
                  <a:pt x="220059" y="284474"/>
                  <a:pt x="220059" y="300763"/>
                </a:cubicBezTo>
                <a:cubicBezTo>
                  <a:pt x="220059" y="310242"/>
                  <a:pt x="221440" y="319720"/>
                  <a:pt x="224155" y="329198"/>
                </a:cubicBezTo>
                <a:cubicBezTo>
                  <a:pt x="226821" y="338677"/>
                  <a:pt x="232250" y="349536"/>
                  <a:pt x="237679" y="359014"/>
                </a:cubicBezTo>
                <a:cubicBezTo>
                  <a:pt x="249870" y="377971"/>
                  <a:pt x="260727" y="388830"/>
                  <a:pt x="271537" y="388830"/>
                </a:cubicBezTo>
                <a:cubicBezTo>
                  <a:pt x="274251" y="388830"/>
                  <a:pt x="278299" y="388830"/>
                  <a:pt x="286442" y="384734"/>
                </a:cubicBezTo>
                <a:cubicBezTo>
                  <a:pt x="301347" y="379305"/>
                  <a:pt x="312157" y="379305"/>
                  <a:pt x="327063" y="384734"/>
                </a:cubicBezTo>
                <a:cubicBezTo>
                  <a:pt x="333872" y="387449"/>
                  <a:pt x="339253" y="388830"/>
                  <a:pt x="343349" y="388830"/>
                </a:cubicBezTo>
                <a:cubicBezTo>
                  <a:pt x="354159" y="388830"/>
                  <a:pt x="365016" y="376637"/>
                  <a:pt x="371778" y="367111"/>
                </a:cubicBezTo>
                <a:cubicBezTo>
                  <a:pt x="377207" y="359014"/>
                  <a:pt x="382636" y="350870"/>
                  <a:pt x="385302" y="342725"/>
                </a:cubicBezTo>
                <a:cubicBezTo>
                  <a:pt x="378540" y="340058"/>
                  <a:pt x="373112" y="334628"/>
                  <a:pt x="367730" y="327865"/>
                </a:cubicBezTo>
                <a:cubicBezTo>
                  <a:pt x="360921" y="318339"/>
                  <a:pt x="358254" y="308860"/>
                  <a:pt x="358254" y="296667"/>
                </a:cubicBezTo>
                <a:cubicBezTo>
                  <a:pt x="358254" y="285855"/>
                  <a:pt x="360921" y="276377"/>
                  <a:pt x="367730" y="268232"/>
                </a:cubicBezTo>
                <a:lnTo>
                  <a:pt x="379921" y="256039"/>
                </a:lnTo>
                <a:cubicBezTo>
                  <a:pt x="377207" y="253324"/>
                  <a:pt x="374493" y="250610"/>
                  <a:pt x="371778" y="249276"/>
                </a:cubicBezTo>
                <a:cubicBezTo>
                  <a:pt x="365016" y="243846"/>
                  <a:pt x="356873" y="242512"/>
                  <a:pt x="347396" y="242512"/>
                </a:cubicBezTo>
                <a:cubicBezTo>
                  <a:pt x="341968" y="241131"/>
                  <a:pt x="335206" y="242512"/>
                  <a:pt x="327063" y="245180"/>
                </a:cubicBezTo>
                <a:cubicBezTo>
                  <a:pt x="317586" y="247895"/>
                  <a:pt x="310824" y="250610"/>
                  <a:pt x="306776" y="250610"/>
                </a:cubicBezTo>
                <a:cubicBezTo>
                  <a:pt x="305395" y="250610"/>
                  <a:pt x="301347" y="250610"/>
                  <a:pt x="287776" y="246561"/>
                </a:cubicBezTo>
                <a:cubicBezTo>
                  <a:pt x="278299" y="243846"/>
                  <a:pt x="271537" y="242512"/>
                  <a:pt x="266108" y="242512"/>
                </a:cubicBezTo>
                <a:close/>
                <a:moveTo>
                  <a:pt x="343349" y="191025"/>
                </a:moveTo>
                <a:cubicBezTo>
                  <a:pt x="332491" y="193740"/>
                  <a:pt x="325729" y="199122"/>
                  <a:pt x="321681" y="204552"/>
                </a:cubicBezTo>
                <a:cubicBezTo>
                  <a:pt x="317586" y="209982"/>
                  <a:pt x="314872" y="218126"/>
                  <a:pt x="313538" y="224890"/>
                </a:cubicBezTo>
                <a:cubicBezTo>
                  <a:pt x="316253" y="224890"/>
                  <a:pt x="317586" y="223508"/>
                  <a:pt x="318967" y="223508"/>
                </a:cubicBezTo>
                <a:cubicBezTo>
                  <a:pt x="321681" y="223508"/>
                  <a:pt x="325729" y="220793"/>
                  <a:pt x="329777" y="218126"/>
                </a:cubicBezTo>
                <a:cubicBezTo>
                  <a:pt x="333872" y="214030"/>
                  <a:pt x="337920" y="208600"/>
                  <a:pt x="340634" y="203218"/>
                </a:cubicBezTo>
                <a:cubicBezTo>
                  <a:pt x="341968" y="199122"/>
                  <a:pt x="341968" y="195073"/>
                  <a:pt x="343349" y="191025"/>
                </a:cubicBezTo>
                <a:close/>
                <a:moveTo>
                  <a:pt x="352825" y="176117"/>
                </a:moveTo>
                <a:lnTo>
                  <a:pt x="355540" y="191025"/>
                </a:lnTo>
                <a:cubicBezTo>
                  <a:pt x="355540" y="196407"/>
                  <a:pt x="354159" y="203218"/>
                  <a:pt x="351444" y="209982"/>
                </a:cubicBezTo>
                <a:cubicBezTo>
                  <a:pt x="348730" y="216745"/>
                  <a:pt x="344682" y="223508"/>
                  <a:pt x="337920" y="228938"/>
                </a:cubicBezTo>
                <a:lnTo>
                  <a:pt x="336539" y="230319"/>
                </a:lnTo>
                <a:cubicBezTo>
                  <a:pt x="340634" y="230319"/>
                  <a:pt x="343349" y="228938"/>
                  <a:pt x="346063" y="228938"/>
                </a:cubicBezTo>
                <a:cubicBezTo>
                  <a:pt x="358254" y="228938"/>
                  <a:pt x="369064" y="231653"/>
                  <a:pt x="378540" y="238416"/>
                </a:cubicBezTo>
                <a:cubicBezTo>
                  <a:pt x="383969" y="241131"/>
                  <a:pt x="389398" y="246561"/>
                  <a:pt x="393446" y="251991"/>
                </a:cubicBezTo>
                <a:lnTo>
                  <a:pt x="398874" y="258754"/>
                </a:lnTo>
                <a:lnTo>
                  <a:pt x="392112" y="264184"/>
                </a:lnTo>
                <a:cubicBezTo>
                  <a:pt x="385302" y="269566"/>
                  <a:pt x="381255" y="273662"/>
                  <a:pt x="378540" y="277711"/>
                </a:cubicBezTo>
                <a:cubicBezTo>
                  <a:pt x="374493" y="284474"/>
                  <a:pt x="371778" y="291285"/>
                  <a:pt x="371778" y="298049"/>
                </a:cubicBezTo>
                <a:cubicBezTo>
                  <a:pt x="371778" y="306146"/>
                  <a:pt x="374493" y="314290"/>
                  <a:pt x="378540" y="321054"/>
                </a:cubicBezTo>
                <a:cubicBezTo>
                  <a:pt x="383969" y="327865"/>
                  <a:pt x="388017" y="331913"/>
                  <a:pt x="394827" y="333247"/>
                </a:cubicBezTo>
                <a:lnTo>
                  <a:pt x="396160" y="333247"/>
                </a:lnTo>
                <a:lnTo>
                  <a:pt x="402922" y="334628"/>
                </a:lnTo>
                <a:lnTo>
                  <a:pt x="400208" y="342725"/>
                </a:lnTo>
                <a:cubicBezTo>
                  <a:pt x="396160" y="353585"/>
                  <a:pt x="390731" y="364444"/>
                  <a:pt x="383969" y="375256"/>
                </a:cubicBezTo>
                <a:cubicBezTo>
                  <a:pt x="371778" y="394213"/>
                  <a:pt x="358254" y="402357"/>
                  <a:pt x="344682" y="402357"/>
                </a:cubicBezTo>
                <a:cubicBezTo>
                  <a:pt x="339253" y="402357"/>
                  <a:pt x="333872" y="401024"/>
                  <a:pt x="324348" y="398309"/>
                </a:cubicBezTo>
                <a:cubicBezTo>
                  <a:pt x="312157" y="394213"/>
                  <a:pt x="304062" y="392879"/>
                  <a:pt x="291871" y="398309"/>
                </a:cubicBezTo>
                <a:cubicBezTo>
                  <a:pt x="285109" y="401024"/>
                  <a:pt x="278299" y="402357"/>
                  <a:pt x="272918" y="402357"/>
                </a:cubicBezTo>
                <a:cubicBezTo>
                  <a:pt x="256632" y="402357"/>
                  <a:pt x="241727" y="390164"/>
                  <a:pt x="226821" y="367111"/>
                </a:cubicBezTo>
                <a:cubicBezTo>
                  <a:pt x="220059" y="356299"/>
                  <a:pt x="214630" y="344106"/>
                  <a:pt x="211964" y="334628"/>
                </a:cubicBezTo>
                <a:cubicBezTo>
                  <a:pt x="207868" y="323768"/>
                  <a:pt x="206535" y="312957"/>
                  <a:pt x="206535" y="302097"/>
                </a:cubicBezTo>
                <a:cubicBezTo>
                  <a:pt x="206535" y="281759"/>
                  <a:pt x="211964" y="264184"/>
                  <a:pt x="222774" y="250610"/>
                </a:cubicBezTo>
                <a:cubicBezTo>
                  <a:pt x="228202" y="243846"/>
                  <a:pt x="234964" y="238416"/>
                  <a:pt x="241727" y="235701"/>
                </a:cubicBezTo>
                <a:cubicBezTo>
                  <a:pt x="255298" y="228938"/>
                  <a:pt x="268823" y="228938"/>
                  <a:pt x="290490" y="234368"/>
                </a:cubicBezTo>
                <a:cubicBezTo>
                  <a:pt x="294585" y="234368"/>
                  <a:pt x="297300" y="234368"/>
                  <a:pt x="298633" y="235701"/>
                </a:cubicBezTo>
                <a:lnTo>
                  <a:pt x="298633" y="232987"/>
                </a:lnTo>
                <a:cubicBezTo>
                  <a:pt x="298633" y="219460"/>
                  <a:pt x="302681" y="208600"/>
                  <a:pt x="309491" y="197788"/>
                </a:cubicBezTo>
                <a:cubicBezTo>
                  <a:pt x="316253" y="188310"/>
                  <a:pt x="328444" y="181547"/>
                  <a:pt x="344682" y="177451"/>
                </a:cubicBezTo>
                <a:close/>
                <a:moveTo>
                  <a:pt x="511973" y="159812"/>
                </a:moveTo>
                <a:lnTo>
                  <a:pt x="596061" y="159812"/>
                </a:lnTo>
                <a:lnTo>
                  <a:pt x="596061" y="173402"/>
                </a:lnTo>
                <a:lnTo>
                  <a:pt x="498482" y="173402"/>
                </a:lnTo>
                <a:lnTo>
                  <a:pt x="498482" y="172021"/>
                </a:lnTo>
                <a:lnTo>
                  <a:pt x="511973" y="172021"/>
                </a:lnTo>
                <a:close/>
                <a:moveTo>
                  <a:pt x="498449" y="13525"/>
                </a:moveTo>
                <a:lnTo>
                  <a:pt x="511973" y="13525"/>
                </a:lnTo>
                <a:lnTo>
                  <a:pt x="511973" y="159812"/>
                </a:lnTo>
                <a:lnTo>
                  <a:pt x="498482" y="159812"/>
                </a:lnTo>
                <a:lnTo>
                  <a:pt x="498482" y="172021"/>
                </a:lnTo>
                <a:lnTo>
                  <a:pt x="498449" y="172021"/>
                </a:lnTo>
                <a:close/>
                <a:moveTo>
                  <a:pt x="498449" y="6746"/>
                </a:moveTo>
                <a:lnTo>
                  <a:pt x="498449" y="13525"/>
                </a:lnTo>
                <a:lnTo>
                  <a:pt x="74484" y="13525"/>
                </a:lnTo>
                <a:cubicBezTo>
                  <a:pt x="40623" y="13525"/>
                  <a:pt x="13525" y="40623"/>
                  <a:pt x="13525" y="74484"/>
                </a:cubicBezTo>
                <a:lnTo>
                  <a:pt x="13525" y="535102"/>
                </a:lnTo>
                <a:cubicBezTo>
                  <a:pt x="13525" y="568963"/>
                  <a:pt x="40623" y="596061"/>
                  <a:pt x="74484" y="596061"/>
                </a:cubicBezTo>
                <a:lnTo>
                  <a:pt x="535102" y="596061"/>
                </a:lnTo>
                <a:cubicBezTo>
                  <a:pt x="568963" y="596061"/>
                  <a:pt x="596061" y="568963"/>
                  <a:pt x="596061" y="535102"/>
                </a:cubicBezTo>
                <a:lnTo>
                  <a:pt x="596061" y="173402"/>
                </a:lnTo>
                <a:lnTo>
                  <a:pt x="604130" y="173402"/>
                </a:lnTo>
                <a:lnTo>
                  <a:pt x="604130" y="159812"/>
                </a:lnTo>
                <a:lnTo>
                  <a:pt x="596061" y="159812"/>
                </a:lnTo>
                <a:lnTo>
                  <a:pt x="596061" y="74484"/>
                </a:lnTo>
                <a:cubicBezTo>
                  <a:pt x="596061" y="40623"/>
                  <a:pt x="568963" y="13525"/>
                  <a:pt x="535102" y="13525"/>
                </a:cubicBezTo>
                <a:lnTo>
                  <a:pt x="511973" y="13525"/>
                </a:lnTo>
                <a:lnTo>
                  <a:pt x="511973" y="6746"/>
                </a:lnTo>
                <a:close/>
                <a:moveTo>
                  <a:pt x="74484" y="0"/>
                </a:moveTo>
                <a:lnTo>
                  <a:pt x="535102" y="0"/>
                </a:lnTo>
                <a:cubicBezTo>
                  <a:pt x="575725" y="0"/>
                  <a:pt x="609586" y="33860"/>
                  <a:pt x="609586" y="74484"/>
                </a:cubicBezTo>
                <a:lnTo>
                  <a:pt x="609586" y="535102"/>
                </a:lnTo>
                <a:cubicBezTo>
                  <a:pt x="609586" y="575726"/>
                  <a:pt x="575725" y="609586"/>
                  <a:pt x="535102" y="609586"/>
                </a:cubicBezTo>
                <a:lnTo>
                  <a:pt x="74484" y="609586"/>
                </a:lnTo>
                <a:cubicBezTo>
                  <a:pt x="33861" y="609586"/>
                  <a:pt x="0" y="575726"/>
                  <a:pt x="0" y="535102"/>
                </a:cubicBezTo>
                <a:lnTo>
                  <a:pt x="0" y="74484"/>
                </a:lnTo>
                <a:cubicBezTo>
                  <a:pt x="0" y="33860"/>
                  <a:pt x="33861" y="0"/>
                  <a:pt x="74484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A91CD1D9-5980-1B1F-A9D5-156291E63301}"/>
              </a:ext>
            </a:extLst>
          </p:cNvPr>
          <p:cNvSpPr txBox="1"/>
          <p:nvPr/>
        </p:nvSpPr>
        <p:spPr>
          <a:xfrm>
            <a:off x="864026" y="6051025"/>
            <a:ext cx="249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注意：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舍弃了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java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的跨平台性</a:t>
            </a:r>
          </a:p>
        </p:txBody>
      </p:sp>
      <p:sp>
        <p:nvSpPr>
          <p:cNvPr id="188" name="jar-open-file-format_28894">
            <a:extLst>
              <a:ext uri="{FF2B5EF4-FFF2-40B4-BE49-F238E27FC236}">
                <a16:creationId xmlns:a16="http://schemas.microsoft.com/office/drawing/2014/main" id="{E47ADD88-FACC-CB0C-478A-1654A8509570}"/>
              </a:ext>
            </a:extLst>
          </p:cNvPr>
          <p:cNvSpPr/>
          <p:nvPr/>
        </p:nvSpPr>
        <p:spPr>
          <a:xfrm>
            <a:off x="892892" y="2573483"/>
            <a:ext cx="515196" cy="534798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4211" h="606439">
                <a:moveTo>
                  <a:pt x="503202" y="350004"/>
                </a:moveTo>
                <a:cubicBezTo>
                  <a:pt x="503202" y="350004"/>
                  <a:pt x="501803" y="361444"/>
                  <a:pt x="478245" y="365569"/>
                </a:cubicBezTo>
                <a:cubicBezTo>
                  <a:pt x="428797" y="374208"/>
                  <a:pt x="385569" y="363935"/>
                  <a:pt x="385569" y="363935"/>
                </a:cubicBezTo>
                <a:cubicBezTo>
                  <a:pt x="385569" y="363935"/>
                  <a:pt x="452121" y="366737"/>
                  <a:pt x="474046" y="362301"/>
                </a:cubicBezTo>
                <a:cubicBezTo>
                  <a:pt x="495971" y="357787"/>
                  <a:pt x="503202" y="350004"/>
                  <a:pt x="503202" y="350004"/>
                </a:cubicBezTo>
                <a:close/>
                <a:moveTo>
                  <a:pt x="402703" y="323472"/>
                </a:moveTo>
                <a:cubicBezTo>
                  <a:pt x="402703" y="323472"/>
                  <a:pt x="400993" y="324562"/>
                  <a:pt x="401848" y="326509"/>
                </a:cubicBezTo>
                <a:cubicBezTo>
                  <a:pt x="402703" y="328456"/>
                  <a:pt x="420812" y="327755"/>
                  <a:pt x="431150" y="327444"/>
                </a:cubicBezTo>
                <a:cubicBezTo>
                  <a:pt x="441487" y="327210"/>
                  <a:pt x="442886" y="326509"/>
                  <a:pt x="461074" y="324173"/>
                </a:cubicBezTo>
                <a:lnTo>
                  <a:pt x="454234" y="329313"/>
                </a:lnTo>
                <a:cubicBezTo>
                  <a:pt x="451436" y="331727"/>
                  <a:pt x="446773" y="334998"/>
                  <a:pt x="418947" y="335699"/>
                </a:cubicBezTo>
                <a:cubicBezTo>
                  <a:pt x="395630" y="336244"/>
                  <a:pt x="392132" y="333752"/>
                  <a:pt x="392676" y="328768"/>
                </a:cubicBezTo>
                <a:cubicBezTo>
                  <a:pt x="393220" y="323706"/>
                  <a:pt x="402703" y="323472"/>
                  <a:pt x="402703" y="323472"/>
                </a:cubicBezTo>
                <a:close/>
                <a:moveTo>
                  <a:pt x="397650" y="301949"/>
                </a:moveTo>
                <a:cubicBezTo>
                  <a:pt x="397650" y="301949"/>
                  <a:pt x="393142" y="303581"/>
                  <a:pt x="394774" y="306534"/>
                </a:cubicBezTo>
                <a:cubicBezTo>
                  <a:pt x="396407" y="309410"/>
                  <a:pt x="417393" y="310964"/>
                  <a:pt x="434727" y="309021"/>
                </a:cubicBezTo>
                <a:cubicBezTo>
                  <a:pt x="447630" y="307545"/>
                  <a:pt x="464108" y="305291"/>
                  <a:pt x="464108" y="305291"/>
                </a:cubicBezTo>
                <a:lnTo>
                  <a:pt x="456957" y="311120"/>
                </a:lnTo>
                <a:cubicBezTo>
                  <a:pt x="456957" y="311120"/>
                  <a:pt x="433561" y="318814"/>
                  <a:pt x="412652" y="317337"/>
                </a:cubicBezTo>
                <a:cubicBezTo>
                  <a:pt x="388245" y="315705"/>
                  <a:pt x="376819" y="306923"/>
                  <a:pt x="397650" y="301949"/>
                </a:cubicBezTo>
                <a:close/>
                <a:moveTo>
                  <a:pt x="405234" y="278310"/>
                </a:moveTo>
                <a:cubicBezTo>
                  <a:pt x="405234" y="278310"/>
                  <a:pt x="386113" y="282040"/>
                  <a:pt x="386502" y="286624"/>
                </a:cubicBezTo>
                <a:cubicBezTo>
                  <a:pt x="386890" y="291208"/>
                  <a:pt x="447672" y="291597"/>
                  <a:pt x="470601" y="285381"/>
                </a:cubicBezTo>
                <a:cubicBezTo>
                  <a:pt x="466482" y="288955"/>
                  <a:pt x="461818" y="296414"/>
                  <a:pt x="422256" y="297813"/>
                </a:cubicBezTo>
                <a:cubicBezTo>
                  <a:pt x="386968" y="299056"/>
                  <a:pt x="370257" y="293306"/>
                  <a:pt x="372744" y="285769"/>
                </a:cubicBezTo>
                <a:cubicBezTo>
                  <a:pt x="375231" y="278310"/>
                  <a:pt x="405234" y="278310"/>
                  <a:pt x="405234" y="278310"/>
                </a:cubicBezTo>
                <a:close/>
                <a:moveTo>
                  <a:pt x="490063" y="275550"/>
                </a:moveTo>
                <a:cubicBezTo>
                  <a:pt x="497127" y="275181"/>
                  <a:pt x="504707" y="277668"/>
                  <a:pt x="506767" y="289093"/>
                </a:cubicBezTo>
                <a:cubicBezTo>
                  <a:pt x="510188" y="307902"/>
                  <a:pt x="473494" y="315286"/>
                  <a:pt x="473494" y="315286"/>
                </a:cubicBezTo>
                <a:cubicBezTo>
                  <a:pt x="473494" y="315286"/>
                  <a:pt x="496816" y="299897"/>
                  <a:pt x="495106" y="289482"/>
                </a:cubicBezTo>
                <a:cubicBezTo>
                  <a:pt x="493474" y="279145"/>
                  <a:pt x="476448" y="279145"/>
                  <a:pt x="476448" y="279145"/>
                </a:cubicBezTo>
                <a:cubicBezTo>
                  <a:pt x="476448" y="279145"/>
                  <a:pt x="482998" y="275919"/>
                  <a:pt x="490063" y="275550"/>
                </a:cubicBezTo>
                <a:close/>
                <a:moveTo>
                  <a:pt x="154615" y="250789"/>
                </a:moveTo>
                <a:cubicBezTo>
                  <a:pt x="156326" y="257854"/>
                  <a:pt x="158347" y="266626"/>
                  <a:pt x="160369" y="273613"/>
                </a:cubicBezTo>
                <a:lnTo>
                  <a:pt x="167522" y="298844"/>
                </a:lnTo>
                <a:lnTo>
                  <a:pt x="142330" y="298689"/>
                </a:lnTo>
                <a:lnTo>
                  <a:pt x="149095" y="273691"/>
                </a:lnTo>
                <a:cubicBezTo>
                  <a:pt x="150883" y="266859"/>
                  <a:pt x="152593" y="257854"/>
                  <a:pt x="154226" y="250867"/>
                </a:cubicBezTo>
                <a:close/>
                <a:moveTo>
                  <a:pt x="264942" y="248037"/>
                </a:moveTo>
                <a:cubicBezTo>
                  <a:pt x="278002" y="248037"/>
                  <a:pt x="285853" y="253700"/>
                  <a:pt x="285931" y="265181"/>
                </a:cubicBezTo>
                <a:cubicBezTo>
                  <a:pt x="285931" y="276120"/>
                  <a:pt x="277458" y="283179"/>
                  <a:pt x="263310" y="283179"/>
                </a:cubicBezTo>
                <a:lnTo>
                  <a:pt x="252271" y="283179"/>
                </a:lnTo>
                <a:lnTo>
                  <a:pt x="252271" y="249201"/>
                </a:lnTo>
                <a:cubicBezTo>
                  <a:pt x="254292" y="248813"/>
                  <a:pt x="258101" y="248192"/>
                  <a:pt x="264942" y="248037"/>
                </a:cubicBezTo>
                <a:close/>
                <a:moveTo>
                  <a:pt x="92367" y="232344"/>
                </a:moveTo>
                <a:lnTo>
                  <a:pt x="68342" y="232965"/>
                </a:lnTo>
                <a:lnTo>
                  <a:pt x="68342" y="304539"/>
                </a:lnTo>
                <a:cubicBezTo>
                  <a:pt x="68342" y="322316"/>
                  <a:pt x="62122" y="327052"/>
                  <a:pt x="52248" y="326896"/>
                </a:cubicBezTo>
                <a:cubicBezTo>
                  <a:pt x="47661" y="326819"/>
                  <a:pt x="43462" y="325887"/>
                  <a:pt x="40274" y="324645"/>
                </a:cubicBezTo>
                <a:lnTo>
                  <a:pt x="37709" y="345139"/>
                </a:lnTo>
                <a:cubicBezTo>
                  <a:pt x="42296" y="346925"/>
                  <a:pt x="49293" y="348089"/>
                  <a:pt x="54736" y="348244"/>
                </a:cubicBezTo>
                <a:cubicBezTo>
                  <a:pt x="77827" y="348865"/>
                  <a:pt x="92367" y="337920"/>
                  <a:pt x="92367" y="305083"/>
                </a:cubicBezTo>
                <a:close/>
                <a:moveTo>
                  <a:pt x="172449" y="230403"/>
                </a:moveTo>
                <a:lnTo>
                  <a:pt x="138705" y="231257"/>
                </a:lnTo>
                <a:lnTo>
                  <a:pt x="104962" y="347779"/>
                </a:lnTo>
                <a:lnTo>
                  <a:pt x="130775" y="348477"/>
                </a:lnTo>
                <a:lnTo>
                  <a:pt x="138705" y="318512"/>
                </a:lnTo>
                <a:lnTo>
                  <a:pt x="171283" y="318978"/>
                </a:lnTo>
                <a:lnTo>
                  <a:pt x="180224" y="349797"/>
                </a:lnTo>
                <a:lnTo>
                  <a:pt x="208836" y="350651"/>
                </a:lnTo>
                <a:close/>
                <a:moveTo>
                  <a:pt x="261861" y="227376"/>
                </a:moveTo>
                <a:cubicBezTo>
                  <a:pt x="246933" y="227686"/>
                  <a:pt x="233716" y="229161"/>
                  <a:pt x="224852" y="230792"/>
                </a:cubicBezTo>
                <a:lnTo>
                  <a:pt x="224852" y="351039"/>
                </a:lnTo>
                <a:lnTo>
                  <a:pt x="252298" y="351815"/>
                </a:lnTo>
                <a:lnTo>
                  <a:pt x="252298" y="303297"/>
                </a:lnTo>
                <a:lnTo>
                  <a:pt x="260695" y="303375"/>
                </a:lnTo>
                <a:cubicBezTo>
                  <a:pt x="272202" y="303685"/>
                  <a:pt x="277644" y="307955"/>
                  <a:pt x="281065" y="323558"/>
                </a:cubicBezTo>
                <a:cubicBezTo>
                  <a:pt x="284797" y="339007"/>
                  <a:pt x="287829" y="349254"/>
                  <a:pt x="289851" y="352825"/>
                </a:cubicBezTo>
                <a:lnTo>
                  <a:pt x="319784" y="353678"/>
                </a:lnTo>
                <a:cubicBezTo>
                  <a:pt x="317219" y="348710"/>
                  <a:pt x="313176" y="332098"/>
                  <a:pt x="309133" y="317814"/>
                </a:cubicBezTo>
                <a:cubicBezTo>
                  <a:pt x="305867" y="306169"/>
                  <a:pt x="300891" y="297708"/>
                  <a:pt x="291950" y="294137"/>
                </a:cubicBezTo>
                <a:lnTo>
                  <a:pt x="291950" y="293593"/>
                </a:lnTo>
                <a:cubicBezTo>
                  <a:pt x="302990" y="289712"/>
                  <a:pt x="314731" y="278611"/>
                  <a:pt x="314731" y="262464"/>
                </a:cubicBezTo>
                <a:cubicBezTo>
                  <a:pt x="314731" y="250820"/>
                  <a:pt x="310454" y="242125"/>
                  <a:pt x="302835" y="236226"/>
                </a:cubicBezTo>
                <a:cubicBezTo>
                  <a:pt x="293660" y="229394"/>
                  <a:pt x="280443" y="226910"/>
                  <a:pt x="261861" y="227376"/>
                </a:cubicBezTo>
                <a:close/>
                <a:moveTo>
                  <a:pt x="468484" y="210144"/>
                </a:moveTo>
                <a:cubicBezTo>
                  <a:pt x="468484" y="210144"/>
                  <a:pt x="448743" y="224889"/>
                  <a:pt x="444312" y="232961"/>
                </a:cubicBezTo>
                <a:cubicBezTo>
                  <a:pt x="437628" y="244990"/>
                  <a:pt x="449287" y="248792"/>
                  <a:pt x="451851" y="260822"/>
                </a:cubicBezTo>
                <a:cubicBezTo>
                  <a:pt x="454339" y="272851"/>
                  <a:pt x="439338" y="283250"/>
                  <a:pt x="439338" y="283250"/>
                </a:cubicBezTo>
                <a:cubicBezTo>
                  <a:pt x="439338" y="283250"/>
                  <a:pt x="443924" y="274092"/>
                  <a:pt x="442214" y="268737"/>
                </a:cubicBezTo>
                <a:cubicBezTo>
                  <a:pt x="440582" y="263305"/>
                  <a:pt x="430167" y="257872"/>
                  <a:pt x="430167" y="241265"/>
                </a:cubicBezTo>
                <a:cubicBezTo>
                  <a:pt x="430167" y="224657"/>
                  <a:pt x="468484" y="210144"/>
                  <a:pt x="468484" y="210144"/>
                </a:cubicBezTo>
                <a:close/>
                <a:moveTo>
                  <a:pt x="450155" y="167663"/>
                </a:moveTo>
                <a:cubicBezTo>
                  <a:pt x="450155" y="167663"/>
                  <a:pt x="461427" y="183505"/>
                  <a:pt x="451399" y="199736"/>
                </a:cubicBezTo>
                <a:cubicBezTo>
                  <a:pt x="441370" y="215966"/>
                  <a:pt x="415872" y="227071"/>
                  <a:pt x="415639" y="238409"/>
                </a:cubicBezTo>
                <a:cubicBezTo>
                  <a:pt x="415172" y="254174"/>
                  <a:pt x="426445" y="275840"/>
                  <a:pt x="426445" y="275840"/>
                </a:cubicBezTo>
                <a:cubicBezTo>
                  <a:pt x="426445" y="275840"/>
                  <a:pt x="395660" y="252077"/>
                  <a:pt x="405222" y="231342"/>
                </a:cubicBezTo>
                <a:cubicBezTo>
                  <a:pt x="414784" y="210530"/>
                  <a:pt x="439349" y="203463"/>
                  <a:pt x="446035" y="191426"/>
                </a:cubicBezTo>
                <a:cubicBezTo>
                  <a:pt x="452643" y="179312"/>
                  <a:pt x="450155" y="167663"/>
                  <a:pt x="450155" y="167663"/>
                </a:cubicBezTo>
                <a:close/>
                <a:moveTo>
                  <a:pt x="361303" y="72971"/>
                </a:moveTo>
                <a:cubicBezTo>
                  <a:pt x="360525" y="72971"/>
                  <a:pt x="359748" y="73049"/>
                  <a:pt x="358892" y="73204"/>
                </a:cubicBezTo>
                <a:lnTo>
                  <a:pt x="358892" y="342733"/>
                </a:lnTo>
                <a:cubicBezTo>
                  <a:pt x="365812" y="338541"/>
                  <a:pt x="384239" y="338075"/>
                  <a:pt x="386027" y="337842"/>
                </a:cubicBezTo>
                <a:cubicBezTo>
                  <a:pt x="386027" y="337842"/>
                  <a:pt x="366901" y="341180"/>
                  <a:pt x="367989" y="345372"/>
                </a:cubicBezTo>
                <a:cubicBezTo>
                  <a:pt x="369155" y="349486"/>
                  <a:pt x="404376" y="354222"/>
                  <a:pt x="436875" y="352514"/>
                </a:cubicBezTo>
                <a:cubicBezTo>
                  <a:pt x="469297" y="350884"/>
                  <a:pt x="489590" y="345372"/>
                  <a:pt x="491844" y="343121"/>
                </a:cubicBezTo>
                <a:cubicBezTo>
                  <a:pt x="494021" y="340947"/>
                  <a:pt x="492389" y="339007"/>
                  <a:pt x="492389" y="339007"/>
                </a:cubicBezTo>
                <a:cubicBezTo>
                  <a:pt x="492389" y="339007"/>
                  <a:pt x="497054" y="342034"/>
                  <a:pt x="493477" y="345916"/>
                </a:cubicBezTo>
                <a:cubicBezTo>
                  <a:pt x="489901" y="349797"/>
                  <a:pt x="467975" y="358957"/>
                  <a:pt x="417982" y="358957"/>
                </a:cubicBezTo>
                <a:cubicBezTo>
                  <a:pt x="381129" y="358957"/>
                  <a:pt x="364646" y="355774"/>
                  <a:pt x="358892" y="351194"/>
                </a:cubicBezTo>
                <a:lnTo>
                  <a:pt x="358892" y="531682"/>
                </a:lnTo>
                <a:cubicBezTo>
                  <a:pt x="359748" y="531837"/>
                  <a:pt x="360525" y="531993"/>
                  <a:pt x="361303" y="531993"/>
                </a:cubicBezTo>
                <a:lnTo>
                  <a:pt x="545258" y="531993"/>
                </a:lnTo>
                <a:cubicBezTo>
                  <a:pt x="554433" y="531993"/>
                  <a:pt x="561975" y="524463"/>
                  <a:pt x="561975" y="515302"/>
                </a:cubicBezTo>
                <a:lnTo>
                  <a:pt x="561975" y="89662"/>
                </a:lnTo>
                <a:cubicBezTo>
                  <a:pt x="561975" y="80424"/>
                  <a:pt x="554433" y="72971"/>
                  <a:pt x="545258" y="72971"/>
                </a:cubicBezTo>
                <a:close/>
                <a:moveTo>
                  <a:pt x="358892" y="0"/>
                </a:moveTo>
                <a:lnTo>
                  <a:pt x="358892" y="50769"/>
                </a:lnTo>
                <a:cubicBezTo>
                  <a:pt x="359748" y="50769"/>
                  <a:pt x="360525" y="50692"/>
                  <a:pt x="361303" y="50692"/>
                </a:cubicBezTo>
                <a:lnTo>
                  <a:pt x="545258" y="50692"/>
                </a:lnTo>
                <a:cubicBezTo>
                  <a:pt x="566717" y="50692"/>
                  <a:pt x="584211" y="68158"/>
                  <a:pt x="584211" y="89662"/>
                </a:cubicBezTo>
                <a:lnTo>
                  <a:pt x="584211" y="515225"/>
                </a:lnTo>
                <a:cubicBezTo>
                  <a:pt x="584211" y="536728"/>
                  <a:pt x="566717" y="554195"/>
                  <a:pt x="545258" y="554195"/>
                </a:cubicBezTo>
                <a:lnTo>
                  <a:pt x="361303" y="554195"/>
                </a:lnTo>
                <a:cubicBezTo>
                  <a:pt x="360525" y="554195"/>
                  <a:pt x="359748" y="554117"/>
                  <a:pt x="358892" y="554117"/>
                </a:cubicBezTo>
                <a:lnTo>
                  <a:pt x="358892" y="606439"/>
                </a:lnTo>
                <a:lnTo>
                  <a:pt x="0" y="557377"/>
                </a:lnTo>
                <a:lnTo>
                  <a:pt x="0" y="478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0D0BC37A-7695-A30E-4E6D-DD340B8D6D8E}"/>
              </a:ext>
            </a:extLst>
          </p:cNvPr>
          <p:cNvSpPr/>
          <p:nvPr/>
        </p:nvSpPr>
        <p:spPr>
          <a:xfrm>
            <a:off x="864026" y="2173663"/>
            <a:ext cx="2257011" cy="1334438"/>
          </a:xfrm>
          <a:prstGeom prst="roundRect">
            <a:avLst>
              <a:gd name="adj" fmla="val 7729"/>
            </a:avLst>
          </a:prstGeom>
          <a:noFill/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07240F65-FD74-C908-ED3F-FCD4BA1956CE}"/>
              </a:ext>
            </a:extLst>
          </p:cNvPr>
          <p:cNvGrpSpPr/>
          <p:nvPr/>
        </p:nvGrpSpPr>
        <p:grpSpPr>
          <a:xfrm>
            <a:off x="1862881" y="2419594"/>
            <a:ext cx="742959" cy="814045"/>
            <a:chOff x="1862881" y="5202345"/>
            <a:chExt cx="742959" cy="814045"/>
          </a:xfrm>
        </p:grpSpPr>
        <p:sp>
          <p:nvSpPr>
            <p:cNvPr id="191" name="class-file-format-variant_29568">
              <a:extLst>
                <a:ext uri="{FF2B5EF4-FFF2-40B4-BE49-F238E27FC236}">
                  <a16:creationId xmlns:a16="http://schemas.microsoft.com/office/drawing/2014/main" id="{4CB644B6-6598-60D3-F2B0-8D456B492F8B}"/>
                </a:ext>
              </a:extLst>
            </p:cNvPr>
            <p:cNvSpPr/>
            <p:nvPr/>
          </p:nvSpPr>
          <p:spPr>
            <a:xfrm>
              <a:off x="1862881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56" name="class-file-format-variant_29568">
              <a:extLst>
                <a:ext uri="{FF2B5EF4-FFF2-40B4-BE49-F238E27FC236}">
                  <a16:creationId xmlns:a16="http://schemas.microsoft.com/office/drawing/2014/main" id="{7EA93F79-14AA-26DC-C8E4-F216811F2CF5}"/>
                </a:ext>
              </a:extLst>
            </p:cNvPr>
            <p:cNvSpPr/>
            <p:nvPr/>
          </p:nvSpPr>
          <p:spPr>
            <a:xfrm>
              <a:off x="2363816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57" name="class-file-format-variant_29568">
              <a:extLst>
                <a:ext uri="{FF2B5EF4-FFF2-40B4-BE49-F238E27FC236}">
                  <a16:creationId xmlns:a16="http://schemas.microsoft.com/office/drawing/2014/main" id="{1E94AA69-8B55-3E1E-9B37-C18A67155F2A}"/>
                </a:ext>
              </a:extLst>
            </p:cNvPr>
            <p:cNvSpPr/>
            <p:nvPr/>
          </p:nvSpPr>
          <p:spPr>
            <a:xfrm>
              <a:off x="1862881" y="5683267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58" name="class-file-format-variant_29568">
              <a:extLst>
                <a:ext uri="{FF2B5EF4-FFF2-40B4-BE49-F238E27FC236}">
                  <a16:creationId xmlns:a16="http://schemas.microsoft.com/office/drawing/2014/main" id="{FB000835-80A6-22AE-FEFE-C5E6E7E50827}"/>
                </a:ext>
              </a:extLst>
            </p:cNvPr>
            <p:cNvSpPr/>
            <p:nvPr/>
          </p:nvSpPr>
          <p:spPr>
            <a:xfrm>
              <a:off x="2363816" y="5681051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01454A77-D933-D999-52F3-81E6420F4F92}"/>
              </a:ext>
            </a:extLst>
          </p:cNvPr>
          <p:cNvGrpSpPr/>
          <p:nvPr/>
        </p:nvGrpSpPr>
        <p:grpSpPr>
          <a:xfrm>
            <a:off x="4341734" y="2050608"/>
            <a:ext cx="4633301" cy="1457493"/>
            <a:chOff x="4341734" y="4833359"/>
            <a:chExt cx="4633301" cy="1457493"/>
          </a:xfrm>
        </p:grpSpPr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D754CF01-B641-14D2-E416-82AE5ECDFD3A}"/>
                </a:ext>
              </a:extLst>
            </p:cNvPr>
            <p:cNvSpPr/>
            <p:nvPr/>
          </p:nvSpPr>
          <p:spPr>
            <a:xfrm>
              <a:off x="4341734" y="4885050"/>
              <a:ext cx="4633301" cy="1405802"/>
            </a:xfrm>
            <a:prstGeom prst="roundRect">
              <a:avLst>
                <a:gd name="adj" fmla="val 9964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AF5F18C3-8F3E-B4CA-A7B7-A11999B77A9B}"/>
                </a:ext>
              </a:extLst>
            </p:cNvPr>
            <p:cNvSpPr txBox="1"/>
            <p:nvPr/>
          </p:nvSpPr>
          <p:spPr>
            <a:xfrm>
              <a:off x="4366649" y="4833359"/>
              <a:ext cx="1043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jvm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虚拟机</a:t>
              </a:r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31F6DB72-EA6E-4D3E-D182-BD87841E980B}"/>
              </a:ext>
            </a:extLst>
          </p:cNvPr>
          <p:cNvGrpSpPr/>
          <p:nvPr/>
        </p:nvGrpSpPr>
        <p:grpSpPr>
          <a:xfrm>
            <a:off x="4341734" y="1716264"/>
            <a:ext cx="5638850" cy="2083383"/>
            <a:chOff x="4341734" y="4499015"/>
            <a:chExt cx="5638850" cy="2083383"/>
          </a:xfrm>
        </p:grpSpPr>
        <p:sp>
          <p:nvSpPr>
            <p:cNvPr id="263" name="矩形: 圆角 262">
              <a:extLst>
                <a:ext uri="{FF2B5EF4-FFF2-40B4-BE49-F238E27FC236}">
                  <a16:creationId xmlns:a16="http://schemas.microsoft.com/office/drawing/2014/main" id="{CBBCC6F3-9808-239E-1AA0-4C0CD4192485}"/>
                </a:ext>
              </a:extLst>
            </p:cNvPr>
            <p:cNvSpPr/>
            <p:nvPr/>
          </p:nvSpPr>
          <p:spPr>
            <a:xfrm>
              <a:off x="4341734" y="4552035"/>
              <a:ext cx="5638850" cy="2030363"/>
            </a:xfrm>
            <a:prstGeom prst="roundRect">
              <a:avLst>
                <a:gd name="adj" fmla="val 8835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3B1CDACB-D1CE-AECB-B923-B72F05A7DDB0}"/>
                </a:ext>
              </a:extLst>
            </p:cNvPr>
            <p:cNvSpPr txBox="1"/>
            <p:nvPr/>
          </p:nvSpPr>
          <p:spPr>
            <a:xfrm>
              <a:off x="4366649" y="4499015"/>
              <a:ext cx="902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字魂龙吟手书" panose="00000500000000000000" pitchFamily="2" charset="-122"/>
                  <a:ea typeface="字魂龙吟手书" panose="00000500000000000000" pitchFamily="2" charset="-122"/>
                  <a:cs typeface="+mn-cs"/>
                </a:rPr>
                <a:t>操作系统</a:t>
              </a:r>
            </a:p>
          </p:txBody>
        </p:sp>
      </p:grp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424EB691-F3E9-4994-D7C1-7B0C1D288D64}"/>
              </a:ext>
            </a:extLst>
          </p:cNvPr>
          <p:cNvCxnSpPr>
            <a:cxnSpLocks/>
          </p:cNvCxnSpPr>
          <p:nvPr/>
        </p:nvCxnSpPr>
        <p:spPr>
          <a:xfrm>
            <a:off x="3057735" y="2824412"/>
            <a:ext cx="1283999" cy="0"/>
          </a:xfrm>
          <a:prstGeom prst="straightConnector1">
            <a:avLst/>
          </a:prstGeom>
          <a:ln w="66675">
            <a:gradFill flip="none" rotWithShape="1">
              <a:gsLst>
                <a:gs pos="0">
                  <a:schemeClr val="bg1"/>
                </a:gs>
                <a:gs pos="65000">
                  <a:schemeClr val="accent2">
                    <a:lumMod val="60000"/>
                    <a:lumOff val="40000"/>
                  </a:schemeClr>
                </a:gs>
                <a:gs pos="100000">
                  <a:srgbClr val="B60004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DB69C0BB-A844-A55A-E272-FE66918337AB}"/>
              </a:ext>
            </a:extLst>
          </p:cNvPr>
          <p:cNvGrpSpPr/>
          <p:nvPr/>
        </p:nvGrpSpPr>
        <p:grpSpPr>
          <a:xfrm>
            <a:off x="4897980" y="2419594"/>
            <a:ext cx="742959" cy="814045"/>
            <a:chOff x="1862881" y="5202345"/>
            <a:chExt cx="742959" cy="814045"/>
          </a:xfrm>
        </p:grpSpPr>
        <p:sp>
          <p:nvSpPr>
            <p:cNvPr id="267" name="class-file-format-variant_29568">
              <a:extLst>
                <a:ext uri="{FF2B5EF4-FFF2-40B4-BE49-F238E27FC236}">
                  <a16:creationId xmlns:a16="http://schemas.microsoft.com/office/drawing/2014/main" id="{88AF3521-4547-D90B-BDBD-921BB21F6016}"/>
                </a:ext>
              </a:extLst>
            </p:cNvPr>
            <p:cNvSpPr/>
            <p:nvPr/>
          </p:nvSpPr>
          <p:spPr>
            <a:xfrm>
              <a:off x="1862881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68" name="class-file-format-variant_29568">
              <a:extLst>
                <a:ext uri="{FF2B5EF4-FFF2-40B4-BE49-F238E27FC236}">
                  <a16:creationId xmlns:a16="http://schemas.microsoft.com/office/drawing/2014/main" id="{39839F36-EA9E-7513-7FDE-00EF34CAA272}"/>
                </a:ext>
              </a:extLst>
            </p:cNvPr>
            <p:cNvSpPr/>
            <p:nvPr/>
          </p:nvSpPr>
          <p:spPr>
            <a:xfrm>
              <a:off x="2363816" y="5202345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69" name="class-file-format-variant_29568">
              <a:extLst>
                <a:ext uri="{FF2B5EF4-FFF2-40B4-BE49-F238E27FC236}">
                  <a16:creationId xmlns:a16="http://schemas.microsoft.com/office/drawing/2014/main" id="{DD103025-F33E-8184-CD59-8306F8A30E33}"/>
                </a:ext>
              </a:extLst>
            </p:cNvPr>
            <p:cNvSpPr/>
            <p:nvPr/>
          </p:nvSpPr>
          <p:spPr>
            <a:xfrm>
              <a:off x="1862881" y="5683267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70" name="class-file-format-variant_29568">
              <a:extLst>
                <a:ext uri="{FF2B5EF4-FFF2-40B4-BE49-F238E27FC236}">
                  <a16:creationId xmlns:a16="http://schemas.microsoft.com/office/drawing/2014/main" id="{F59BB7D4-A761-6246-3AA7-AC25BADF9D90}"/>
                </a:ext>
              </a:extLst>
            </p:cNvPr>
            <p:cNvSpPr/>
            <p:nvPr/>
          </p:nvSpPr>
          <p:spPr>
            <a:xfrm>
              <a:off x="2363816" y="5681051"/>
              <a:ext cx="242024" cy="333123"/>
            </a:xfrm>
            <a:custGeom>
              <a:avLst/>
              <a:gdLst>
                <a:gd name="connsiteX0" fmla="*/ 221044 w 440751"/>
                <a:gd name="connsiteY0" fmla="*/ 463827 h 606651"/>
                <a:gd name="connsiteX1" fmla="*/ 221375 w 440751"/>
                <a:gd name="connsiteY1" fmla="*/ 463827 h 606651"/>
                <a:gd name="connsiteX2" fmla="*/ 226012 w 440751"/>
                <a:gd name="connsiteY2" fmla="*/ 483340 h 606651"/>
                <a:gd name="connsiteX3" fmla="*/ 231808 w 440751"/>
                <a:gd name="connsiteY3" fmla="*/ 504755 h 606651"/>
                <a:gd name="connsiteX4" fmla="*/ 211273 w 440751"/>
                <a:gd name="connsiteY4" fmla="*/ 504755 h 606651"/>
                <a:gd name="connsiteX5" fmla="*/ 216821 w 440751"/>
                <a:gd name="connsiteY5" fmla="*/ 483340 h 606651"/>
                <a:gd name="connsiteX6" fmla="*/ 221044 w 440751"/>
                <a:gd name="connsiteY6" fmla="*/ 463827 h 606651"/>
                <a:gd name="connsiteX7" fmla="*/ 208298 w 440751"/>
                <a:gd name="connsiteY7" fmla="*/ 446728 h 606651"/>
                <a:gd name="connsiteX8" fmla="*/ 179924 w 440751"/>
                <a:gd name="connsiteY8" fmla="*/ 547754 h 606651"/>
                <a:gd name="connsiteX9" fmla="*/ 201680 w 440751"/>
                <a:gd name="connsiteY9" fmla="*/ 547754 h 606651"/>
                <a:gd name="connsiteX10" fmla="*/ 208298 w 440751"/>
                <a:gd name="connsiteY10" fmla="*/ 521816 h 606651"/>
                <a:gd name="connsiteX11" fmla="*/ 234852 w 440751"/>
                <a:gd name="connsiteY11" fmla="*/ 521816 h 606651"/>
                <a:gd name="connsiteX12" fmla="*/ 241966 w 440751"/>
                <a:gd name="connsiteY12" fmla="*/ 547754 h 606651"/>
                <a:gd name="connsiteX13" fmla="*/ 264550 w 440751"/>
                <a:gd name="connsiteY13" fmla="*/ 547754 h 606651"/>
                <a:gd name="connsiteX14" fmla="*/ 235845 w 440751"/>
                <a:gd name="connsiteY14" fmla="*/ 446728 h 606651"/>
                <a:gd name="connsiteX15" fmla="*/ 115482 w 440751"/>
                <a:gd name="connsiteY15" fmla="*/ 446728 h 606651"/>
                <a:gd name="connsiteX16" fmla="*/ 115482 w 440751"/>
                <a:gd name="connsiteY16" fmla="*/ 547754 h 606651"/>
                <a:gd name="connsiteX17" fmla="*/ 173389 w 440751"/>
                <a:gd name="connsiteY17" fmla="*/ 547754 h 606651"/>
                <a:gd name="connsiteX18" fmla="*/ 173389 w 440751"/>
                <a:gd name="connsiteY18" fmla="*/ 528589 h 606651"/>
                <a:gd name="connsiteX19" fmla="*/ 136494 w 440751"/>
                <a:gd name="connsiteY19" fmla="*/ 528589 h 606651"/>
                <a:gd name="connsiteX20" fmla="*/ 136494 w 440751"/>
                <a:gd name="connsiteY20" fmla="*/ 446728 h 606651"/>
                <a:gd name="connsiteX21" fmla="*/ 384168 w 440751"/>
                <a:gd name="connsiteY21" fmla="*/ 445076 h 606651"/>
                <a:gd name="connsiteX22" fmla="*/ 349011 w 440751"/>
                <a:gd name="connsiteY22" fmla="*/ 475474 h 606651"/>
                <a:gd name="connsiteX23" fmla="*/ 374490 w 440751"/>
                <a:gd name="connsiteY23" fmla="*/ 505295 h 606651"/>
                <a:gd name="connsiteX24" fmla="*/ 390042 w 440751"/>
                <a:gd name="connsiteY24" fmla="*/ 519585 h 606651"/>
                <a:gd name="connsiteX25" fmla="*/ 375317 w 440751"/>
                <a:gd name="connsiteY25" fmla="*/ 530489 h 606651"/>
                <a:gd name="connsiteX26" fmla="*/ 352071 w 440751"/>
                <a:gd name="connsiteY26" fmla="*/ 524211 h 606651"/>
                <a:gd name="connsiteX27" fmla="*/ 347770 w 440751"/>
                <a:gd name="connsiteY27" fmla="*/ 543128 h 606651"/>
                <a:gd name="connsiteX28" fmla="*/ 374076 w 440751"/>
                <a:gd name="connsiteY28" fmla="*/ 549241 h 606651"/>
                <a:gd name="connsiteX29" fmla="*/ 411550 w 440751"/>
                <a:gd name="connsiteY29" fmla="*/ 517933 h 606651"/>
                <a:gd name="connsiteX30" fmla="*/ 387394 w 440751"/>
                <a:gd name="connsiteY30" fmla="*/ 487782 h 606651"/>
                <a:gd name="connsiteX31" fmla="*/ 370188 w 440751"/>
                <a:gd name="connsiteY31" fmla="*/ 473574 h 606651"/>
                <a:gd name="connsiteX32" fmla="*/ 383672 w 440751"/>
                <a:gd name="connsiteY32" fmla="*/ 463827 h 606651"/>
                <a:gd name="connsiteX33" fmla="*/ 403112 w 440751"/>
                <a:gd name="connsiteY33" fmla="*/ 468618 h 606651"/>
                <a:gd name="connsiteX34" fmla="*/ 407827 w 440751"/>
                <a:gd name="connsiteY34" fmla="*/ 450197 h 606651"/>
                <a:gd name="connsiteX35" fmla="*/ 384168 w 440751"/>
                <a:gd name="connsiteY35" fmla="*/ 445076 h 606651"/>
                <a:gd name="connsiteX36" fmla="*/ 309717 w 440751"/>
                <a:gd name="connsiteY36" fmla="*/ 445076 h 606651"/>
                <a:gd name="connsiteX37" fmla="*/ 274642 w 440751"/>
                <a:gd name="connsiteY37" fmla="*/ 475474 h 606651"/>
                <a:gd name="connsiteX38" fmla="*/ 300121 w 440751"/>
                <a:gd name="connsiteY38" fmla="*/ 505295 h 606651"/>
                <a:gd name="connsiteX39" fmla="*/ 315673 w 440751"/>
                <a:gd name="connsiteY39" fmla="*/ 519585 h 606651"/>
                <a:gd name="connsiteX40" fmla="*/ 300948 w 440751"/>
                <a:gd name="connsiteY40" fmla="*/ 530489 h 606651"/>
                <a:gd name="connsiteX41" fmla="*/ 277703 w 440751"/>
                <a:gd name="connsiteY41" fmla="*/ 524211 h 606651"/>
                <a:gd name="connsiteX42" fmla="*/ 273401 w 440751"/>
                <a:gd name="connsiteY42" fmla="*/ 543128 h 606651"/>
                <a:gd name="connsiteX43" fmla="*/ 299707 w 440751"/>
                <a:gd name="connsiteY43" fmla="*/ 549241 h 606651"/>
                <a:gd name="connsiteX44" fmla="*/ 337181 w 440751"/>
                <a:gd name="connsiteY44" fmla="*/ 517933 h 606651"/>
                <a:gd name="connsiteX45" fmla="*/ 313109 w 440751"/>
                <a:gd name="connsiteY45" fmla="*/ 487782 h 606651"/>
                <a:gd name="connsiteX46" fmla="*/ 295819 w 440751"/>
                <a:gd name="connsiteY46" fmla="*/ 473574 h 606651"/>
                <a:gd name="connsiteX47" fmla="*/ 309386 w 440751"/>
                <a:gd name="connsiteY47" fmla="*/ 463827 h 606651"/>
                <a:gd name="connsiteX48" fmla="*/ 328743 w 440751"/>
                <a:gd name="connsiteY48" fmla="*/ 468618 h 606651"/>
                <a:gd name="connsiteX49" fmla="*/ 333459 w 440751"/>
                <a:gd name="connsiteY49" fmla="*/ 450197 h 606651"/>
                <a:gd name="connsiteX50" fmla="*/ 309717 w 440751"/>
                <a:gd name="connsiteY50" fmla="*/ 445076 h 606651"/>
                <a:gd name="connsiteX51" fmla="*/ 79911 w 440751"/>
                <a:gd name="connsiteY51" fmla="*/ 445076 h 606651"/>
                <a:gd name="connsiteX52" fmla="*/ 29201 w 440751"/>
                <a:gd name="connsiteY52" fmla="*/ 498769 h 606651"/>
                <a:gd name="connsiteX53" fmla="*/ 77843 w 440751"/>
                <a:gd name="connsiteY53" fmla="*/ 549241 h 606651"/>
                <a:gd name="connsiteX54" fmla="*/ 101667 w 440751"/>
                <a:gd name="connsiteY54" fmla="*/ 544945 h 606651"/>
                <a:gd name="connsiteX55" fmla="*/ 98524 w 440751"/>
                <a:gd name="connsiteY55" fmla="*/ 527102 h 606651"/>
                <a:gd name="connsiteX56" fmla="*/ 80986 w 440751"/>
                <a:gd name="connsiteY56" fmla="*/ 530407 h 606651"/>
                <a:gd name="connsiteX57" fmla="*/ 51289 w 440751"/>
                <a:gd name="connsiteY57" fmla="*/ 497365 h 606651"/>
                <a:gd name="connsiteX58" fmla="*/ 80904 w 440751"/>
                <a:gd name="connsiteY58" fmla="*/ 463992 h 606651"/>
                <a:gd name="connsiteX59" fmla="*/ 98524 w 440751"/>
                <a:gd name="connsiteY59" fmla="*/ 467709 h 606651"/>
                <a:gd name="connsiteX60" fmla="*/ 102743 w 440751"/>
                <a:gd name="connsiteY60" fmla="*/ 449536 h 606651"/>
                <a:gd name="connsiteX61" fmla="*/ 79911 w 440751"/>
                <a:gd name="connsiteY61" fmla="*/ 445076 h 606651"/>
                <a:gd name="connsiteX62" fmla="*/ 289106 w 440751"/>
                <a:gd name="connsiteY62" fmla="*/ 335468 h 606651"/>
                <a:gd name="connsiteX63" fmla="*/ 260322 w 440751"/>
                <a:gd name="connsiteY63" fmla="*/ 353378 h 606651"/>
                <a:gd name="connsiteX64" fmla="*/ 153621 w 440751"/>
                <a:gd name="connsiteY64" fmla="*/ 351480 h 606651"/>
                <a:gd name="connsiteX65" fmla="*/ 255524 w 440751"/>
                <a:gd name="connsiteY65" fmla="*/ 349582 h 606651"/>
                <a:gd name="connsiteX66" fmla="*/ 289106 w 440751"/>
                <a:gd name="connsiteY66" fmla="*/ 335468 h 606651"/>
                <a:gd name="connsiteX67" fmla="*/ 154182 w 440751"/>
                <a:gd name="connsiteY67" fmla="*/ 321496 h 606651"/>
                <a:gd name="connsiteX68" fmla="*/ 133422 w 440751"/>
                <a:gd name="connsiteY68" fmla="*/ 330087 h 606651"/>
                <a:gd name="connsiteX69" fmla="*/ 212657 w 440751"/>
                <a:gd name="connsiteY69" fmla="*/ 338348 h 606651"/>
                <a:gd name="connsiteX70" fmla="*/ 276011 w 440751"/>
                <a:gd name="connsiteY70" fmla="*/ 327526 h 606651"/>
                <a:gd name="connsiteX71" fmla="*/ 276590 w 440751"/>
                <a:gd name="connsiteY71" fmla="*/ 322735 h 606651"/>
                <a:gd name="connsiteX72" fmla="*/ 277914 w 440751"/>
                <a:gd name="connsiteY72" fmla="*/ 330748 h 606651"/>
                <a:gd name="connsiteX73" fmla="*/ 190987 w 440751"/>
                <a:gd name="connsiteY73" fmla="*/ 345700 h 606651"/>
                <a:gd name="connsiteX74" fmla="*/ 120024 w 440751"/>
                <a:gd name="connsiteY74" fmla="*/ 330748 h 606651"/>
                <a:gd name="connsiteX75" fmla="*/ 154182 w 440751"/>
                <a:gd name="connsiteY75" fmla="*/ 321496 h 606651"/>
                <a:gd name="connsiteX76" fmla="*/ 173387 w 440751"/>
                <a:gd name="connsiteY76" fmla="*/ 304913 h 606651"/>
                <a:gd name="connsiteX77" fmla="*/ 172477 w 440751"/>
                <a:gd name="connsiteY77" fmla="*/ 308376 h 606651"/>
                <a:gd name="connsiteX78" fmla="*/ 206221 w 440751"/>
                <a:gd name="connsiteY78" fmla="*/ 309531 h 606651"/>
                <a:gd name="connsiteX79" fmla="*/ 240627 w 440751"/>
                <a:gd name="connsiteY79" fmla="*/ 305738 h 606651"/>
                <a:gd name="connsiteX80" fmla="*/ 232853 w 440751"/>
                <a:gd name="connsiteY80" fmla="*/ 311592 h 606651"/>
                <a:gd name="connsiteX81" fmla="*/ 192161 w 440751"/>
                <a:gd name="connsiteY81" fmla="*/ 318931 h 606651"/>
                <a:gd name="connsiteX82" fmla="*/ 161891 w 440751"/>
                <a:gd name="connsiteY82" fmla="*/ 310933 h 606651"/>
                <a:gd name="connsiteX83" fmla="*/ 173387 w 440751"/>
                <a:gd name="connsiteY83" fmla="*/ 304913 h 606651"/>
                <a:gd name="connsiteX84" fmla="*/ 167672 w 440751"/>
                <a:gd name="connsiteY84" fmla="*/ 280145 h 606651"/>
                <a:gd name="connsiteX85" fmla="*/ 164279 w 440751"/>
                <a:gd name="connsiteY85" fmla="*/ 285430 h 606651"/>
                <a:gd name="connsiteX86" fmla="*/ 210295 w 440751"/>
                <a:gd name="connsiteY86" fmla="*/ 288320 h 606651"/>
                <a:gd name="connsiteX87" fmla="*/ 244227 w 440751"/>
                <a:gd name="connsiteY87" fmla="*/ 284026 h 606651"/>
                <a:gd name="connsiteX88" fmla="*/ 235951 w 440751"/>
                <a:gd name="connsiteY88" fmla="*/ 290715 h 606651"/>
                <a:gd name="connsiteX89" fmla="*/ 184887 w 440751"/>
                <a:gd name="connsiteY89" fmla="*/ 297899 h 606651"/>
                <a:gd name="connsiteX90" fmla="*/ 167672 w 440751"/>
                <a:gd name="connsiteY90" fmla="*/ 280145 h 606651"/>
                <a:gd name="connsiteX91" fmla="*/ 176273 w 440751"/>
                <a:gd name="connsiteY91" fmla="*/ 252836 h 606651"/>
                <a:gd name="connsiteX92" fmla="*/ 154678 w 440751"/>
                <a:gd name="connsiteY92" fmla="*/ 262438 h 606651"/>
                <a:gd name="connsiteX93" fmla="*/ 251565 w 440751"/>
                <a:gd name="connsiteY93" fmla="*/ 261031 h 606651"/>
                <a:gd name="connsiteX94" fmla="*/ 195965 w 440751"/>
                <a:gd name="connsiteY94" fmla="*/ 275351 h 606651"/>
                <a:gd name="connsiteX95" fmla="*/ 138875 w 440751"/>
                <a:gd name="connsiteY95" fmla="*/ 261527 h 606651"/>
                <a:gd name="connsiteX96" fmla="*/ 176273 w 440751"/>
                <a:gd name="connsiteY96" fmla="*/ 252836 h 606651"/>
                <a:gd name="connsiteX97" fmla="*/ 273969 w 440751"/>
                <a:gd name="connsiteY97" fmla="*/ 249724 h 606651"/>
                <a:gd name="connsiteX98" fmla="*/ 293263 w 440751"/>
                <a:gd name="connsiteY98" fmla="*/ 265333 h 606651"/>
                <a:gd name="connsiteX99" fmla="*/ 254882 w 440751"/>
                <a:gd name="connsiteY99" fmla="*/ 295457 h 606651"/>
                <a:gd name="connsiteX100" fmla="*/ 279863 w 440751"/>
                <a:gd name="connsiteY100" fmla="*/ 265828 h 606651"/>
                <a:gd name="connsiteX101" fmla="*/ 258274 w 440751"/>
                <a:gd name="connsiteY101" fmla="*/ 253861 h 606651"/>
                <a:gd name="connsiteX102" fmla="*/ 273969 w 440751"/>
                <a:gd name="connsiteY102" fmla="*/ 249724 h 606651"/>
                <a:gd name="connsiteX103" fmla="*/ 249166 w 440751"/>
                <a:gd name="connsiteY103" fmla="*/ 174367 h 606651"/>
                <a:gd name="connsiteX104" fmla="*/ 221364 w 440751"/>
                <a:gd name="connsiteY104" fmla="*/ 200717 h 606651"/>
                <a:gd name="connsiteX105" fmla="*/ 229969 w 440751"/>
                <a:gd name="connsiteY105" fmla="*/ 232767 h 606651"/>
                <a:gd name="connsiteX106" fmla="*/ 215572 w 440751"/>
                <a:gd name="connsiteY106" fmla="*/ 258622 h 606651"/>
                <a:gd name="connsiteX107" fmla="*/ 218964 w 440751"/>
                <a:gd name="connsiteY107" fmla="*/ 241854 h 606651"/>
                <a:gd name="connsiteX108" fmla="*/ 205063 w 440751"/>
                <a:gd name="connsiteY108" fmla="*/ 210217 h 606651"/>
                <a:gd name="connsiteX109" fmla="*/ 249166 w 440751"/>
                <a:gd name="connsiteY109" fmla="*/ 174367 h 606651"/>
                <a:gd name="connsiteX110" fmla="*/ 228072 w 440751"/>
                <a:gd name="connsiteY110" fmla="*/ 125536 h 606651"/>
                <a:gd name="connsiteX111" fmla="*/ 229479 w 440751"/>
                <a:gd name="connsiteY111" fmla="*/ 162379 h 606651"/>
                <a:gd name="connsiteX112" fmla="*/ 188269 w 440751"/>
                <a:gd name="connsiteY112" fmla="*/ 206904 h 606651"/>
                <a:gd name="connsiteX113" fmla="*/ 200681 w 440751"/>
                <a:gd name="connsiteY113" fmla="*/ 249943 h 606651"/>
                <a:gd name="connsiteX114" fmla="*/ 176270 w 440751"/>
                <a:gd name="connsiteY114" fmla="*/ 198726 h 606651"/>
                <a:gd name="connsiteX115" fmla="*/ 223272 w 440751"/>
                <a:gd name="connsiteY115" fmla="*/ 152796 h 606651"/>
                <a:gd name="connsiteX116" fmla="*/ 228072 w 440751"/>
                <a:gd name="connsiteY116" fmla="*/ 125536 h 606651"/>
                <a:gd name="connsiteX117" fmla="*/ 23824 w 440751"/>
                <a:gd name="connsiteY117" fmla="*/ 23790 h 606651"/>
                <a:gd name="connsiteX118" fmla="*/ 23824 w 440751"/>
                <a:gd name="connsiteY118" fmla="*/ 403938 h 606651"/>
                <a:gd name="connsiteX119" fmla="*/ 416927 w 440751"/>
                <a:gd name="connsiteY119" fmla="*/ 403938 h 606651"/>
                <a:gd name="connsiteX120" fmla="*/ 416927 w 440751"/>
                <a:gd name="connsiteY120" fmla="*/ 157362 h 606651"/>
                <a:gd name="connsiteX121" fmla="*/ 311702 w 440751"/>
                <a:gd name="connsiteY121" fmla="*/ 157362 h 606651"/>
                <a:gd name="connsiteX122" fmla="*/ 299790 w 440751"/>
                <a:gd name="connsiteY122" fmla="*/ 145467 h 606651"/>
                <a:gd name="connsiteX123" fmla="*/ 299790 w 440751"/>
                <a:gd name="connsiteY123" fmla="*/ 23790 h 606651"/>
                <a:gd name="connsiteX124" fmla="*/ 23824 w 440751"/>
                <a:gd name="connsiteY124" fmla="*/ 0 h 606651"/>
                <a:gd name="connsiteX125" fmla="*/ 311702 w 440751"/>
                <a:gd name="connsiteY125" fmla="*/ 0 h 606651"/>
                <a:gd name="connsiteX126" fmla="*/ 314432 w 440751"/>
                <a:gd name="connsiteY126" fmla="*/ 330 h 606651"/>
                <a:gd name="connsiteX127" fmla="*/ 315094 w 440751"/>
                <a:gd name="connsiteY127" fmla="*/ 578 h 606651"/>
                <a:gd name="connsiteX128" fmla="*/ 317410 w 440751"/>
                <a:gd name="connsiteY128" fmla="*/ 1569 h 606651"/>
                <a:gd name="connsiteX129" fmla="*/ 318238 w 440751"/>
                <a:gd name="connsiteY129" fmla="*/ 1983 h 606651"/>
                <a:gd name="connsiteX130" fmla="*/ 320554 w 440751"/>
                <a:gd name="connsiteY130" fmla="*/ 3965 h 606651"/>
                <a:gd name="connsiteX131" fmla="*/ 320637 w 440751"/>
                <a:gd name="connsiteY131" fmla="*/ 4048 h 606651"/>
                <a:gd name="connsiteX132" fmla="*/ 437773 w 440751"/>
                <a:gd name="connsiteY132" fmla="*/ 137702 h 606651"/>
                <a:gd name="connsiteX133" fmla="*/ 440668 w 440751"/>
                <a:gd name="connsiteY133" fmla="*/ 145385 h 606651"/>
                <a:gd name="connsiteX134" fmla="*/ 440751 w 440751"/>
                <a:gd name="connsiteY134" fmla="*/ 146706 h 606651"/>
                <a:gd name="connsiteX135" fmla="*/ 440751 w 440751"/>
                <a:gd name="connsiteY135" fmla="*/ 582861 h 606651"/>
                <a:gd name="connsiteX136" fmla="*/ 416927 w 440751"/>
                <a:gd name="connsiteY136" fmla="*/ 606651 h 606651"/>
                <a:gd name="connsiteX137" fmla="*/ 23824 w 440751"/>
                <a:gd name="connsiteY137" fmla="*/ 606651 h 606651"/>
                <a:gd name="connsiteX138" fmla="*/ 0 w 440751"/>
                <a:gd name="connsiteY138" fmla="*/ 582861 h 606651"/>
                <a:gd name="connsiteX139" fmla="*/ 0 w 440751"/>
                <a:gd name="connsiteY139" fmla="*/ 23790 h 606651"/>
                <a:gd name="connsiteX140" fmla="*/ 23824 w 440751"/>
                <a:gd name="connsiteY140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40751" h="606651">
                  <a:moveTo>
                    <a:pt x="221044" y="463827"/>
                  </a:moveTo>
                  <a:lnTo>
                    <a:pt x="221375" y="463827"/>
                  </a:lnTo>
                  <a:cubicBezTo>
                    <a:pt x="222700" y="469780"/>
                    <a:pt x="224356" y="477304"/>
                    <a:pt x="226012" y="483340"/>
                  </a:cubicBezTo>
                  <a:lnTo>
                    <a:pt x="231808" y="504755"/>
                  </a:lnTo>
                  <a:lnTo>
                    <a:pt x="211273" y="504755"/>
                  </a:lnTo>
                  <a:lnTo>
                    <a:pt x="216821" y="483340"/>
                  </a:lnTo>
                  <a:cubicBezTo>
                    <a:pt x="218311" y="477470"/>
                    <a:pt x="219719" y="469780"/>
                    <a:pt x="221044" y="463827"/>
                  </a:cubicBezTo>
                  <a:close/>
                  <a:moveTo>
                    <a:pt x="208298" y="446728"/>
                  </a:moveTo>
                  <a:lnTo>
                    <a:pt x="179924" y="547754"/>
                  </a:lnTo>
                  <a:lnTo>
                    <a:pt x="201680" y="547754"/>
                  </a:lnTo>
                  <a:lnTo>
                    <a:pt x="208298" y="521816"/>
                  </a:lnTo>
                  <a:lnTo>
                    <a:pt x="234852" y="521816"/>
                  </a:lnTo>
                  <a:lnTo>
                    <a:pt x="241966" y="547754"/>
                  </a:lnTo>
                  <a:lnTo>
                    <a:pt x="264550" y="547754"/>
                  </a:lnTo>
                  <a:lnTo>
                    <a:pt x="235845" y="446728"/>
                  </a:lnTo>
                  <a:close/>
                  <a:moveTo>
                    <a:pt x="115482" y="446728"/>
                  </a:moveTo>
                  <a:lnTo>
                    <a:pt x="115482" y="547754"/>
                  </a:lnTo>
                  <a:lnTo>
                    <a:pt x="173389" y="547754"/>
                  </a:lnTo>
                  <a:lnTo>
                    <a:pt x="173389" y="528589"/>
                  </a:lnTo>
                  <a:lnTo>
                    <a:pt x="136494" y="528589"/>
                  </a:lnTo>
                  <a:lnTo>
                    <a:pt x="136494" y="446728"/>
                  </a:lnTo>
                  <a:close/>
                  <a:moveTo>
                    <a:pt x="384168" y="445076"/>
                  </a:moveTo>
                  <a:cubicBezTo>
                    <a:pt x="362246" y="445076"/>
                    <a:pt x="349011" y="458292"/>
                    <a:pt x="349011" y="475474"/>
                  </a:cubicBezTo>
                  <a:cubicBezTo>
                    <a:pt x="349011" y="490178"/>
                    <a:pt x="359103" y="499512"/>
                    <a:pt x="374490" y="505295"/>
                  </a:cubicBezTo>
                  <a:cubicBezTo>
                    <a:pt x="385657" y="509673"/>
                    <a:pt x="390042" y="513307"/>
                    <a:pt x="390042" y="519585"/>
                  </a:cubicBezTo>
                  <a:cubicBezTo>
                    <a:pt x="390042" y="526194"/>
                    <a:pt x="384913" y="530489"/>
                    <a:pt x="375317" y="530489"/>
                  </a:cubicBezTo>
                  <a:cubicBezTo>
                    <a:pt x="366383" y="530489"/>
                    <a:pt x="357697" y="527350"/>
                    <a:pt x="352071" y="524211"/>
                  </a:cubicBezTo>
                  <a:lnTo>
                    <a:pt x="347770" y="543128"/>
                  </a:lnTo>
                  <a:cubicBezTo>
                    <a:pt x="352981" y="546267"/>
                    <a:pt x="363487" y="549241"/>
                    <a:pt x="374076" y="549241"/>
                  </a:cubicBezTo>
                  <a:cubicBezTo>
                    <a:pt x="399555" y="549241"/>
                    <a:pt x="411550" y="534867"/>
                    <a:pt x="411550" y="517933"/>
                  </a:cubicBezTo>
                  <a:cubicBezTo>
                    <a:pt x="411550" y="503725"/>
                    <a:pt x="403856" y="494391"/>
                    <a:pt x="387394" y="487782"/>
                  </a:cubicBezTo>
                  <a:cubicBezTo>
                    <a:pt x="375482" y="482826"/>
                    <a:pt x="370188" y="480018"/>
                    <a:pt x="370188" y="473574"/>
                  </a:cubicBezTo>
                  <a:cubicBezTo>
                    <a:pt x="370188" y="468288"/>
                    <a:pt x="374655" y="463827"/>
                    <a:pt x="383672" y="463827"/>
                  </a:cubicBezTo>
                  <a:cubicBezTo>
                    <a:pt x="392771" y="463827"/>
                    <a:pt x="399389" y="466636"/>
                    <a:pt x="403112" y="468618"/>
                  </a:cubicBezTo>
                  <a:lnTo>
                    <a:pt x="407827" y="450197"/>
                  </a:lnTo>
                  <a:cubicBezTo>
                    <a:pt x="402285" y="447471"/>
                    <a:pt x="394591" y="445076"/>
                    <a:pt x="384168" y="445076"/>
                  </a:cubicBezTo>
                  <a:close/>
                  <a:moveTo>
                    <a:pt x="309717" y="445076"/>
                  </a:moveTo>
                  <a:cubicBezTo>
                    <a:pt x="287878" y="445076"/>
                    <a:pt x="274642" y="458292"/>
                    <a:pt x="274642" y="475474"/>
                  </a:cubicBezTo>
                  <a:cubicBezTo>
                    <a:pt x="274642" y="490178"/>
                    <a:pt x="284734" y="499512"/>
                    <a:pt x="300121" y="505295"/>
                  </a:cubicBezTo>
                  <a:cubicBezTo>
                    <a:pt x="311289" y="509673"/>
                    <a:pt x="315673" y="513307"/>
                    <a:pt x="315673" y="519585"/>
                  </a:cubicBezTo>
                  <a:cubicBezTo>
                    <a:pt x="315673" y="526194"/>
                    <a:pt x="310544" y="530489"/>
                    <a:pt x="300948" y="530489"/>
                  </a:cubicBezTo>
                  <a:cubicBezTo>
                    <a:pt x="292014" y="530489"/>
                    <a:pt x="283328" y="527350"/>
                    <a:pt x="277703" y="524211"/>
                  </a:cubicBezTo>
                  <a:lnTo>
                    <a:pt x="273401" y="543128"/>
                  </a:lnTo>
                  <a:cubicBezTo>
                    <a:pt x="278613" y="546267"/>
                    <a:pt x="289119" y="549241"/>
                    <a:pt x="299707" y="549241"/>
                  </a:cubicBezTo>
                  <a:cubicBezTo>
                    <a:pt x="325186" y="549241"/>
                    <a:pt x="337181" y="534867"/>
                    <a:pt x="337181" y="517933"/>
                  </a:cubicBezTo>
                  <a:cubicBezTo>
                    <a:pt x="337181" y="503725"/>
                    <a:pt x="329488" y="494391"/>
                    <a:pt x="313109" y="487782"/>
                  </a:cubicBezTo>
                  <a:cubicBezTo>
                    <a:pt x="301114" y="482826"/>
                    <a:pt x="295819" y="480018"/>
                    <a:pt x="295819" y="473574"/>
                  </a:cubicBezTo>
                  <a:cubicBezTo>
                    <a:pt x="295819" y="468288"/>
                    <a:pt x="300287" y="463827"/>
                    <a:pt x="309386" y="463827"/>
                  </a:cubicBezTo>
                  <a:cubicBezTo>
                    <a:pt x="318403" y="463827"/>
                    <a:pt x="325021" y="466636"/>
                    <a:pt x="328743" y="468618"/>
                  </a:cubicBezTo>
                  <a:lnTo>
                    <a:pt x="333459" y="450197"/>
                  </a:lnTo>
                  <a:cubicBezTo>
                    <a:pt x="327916" y="447471"/>
                    <a:pt x="320223" y="445076"/>
                    <a:pt x="309717" y="445076"/>
                  </a:cubicBezTo>
                  <a:close/>
                  <a:moveTo>
                    <a:pt x="79911" y="445076"/>
                  </a:moveTo>
                  <a:cubicBezTo>
                    <a:pt x="51868" y="445076"/>
                    <a:pt x="29201" y="464240"/>
                    <a:pt x="29201" y="498769"/>
                  </a:cubicBezTo>
                  <a:cubicBezTo>
                    <a:pt x="29201" y="527515"/>
                    <a:pt x="45746" y="549241"/>
                    <a:pt x="77843" y="549241"/>
                  </a:cubicBezTo>
                  <a:cubicBezTo>
                    <a:pt x="89176" y="549241"/>
                    <a:pt x="97779" y="547010"/>
                    <a:pt x="101667" y="544945"/>
                  </a:cubicBezTo>
                  <a:lnTo>
                    <a:pt x="98524" y="527102"/>
                  </a:lnTo>
                  <a:cubicBezTo>
                    <a:pt x="94387" y="528837"/>
                    <a:pt x="87356" y="530407"/>
                    <a:pt x="80986" y="530407"/>
                  </a:cubicBezTo>
                  <a:cubicBezTo>
                    <a:pt x="62291" y="530407"/>
                    <a:pt x="51289" y="517603"/>
                    <a:pt x="51289" y="497365"/>
                  </a:cubicBezTo>
                  <a:cubicBezTo>
                    <a:pt x="51289" y="474896"/>
                    <a:pt x="64193" y="463992"/>
                    <a:pt x="80904" y="463992"/>
                  </a:cubicBezTo>
                  <a:cubicBezTo>
                    <a:pt x="88349" y="463992"/>
                    <a:pt x="94222" y="465727"/>
                    <a:pt x="98524" y="467709"/>
                  </a:cubicBezTo>
                  <a:lnTo>
                    <a:pt x="102743" y="449536"/>
                  </a:lnTo>
                  <a:cubicBezTo>
                    <a:pt x="99020" y="447471"/>
                    <a:pt x="90748" y="445076"/>
                    <a:pt x="79911" y="445076"/>
                  </a:cubicBezTo>
                  <a:close/>
                  <a:moveTo>
                    <a:pt x="289106" y="335468"/>
                  </a:moveTo>
                  <a:cubicBezTo>
                    <a:pt x="289106" y="335468"/>
                    <a:pt x="287535" y="348674"/>
                    <a:pt x="260322" y="353378"/>
                  </a:cubicBezTo>
                  <a:cubicBezTo>
                    <a:pt x="203497" y="363200"/>
                    <a:pt x="153621" y="351480"/>
                    <a:pt x="153621" y="351480"/>
                  </a:cubicBezTo>
                  <a:cubicBezTo>
                    <a:pt x="153621" y="351480"/>
                    <a:pt x="230297" y="354616"/>
                    <a:pt x="255524" y="349582"/>
                  </a:cubicBezTo>
                  <a:cubicBezTo>
                    <a:pt x="280752" y="344464"/>
                    <a:pt x="289106" y="335468"/>
                    <a:pt x="289106" y="335468"/>
                  </a:cubicBezTo>
                  <a:close/>
                  <a:moveTo>
                    <a:pt x="154182" y="321496"/>
                  </a:moveTo>
                  <a:cubicBezTo>
                    <a:pt x="154182" y="321496"/>
                    <a:pt x="132182" y="325296"/>
                    <a:pt x="133422" y="330087"/>
                  </a:cubicBezTo>
                  <a:cubicBezTo>
                    <a:pt x="134746" y="334878"/>
                    <a:pt x="175273" y="340331"/>
                    <a:pt x="212657" y="338348"/>
                  </a:cubicBezTo>
                  <a:cubicBezTo>
                    <a:pt x="250041" y="336448"/>
                    <a:pt x="273365" y="330087"/>
                    <a:pt x="276011" y="327526"/>
                  </a:cubicBezTo>
                  <a:cubicBezTo>
                    <a:pt x="278493" y="324966"/>
                    <a:pt x="276590" y="322735"/>
                    <a:pt x="276590" y="322735"/>
                  </a:cubicBezTo>
                  <a:cubicBezTo>
                    <a:pt x="276590" y="322735"/>
                    <a:pt x="282049" y="326287"/>
                    <a:pt x="277914" y="330748"/>
                  </a:cubicBezTo>
                  <a:cubicBezTo>
                    <a:pt x="273696" y="335209"/>
                    <a:pt x="248470" y="345700"/>
                    <a:pt x="190987" y="345700"/>
                  </a:cubicBezTo>
                  <a:cubicBezTo>
                    <a:pt x="133422" y="345700"/>
                    <a:pt x="119114" y="339009"/>
                    <a:pt x="120024" y="330748"/>
                  </a:cubicBezTo>
                  <a:cubicBezTo>
                    <a:pt x="121016" y="322405"/>
                    <a:pt x="151701" y="321826"/>
                    <a:pt x="154182" y="321496"/>
                  </a:cubicBezTo>
                  <a:close/>
                  <a:moveTo>
                    <a:pt x="173387" y="304913"/>
                  </a:moveTo>
                  <a:cubicBezTo>
                    <a:pt x="173387" y="304913"/>
                    <a:pt x="171485" y="306150"/>
                    <a:pt x="172477" y="308376"/>
                  </a:cubicBezTo>
                  <a:cubicBezTo>
                    <a:pt x="173387" y="310603"/>
                    <a:pt x="194312" y="309861"/>
                    <a:pt x="206221" y="309531"/>
                  </a:cubicBezTo>
                  <a:cubicBezTo>
                    <a:pt x="218048" y="309201"/>
                    <a:pt x="219702" y="308459"/>
                    <a:pt x="240627" y="305738"/>
                  </a:cubicBezTo>
                  <a:lnTo>
                    <a:pt x="232853" y="311592"/>
                  </a:lnTo>
                  <a:cubicBezTo>
                    <a:pt x="229544" y="314396"/>
                    <a:pt x="224169" y="318189"/>
                    <a:pt x="192161" y="318931"/>
                  </a:cubicBezTo>
                  <a:cubicBezTo>
                    <a:pt x="165282" y="319591"/>
                    <a:pt x="161312" y="316622"/>
                    <a:pt x="161891" y="310933"/>
                  </a:cubicBezTo>
                  <a:cubicBezTo>
                    <a:pt x="162553" y="305243"/>
                    <a:pt x="173387" y="304913"/>
                    <a:pt x="173387" y="304913"/>
                  </a:cubicBezTo>
                  <a:close/>
                  <a:moveTo>
                    <a:pt x="167672" y="280145"/>
                  </a:moveTo>
                  <a:cubicBezTo>
                    <a:pt x="167672" y="280145"/>
                    <a:pt x="162375" y="282127"/>
                    <a:pt x="164279" y="285430"/>
                  </a:cubicBezTo>
                  <a:cubicBezTo>
                    <a:pt x="166182" y="288815"/>
                    <a:pt x="190349" y="290549"/>
                    <a:pt x="210295" y="288320"/>
                  </a:cubicBezTo>
                  <a:cubicBezTo>
                    <a:pt x="225192" y="286668"/>
                    <a:pt x="244227" y="284026"/>
                    <a:pt x="244227" y="284026"/>
                  </a:cubicBezTo>
                  <a:lnTo>
                    <a:pt x="235951" y="290715"/>
                  </a:lnTo>
                  <a:cubicBezTo>
                    <a:pt x="235951" y="290715"/>
                    <a:pt x="208970" y="299550"/>
                    <a:pt x="184887" y="297899"/>
                  </a:cubicBezTo>
                  <a:cubicBezTo>
                    <a:pt x="156747" y="295999"/>
                    <a:pt x="143671" y="285925"/>
                    <a:pt x="167672" y="280145"/>
                  </a:cubicBezTo>
                  <a:close/>
                  <a:moveTo>
                    <a:pt x="176273" y="252836"/>
                  </a:moveTo>
                  <a:cubicBezTo>
                    <a:pt x="176273" y="252836"/>
                    <a:pt x="154264" y="257140"/>
                    <a:pt x="154678" y="262438"/>
                  </a:cubicBezTo>
                  <a:cubicBezTo>
                    <a:pt x="155174" y="267736"/>
                    <a:pt x="225171" y="268149"/>
                    <a:pt x="251565" y="261031"/>
                  </a:cubicBezTo>
                  <a:cubicBezTo>
                    <a:pt x="246849" y="265087"/>
                    <a:pt x="241471" y="273695"/>
                    <a:pt x="195965" y="275351"/>
                  </a:cubicBezTo>
                  <a:cubicBezTo>
                    <a:pt x="155257" y="276758"/>
                    <a:pt x="135979" y="270136"/>
                    <a:pt x="138875" y="261527"/>
                  </a:cubicBezTo>
                  <a:cubicBezTo>
                    <a:pt x="141771" y="252836"/>
                    <a:pt x="176273" y="252836"/>
                    <a:pt x="176273" y="252836"/>
                  </a:cubicBezTo>
                  <a:close/>
                  <a:moveTo>
                    <a:pt x="273969" y="249724"/>
                  </a:moveTo>
                  <a:cubicBezTo>
                    <a:pt x="282117" y="249301"/>
                    <a:pt x="290864" y="252169"/>
                    <a:pt x="293263" y="265333"/>
                  </a:cubicBezTo>
                  <a:cubicBezTo>
                    <a:pt x="297151" y="286956"/>
                    <a:pt x="254882" y="295457"/>
                    <a:pt x="254882" y="295457"/>
                  </a:cubicBezTo>
                  <a:cubicBezTo>
                    <a:pt x="254882" y="295457"/>
                    <a:pt x="281765" y="277713"/>
                    <a:pt x="279863" y="265828"/>
                  </a:cubicBezTo>
                  <a:cubicBezTo>
                    <a:pt x="277960" y="253861"/>
                    <a:pt x="258274" y="253861"/>
                    <a:pt x="258274" y="253861"/>
                  </a:cubicBezTo>
                  <a:cubicBezTo>
                    <a:pt x="258274" y="253861"/>
                    <a:pt x="265822" y="250147"/>
                    <a:pt x="273969" y="249724"/>
                  </a:cubicBezTo>
                  <a:close/>
                  <a:moveTo>
                    <a:pt x="249166" y="174367"/>
                  </a:moveTo>
                  <a:cubicBezTo>
                    <a:pt x="249166" y="174367"/>
                    <a:pt x="226494" y="191383"/>
                    <a:pt x="221364" y="200717"/>
                  </a:cubicBezTo>
                  <a:cubicBezTo>
                    <a:pt x="213669" y="214512"/>
                    <a:pt x="227073" y="218890"/>
                    <a:pt x="229969" y="232767"/>
                  </a:cubicBezTo>
                  <a:cubicBezTo>
                    <a:pt x="232865" y="246645"/>
                    <a:pt x="215572" y="258622"/>
                    <a:pt x="215572" y="258622"/>
                  </a:cubicBezTo>
                  <a:cubicBezTo>
                    <a:pt x="215572" y="258622"/>
                    <a:pt x="220867" y="248049"/>
                    <a:pt x="218964" y="241854"/>
                  </a:cubicBezTo>
                  <a:cubicBezTo>
                    <a:pt x="217061" y="235658"/>
                    <a:pt x="205063" y="229381"/>
                    <a:pt x="205063" y="210217"/>
                  </a:cubicBezTo>
                  <a:cubicBezTo>
                    <a:pt x="205063" y="191135"/>
                    <a:pt x="249166" y="174367"/>
                    <a:pt x="249166" y="174367"/>
                  </a:cubicBezTo>
                  <a:close/>
                  <a:moveTo>
                    <a:pt x="228072" y="125536"/>
                  </a:moveTo>
                  <a:cubicBezTo>
                    <a:pt x="228072" y="125536"/>
                    <a:pt x="240981" y="143710"/>
                    <a:pt x="229479" y="162379"/>
                  </a:cubicBezTo>
                  <a:cubicBezTo>
                    <a:pt x="217976" y="181048"/>
                    <a:pt x="188600" y="193852"/>
                    <a:pt x="188269" y="206904"/>
                  </a:cubicBezTo>
                  <a:cubicBezTo>
                    <a:pt x="187772" y="225078"/>
                    <a:pt x="200681" y="249943"/>
                    <a:pt x="200681" y="249943"/>
                  </a:cubicBezTo>
                  <a:cubicBezTo>
                    <a:pt x="200681" y="249943"/>
                    <a:pt x="165264" y="222682"/>
                    <a:pt x="176270" y="198726"/>
                  </a:cubicBezTo>
                  <a:cubicBezTo>
                    <a:pt x="187276" y="174853"/>
                    <a:pt x="215577" y="166675"/>
                    <a:pt x="223272" y="152796"/>
                  </a:cubicBezTo>
                  <a:cubicBezTo>
                    <a:pt x="230968" y="138918"/>
                    <a:pt x="228072" y="125536"/>
                    <a:pt x="228072" y="125536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2"/>
                  </a:lnTo>
                  <a:lnTo>
                    <a:pt x="311702" y="157362"/>
                  </a:lnTo>
                  <a:cubicBezTo>
                    <a:pt x="305084" y="157362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8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637" y="4048"/>
                    <a:pt x="320637" y="4048"/>
                    <a:pt x="320637" y="4048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CF885381-F36C-FFF9-E944-2F1E557D5AE4}"/>
              </a:ext>
            </a:extLst>
          </p:cNvPr>
          <p:cNvGrpSpPr/>
          <p:nvPr/>
        </p:nvGrpSpPr>
        <p:grpSpPr>
          <a:xfrm>
            <a:off x="5743662" y="2465186"/>
            <a:ext cx="2733968" cy="738664"/>
            <a:chOff x="5743662" y="5247937"/>
            <a:chExt cx="2733968" cy="738664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55B7FC31-83D6-A30F-0416-6799DD40A20F}"/>
                </a:ext>
              </a:extLst>
            </p:cNvPr>
            <p:cNvGrpSpPr/>
            <p:nvPr/>
          </p:nvGrpSpPr>
          <p:grpSpPr>
            <a:xfrm>
              <a:off x="7002095" y="5247937"/>
              <a:ext cx="1475535" cy="738664"/>
              <a:chOff x="6638987" y="5370080"/>
              <a:chExt cx="1475535" cy="738664"/>
            </a:xfrm>
          </p:grpSpPr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D5C33CBF-161F-BB9C-8958-1C918B786B36}"/>
                  </a:ext>
                </a:extLst>
              </p:cNvPr>
              <p:cNvSpPr txBox="1"/>
              <p:nvPr/>
            </p:nvSpPr>
            <p:spPr>
              <a:xfrm>
                <a:off x="6638987" y="5587951"/>
                <a:ext cx="9925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操作系统指令</a:t>
                </a: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2DD931FF-8688-5020-D931-F0E3757C14EE}"/>
                  </a:ext>
                </a:extLst>
              </p:cNvPr>
              <p:cNvSpPr txBox="1"/>
              <p:nvPr/>
            </p:nvSpPr>
            <p:spPr>
              <a:xfrm>
                <a:off x="7525899" y="5370080"/>
                <a:ext cx="58862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指令一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指令二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指令三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阿里巴巴普惠体"/>
                    <a:cs typeface="+mn-cs"/>
                  </a:rPr>
                  <a:t>……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EF5A2599-4367-9E0B-98CE-97B226AD1645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62" y="5607163"/>
              <a:ext cx="1283999" cy="0"/>
            </a:xfrm>
            <a:prstGeom prst="straightConnector1">
              <a:avLst/>
            </a:prstGeom>
            <a:ln w="66675">
              <a:gradFill flip="none" rotWithShape="1">
                <a:gsLst>
                  <a:gs pos="0">
                    <a:schemeClr val="bg1"/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B60004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A8B885-3640-39D5-21F2-EB27640AB553}"/>
              </a:ext>
            </a:extLst>
          </p:cNvPr>
          <p:cNvSpPr txBox="1"/>
          <p:nvPr/>
        </p:nvSpPr>
        <p:spPr>
          <a:xfrm>
            <a:off x="9468105" y="24820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效率低</a:t>
            </a:r>
            <a:endParaRPr lang="zh-CN" altLang="en-US" sz="36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6D30C4-8D2F-CA3F-3012-CF1FB58D4ADD}"/>
              </a:ext>
            </a:extLst>
          </p:cNvPr>
          <p:cNvSpPr txBox="1"/>
          <p:nvPr/>
        </p:nvSpPr>
        <p:spPr>
          <a:xfrm>
            <a:off x="9468105" y="47510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效率高</a:t>
            </a:r>
            <a:endParaRPr lang="zh-CN" altLang="en-US" sz="36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35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48098 4.44444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26" grpId="0" animBg="1"/>
      <p:bldP spid="126" grpId="1" animBg="1"/>
      <p:bldP spid="126" grpId="2" animBg="1"/>
      <p:bldP spid="127" grpId="0" animBg="1"/>
      <p:bldP spid="127" grpId="1" animBg="1"/>
      <p:bldP spid="128" grpId="0" animBg="1"/>
      <p:bldP spid="128" grpId="1" animBg="1"/>
      <p:bldP spid="135" grpId="0" animBg="1"/>
      <p:bldP spid="135" grpId="1" animBg="1"/>
      <p:bldP spid="135" grpId="2" animBg="1"/>
      <p:bldP spid="135" grpId="3" animBg="1"/>
      <p:bldP spid="136" grpId="0" animBg="1"/>
      <p:bldP spid="136" grpId="1" animBg="1"/>
      <p:bldP spid="136" grpId="2" animBg="1"/>
      <p:bldP spid="136" grpId="3" animBg="1"/>
      <p:bldP spid="137" grpId="0" animBg="1"/>
      <p:bldP spid="137" grpId="1" animBg="1"/>
      <p:bldP spid="137" grpId="2" animBg="1"/>
      <p:bldP spid="137" grpId="3" animBg="1"/>
      <p:bldP spid="139" grpId="0"/>
      <p:bldP spid="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C5939394-F9AD-52FA-8C46-91811EBB7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2030" y="2822173"/>
            <a:ext cx="3340200" cy="4437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sz="1400" dirty="0">
                <a:latin typeface="+mn-ea"/>
                <a:ea typeface="+mn-ea"/>
              </a:rPr>
              <a:t>打包</a:t>
            </a:r>
            <a:r>
              <a:rPr lang="en-US" altLang="zh-CN" sz="1400" dirty="0">
                <a:latin typeface="+mn-ea"/>
                <a:ea typeface="+mn-ea"/>
              </a:rPr>
              <a:t>springboo3</a:t>
            </a:r>
            <a:r>
              <a:rPr lang="zh-CN" altLang="en-US" sz="1400" dirty="0">
                <a:latin typeface="+mn-ea"/>
                <a:ea typeface="+mn-ea"/>
              </a:rPr>
              <a:t>项目，并完成测试</a:t>
            </a:r>
            <a:endParaRPr lang="en-US" altLang="zh-CN" sz="1400" dirty="0"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2AA73D-EA0A-0E24-736F-19B19EA0A2CF}"/>
              </a:ext>
            </a:extLst>
          </p:cNvPr>
          <p:cNvGrpSpPr/>
          <p:nvPr/>
        </p:nvGrpSpPr>
        <p:grpSpPr>
          <a:xfrm>
            <a:off x="1052210" y="1741255"/>
            <a:ext cx="2485009" cy="443734"/>
            <a:chOff x="1611010" y="3011255"/>
            <a:chExt cx="2485009" cy="443734"/>
          </a:xfrm>
        </p:grpSpPr>
        <p:sp>
          <p:nvSpPr>
            <p:cNvPr id="21" name="iconfont-11262-5326867">
              <a:extLst>
                <a:ext uri="{FF2B5EF4-FFF2-40B4-BE49-F238E27FC236}">
                  <a16:creationId xmlns:a16="http://schemas.microsoft.com/office/drawing/2014/main" id="{81C4A951-3A79-773F-5618-5DD5D8ABA741}"/>
                </a:ext>
              </a:extLst>
            </p:cNvPr>
            <p:cNvSpPr/>
            <p:nvPr/>
          </p:nvSpPr>
          <p:spPr>
            <a:xfrm>
              <a:off x="1611010" y="3039448"/>
              <a:ext cx="369820" cy="370096"/>
            </a:xfrm>
            <a:custGeom>
              <a:avLst/>
              <a:gdLst>
                <a:gd name="connsiteX0" fmla="*/ 265907 w 531813"/>
                <a:gd name="connsiteY0" fmla="*/ 195445 h 532210"/>
                <a:gd name="connsiteX1" fmla="*/ 195429 w 531813"/>
                <a:gd name="connsiteY1" fmla="*/ 265923 h 532210"/>
                <a:gd name="connsiteX2" fmla="*/ 265907 w 531813"/>
                <a:gd name="connsiteY2" fmla="*/ 336402 h 532210"/>
                <a:gd name="connsiteX3" fmla="*/ 336386 w 531813"/>
                <a:gd name="connsiteY3" fmla="*/ 265923 h 532210"/>
                <a:gd name="connsiteX4" fmla="*/ 265907 w 531813"/>
                <a:gd name="connsiteY4" fmla="*/ 195445 h 532210"/>
                <a:gd name="connsiteX5" fmla="*/ 265907 w 531813"/>
                <a:gd name="connsiteY5" fmla="*/ 157729 h 532210"/>
                <a:gd name="connsiteX6" fmla="*/ 374482 w 531813"/>
                <a:gd name="connsiteY6" fmla="*/ 266304 h 532210"/>
                <a:gd name="connsiteX7" fmla="*/ 265907 w 531813"/>
                <a:gd name="connsiteY7" fmla="*/ 374879 h 532210"/>
                <a:gd name="connsiteX8" fmla="*/ 157332 w 531813"/>
                <a:gd name="connsiteY8" fmla="*/ 266304 h 532210"/>
                <a:gd name="connsiteX9" fmla="*/ 265907 w 531813"/>
                <a:gd name="connsiteY9" fmla="*/ 157729 h 532210"/>
                <a:gd name="connsiteX10" fmla="*/ 265526 w 531813"/>
                <a:gd name="connsiteY10" fmla="*/ 37716 h 532210"/>
                <a:gd name="connsiteX11" fmla="*/ 253716 w 531813"/>
                <a:gd name="connsiteY11" fmla="*/ 46097 h 532210"/>
                <a:gd name="connsiteX12" fmla="*/ 235811 w 531813"/>
                <a:gd name="connsiteY12" fmla="*/ 96384 h 532210"/>
                <a:gd name="connsiteX13" fmla="*/ 207621 w 531813"/>
                <a:gd name="connsiteY13" fmla="*/ 126100 h 532210"/>
                <a:gd name="connsiteX14" fmla="*/ 166477 w 531813"/>
                <a:gd name="connsiteY14" fmla="*/ 124957 h 532210"/>
                <a:gd name="connsiteX15" fmla="*/ 118096 w 531813"/>
                <a:gd name="connsiteY15" fmla="*/ 102099 h 532210"/>
                <a:gd name="connsiteX16" fmla="*/ 104001 w 531813"/>
                <a:gd name="connsiteY16" fmla="*/ 104385 h 532210"/>
                <a:gd name="connsiteX17" fmla="*/ 101715 w 531813"/>
                <a:gd name="connsiteY17" fmla="*/ 118481 h 532210"/>
                <a:gd name="connsiteX18" fmla="*/ 124572 w 531813"/>
                <a:gd name="connsiteY18" fmla="*/ 166863 h 532210"/>
                <a:gd name="connsiteX19" fmla="*/ 125715 w 531813"/>
                <a:gd name="connsiteY19" fmla="*/ 208008 h 532210"/>
                <a:gd name="connsiteX20" fmla="*/ 96000 w 531813"/>
                <a:gd name="connsiteY20" fmla="*/ 236199 h 532210"/>
                <a:gd name="connsiteX21" fmla="*/ 46095 w 531813"/>
                <a:gd name="connsiteY21" fmla="*/ 254105 h 532210"/>
                <a:gd name="connsiteX22" fmla="*/ 37714 w 531813"/>
                <a:gd name="connsiteY22" fmla="*/ 265915 h 532210"/>
                <a:gd name="connsiteX23" fmla="*/ 46095 w 531813"/>
                <a:gd name="connsiteY23" fmla="*/ 277724 h 532210"/>
                <a:gd name="connsiteX24" fmla="*/ 96381 w 531813"/>
                <a:gd name="connsiteY24" fmla="*/ 295630 h 532210"/>
                <a:gd name="connsiteX25" fmla="*/ 126096 w 531813"/>
                <a:gd name="connsiteY25" fmla="*/ 323821 h 532210"/>
                <a:gd name="connsiteX26" fmla="*/ 124953 w 531813"/>
                <a:gd name="connsiteY26" fmla="*/ 364966 h 532210"/>
                <a:gd name="connsiteX27" fmla="*/ 102096 w 531813"/>
                <a:gd name="connsiteY27" fmla="*/ 413349 h 532210"/>
                <a:gd name="connsiteX28" fmla="*/ 104382 w 531813"/>
                <a:gd name="connsiteY28" fmla="*/ 427444 h 532210"/>
                <a:gd name="connsiteX29" fmla="*/ 118477 w 531813"/>
                <a:gd name="connsiteY29" fmla="*/ 429730 h 532210"/>
                <a:gd name="connsiteX30" fmla="*/ 166858 w 531813"/>
                <a:gd name="connsiteY30" fmla="*/ 406872 h 532210"/>
                <a:gd name="connsiteX31" fmla="*/ 188573 w 531813"/>
                <a:gd name="connsiteY31" fmla="*/ 401919 h 532210"/>
                <a:gd name="connsiteX32" fmla="*/ 208001 w 531813"/>
                <a:gd name="connsiteY32" fmla="*/ 405729 h 532210"/>
                <a:gd name="connsiteX33" fmla="*/ 236192 w 531813"/>
                <a:gd name="connsiteY33" fmla="*/ 435445 h 532210"/>
                <a:gd name="connsiteX34" fmla="*/ 254097 w 531813"/>
                <a:gd name="connsiteY34" fmla="*/ 485732 h 532210"/>
                <a:gd name="connsiteX35" fmla="*/ 265907 w 531813"/>
                <a:gd name="connsiteY35" fmla="*/ 494113 h 532210"/>
                <a:gd name="connsiteX36" fmla="*/ 277716 w 531813"/>
                <a:gd name="connsiteY36" fmla="*/ 485732 h 532210"/>
                <a:gd name="connsiteX37" fmla="*/ 295621 w 531813"/>
                <a:gd name="connsiteY37" fmla="*/ 435445 h 532210"/>
                <a:gd name="connsiteX38" fmla="*/ 323812 w 531813"/>
                <a:gd name="connsiteY38" fmla="*/ 405729 h 532210"/>
                <a:gd name="connsiteX39" fmla="*/ 364955 w 531813"/>
                <a:gd name="connsiteY39" fmla="*/ 406872 h 532210"/>
                <a:gd name="connsiteX40" fmla="*/ 413336 w 531813"/>
                <a:gd name="connsiteY40" fmla="*/ 429730 h 532210"/>
                <a:gd name="connsiteX41" fmla="*/ 427432 w 531813"/>
                <a:gd name="connsiteY41" fmla="*/ 427444 h 532210"/>
                <a:gd name="connsiteX42" fmla="*/ 429717 w 531813"/>
                <a:gd name="connsiteY42" fmla="*/ 413349 h 532210"/>
                <a:gd name="connsiteX43" fmla="*/ 406860 w 531813"/>
                <a:gd name="connsiteY43" fmla="*/ 364966 h 532210"/>
                <a:gd name="connsiteX44" fmla="*/ 405717 w 531813"/>
                <a:gd name="connsiteY44" fmla="*/ 323821 h 532210"/>
                <a:gd name="connsiteX45" fmla="*/ 435432 w 531813"/>
                <a:gd name="connsiteY45" fmla="*/ 295630 h 532210"/>
                <a:gd name="connsiteX46" fmla="*/ 485718 w 531813"/>
                <a:gd name="connsiteY46" fmla="*/ 277724 h 532210"/>
                <a:gd name="connsiteX47" fmla="*/ 494099 w 531813"/>
                <a:gd name="connsiteY47" fmla="*/ 265915 h 532210"/>
                <a:gd name="connsiteX48" fmla="*/ 485718 w 531813"/>
                <a:gd name="connsiteY48" fmla="*/ 254105 h 532210"/>
                <a:gd name="connsiteX49" fmla="*/ 435051 w 531813"/>
                <a:gd name="connsiteY49" fmla="*/ 236199 h 532210"/>
                <a:gd name="connsiteX50" fmla="*/ 405336 w 531813"/>
                <a:gd name="connsiteY50" fmla="*/ 208008 h 532210"/>
                <a:gd name="connsiteX51" fmla="*/ 406479 w 531813"/>
                <a:gd name="connsiteY51" fmla="*/ 166863 h 532210"/>
                <a:gd name="connsiteX52" fmla="*/ 429336 w 531813"/>
                <a:gd name="connsiteY52" fmla="*/ 118481 h 532210"/>
                <a:gd name="connsiteX53" fmla="*/ 427051 w 531813"/>
                <a:gd name="connsiteY53" fmla="*/ 104385 h 532210"/>
                <a:gd name="connsiteX54" fmla="*/ 412955 w 531813"/>
                <a:gd name="connsiteY54" fmla="*/ 102099 h 532210"/>
                <a:gd name="connsiteX55" fmla="*/ 364574 w 531813"/>
                <a:gd name="connsiteY55" fmla="*/ 124957 h 532210"/>
                <a:gd name="connsiteX56" fmla="*/ 323431 w 531813"/>
                <a:gd name="connsiteY56" fmla="*/ 126100 h 532210"/>
                <a:gd name="connsiteX57" fmla="*/ 295240 w 531813"/>
                <a:gd name="connsiteY57" fmla="*/ 96384 h 532210"/>
                <a:gd name="connsiteX58" fmla="*/ 277335 w 531813"/>
                <a:gd name="connsiteY58" fmla="*/ 46097 h 532210"/>
                <a:gd name="connsiteX59" fmla="*/ 265526 w 531813"/>
                <a:gd name="connsiteY59" fmla="*/ 37716 h 532210"/>
                <a:gd name="connsiteX60" fmla="*/ 265907 w 531813"/>
                <a:gd name="connsiteY60" fmla="*/ 0 h 532210"/>
                <a:gd name="connsiteX61" fmla="*/ 313526 w 531813"/>
                <a:gd name="connsiteY61" fmla="*/ 33525 h 532210"/>
                <a:gd name="connsiteX62" fmla="*/ 331431 w 531813"/>
                <a:gd name="connsiteY62" fmla="*/ 83813 h 532210"/>
                <a:gd name="connsiteX63" fmla="*/ 338288 w 531813"/>
                <a:gd name="connsiteY63" fmla="*/ 91051 h 532210"/>
                <a:gd name="connsiteX64" fmla="*/ 348193 w 531813"/>
                <a:gd name="connsiteY64" fmla="*/ 90670 h 532210"/>
                <a:gd name="connsiteX65" fmla="*/ 396574 w 531813"/>
                <a:gd name="connsiteY65" fmla="*/ 67812 h 532210"/>
                <a:gd name="connsiteX66" fmla="*/ 454098 w 531813"/>
                <a:gd name="connsiteY66" fmla="*/ 77717 h 532210"/>
                <a:gd name="connsiteX67" fmla="*/ 464003 w 531813"/>
                <a:gd name="connsiteY67" fmla="*/ 135243 h 532210"/>
                <a:gd name="connsiteX68" fmla="*/ 441146 w 531813"/>
                <a:gd name="connsiteY68" fmla="*/ 183626 h 532210"/>
                <a:gd name="connsiteX69" fmla="*/ 440765 w 531813"/>
                <a:gd name="connsiteY69" fmla="*/ 193531 h 532210"/>
                <a:gd name="connsiteX70" fmla="*/ 448003 w 531813"/>
                <a:gd name="connsiteY70" fmla="*/ 200388 h 532210"/>
                <a:gd name="connsiteX71" fmla="*/ 498289 w 531813"/>
                <a:gd name="connsiteY71" fmla="*/ 218294 h 532210"/>
                <a:gd name="connsiteX72" fmla="*/ 531813 w 531813"/>
                <a:gd name="connsiteY72" fmla="*/ 265915 h 532210"/>
                <a:gd name="connsiteX73" fmla="*/ 498289 w 531813"/>
                <a:gd name="connsiteY73" fmla="*/ 313535 h 532210"/>
                <a:gd name="connsiteX74" fmla="*/ 448003 w 531813"/>
                <a:gd name="connsiteY74" fmla="*/ 331441 h 532210"/>
                <a:gd name="connsiteX75" fmla="*/ 440765 w 531813"/>
                <a:gd name="connsiteY75" fmla="*/ 338298 h 532210"/>
                <a:gd name="connsiteX76" fmla="*/ 441146 w 531813"/>
                <a:gd name="connsiteY76" fmla="*/ 348203 h 532210"/>
                <a:gd name="connsiteX77" fmla="*/ 464003 w 531813"/>
                <a:gd name="connsiteY77" fmla="*/ 396586 h 532210"/>
                <a:gd name="connsiteX78" fmla="*/ 454098 w 531813"/>
                <a:gd name="connsiteY78" fmla="*/ 454112 h 532210"/>
                <a:gd name="connsiteX79" fmla="*/ 396574 w 531813"/>
                <a:gd name="connsiteY79" fmla="*/ 464017 h 532210"/>
                <a:gd name="connsiteX80" fmla="*/ 348193 w 531813"/>
                <a:gd name="connsiteY80" fmla="*/ 441159 h 532210"/>
                <a:gd name="connsiteX81" fmla="*/ 338288 w 531813"/>
                <a:gd name="connsiteY81" fmla="*/ 440778 h 532210"/>
                <a:gd name="connsiteX82" fmla="*/ 331431 w 531813"/>
                <a:gd name="connsiteY82" fmla="*/ 448016 h 532210"/>
                <a:gd name="connsiteX83" fmla="*/ 313526 w 531813"/>
                <a:gd name="connsiteY83" fmla="*/ 498304 h 532210"/>
                <a:gd name="connsiteX84" fmla="*/ 265907 w 531813"/>
                <a:gd name="connsiteY84" fmla="*/ 532210 h 532210"/>
                <a:gd name="connsiteX85" fmla="*/ 218287 w 531813"/>
                <a:gd name="connsiteY85" fmla="*/ 498685 h 532210"/>
                <a:gd name="connsiteX86" fmla="*/ 200382 w 531813"/>
                <a:gd name="connsiteY86" fmla="*/ 448397 h 532210"/>
                <a:gd name="connsiteX87" fmla="*/ 193525 w 531813"/>
                <a:gd name="connsiteY87" fmla="*/ 441159 h 532210"/>
                <a:gd name="connsiteX88" fmla="*/ 183620 w 531813"/>
                <a:gd name="connsiteY88" fmla="*/ 441540 h 532210"/>
                <a:gd name="connsiteX89" fmla="*/ 135239 w 531813"/>
                <a:gd name="connsiteY89" fmla="*/ 464398 h 532210"/>
                <a:gd name="connsiteX90" fmla="*/ 77715 w 531813"/>
                <a:gd name="connsiteY90" fmla="*/ 454493 h 532210"/>
                <a:gd name="connsiteX91" fmla="*/ 67810 w 531813"/>
                <a:gd name="connsiteY91" fmla="*/ 396967 h 532210"/>
                <a:gd name="connsiteX92" fmla="*/ 90667 w 531813"/>
                <a:gd name="connsiteY92" fmla="*/ 348584 h 532210"/>
                <a:gd name="connsiteX93" fmla="*/ 91048 w 531813"/>
                <a:gd name="connsiteY93" fmla="*/ 338679 h 532210"/>
                <a:gd name="connsiteX94" fmla="*/ 83810 w 531813"/>
                <a:gd name="connsiteY94" fmla="*/ 331822 h 532210"/>
                <a:gd name="connsiteX95" fmla="*/ 33524 w 531813"/>
                <a:gd name="connsiteY95" fmla="*/ 313916 h 532210"/>
                <a:gd name="connsiteX96" fmla="*/ 0 w 531813"/>
                <a:gd name="connsiteY96" fmla="*/ 266295 h 532210"/>
                <a:gd name="connsiteX97" fmla="*/ 33524 w 531813"/>
                <a:gd name="connsiteY97" fmla="*/ 218675 h 532210"/>
                <a:gd name="connsiteX98" fmla="*/ 83810 w 531813"/>
                <a:gd name="connsiteY98" fmla="*/ 200769 h 532210"/>
                <a:gd name="connsiteX99" fmla="*/ 91048 w 531813"/>
                <a:gd name="connsiteY99" fmla="*/ 193912 h 532210"/>
                <a:gd name="connsiteX100" fmla="*/ 90667 w 531813"/>
                <a:gd name="connsiteY100" fmla="*/ 184007 h 532210"/>
                <a:gd name="connsiteX101" fmla="*/ 67810 w 531813"/>
                <a:gd name="connsiteY101" fmla="*/ 135624 h 532210"/>
                <a:gd name="connsiteX102" fmla="*/ 77715 w 531813"/>
                <a:gd name="connsiteY102" fmla="*/ 78098 h 532210"/>
                <a:gd name="connsiteX103" fmla="*/ 135239 w 531813"/>
                <a:gd name="connsiteY103" fmla="*/ 68193 h 532210"/>
                <a:gd name="connsiteX104" fmla="*/ 183620 w 531813"/>
                <a:gd name="connsiteY104" fmla="*/ 91051 h 532210"/>
                <a:gd name="connsiteX105" fmla="*/ 193525 w 531813"/>
                <a:gd name="connsiteY105" fmla="*/ 91432 h 532210"/>
                <a:gd name="connsiteX106" fmla="*/ 200382 w 531813"/>
                <a:gd name="connsiteY106" fmla="*/ 84194 h 532210"/>
                <a:gd name="connsiteX107" fmla="*/ 218287 w 531813"/>
                <a:gd name="connsiteY107" fmla="*/ 33906 h 532210"/>
                <a:gd name="connsiteX108" fmla="*/ 265907 w 531813"/>
                <a:gd name="connsiteY108" fmla="*/ 0 h 5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31813" h="532210">
                  <a:moveTo>
                    <a:pt x="265907" y="195445"/>
                  </a:moveTo>
                  <a:cubicBezTo>
                    <a:pt x="227049" y="195445"/>
                    <a:pt x="195429" y="227065"/>
                    <a:pt x="195429" y="265923"/>
                  </a:cubicBezTo>
                  <a:cubicBezTo>
                    <a:pt x="195429" y="304781"/>
                    <a:pt x="227049" y="336402"/>
                    <a:pt x="265907" y="336402"/>
                  </a:cubicBezTo>
                  <a:cubicBezTo>
                    <a:pt x="304766" y="336402"/>
                    <a:pt x="336386" y="304781"/>
                    <a:pt x="336386" y="265923"/>
                  </a:cubicBezTo>
                  <a:cubicBezTo>
                    <a:pt x="336386" y="227065"/>
                    <a:pt x="304766" y="195445"/>
                    <a:pt x="265907" y="195445"/>
                  </a:cubicBezTo>
                  <a:close/>
                  <a:moveTo>
                    <a:pt x="265907" y="157729"/>
                  </a:moveTo>
                  <a:cubicBezTo>
                    <a:pt x="325719" y="157729"/>
                    <a:pt x="374482" y="206493"/>
                    <a:pt x="374482" y="266304"/>
                  </a:cubicBezTo>
                  <a:cubicBezTo>
                    <a:pt x="374482" y="326115"/>
                    <a:pt x="325719" y="374879"/>
                    <a:pt x="265907" y="374879"/>
                  </a:cubicBezTo>
                  <a:cubicBezTo>
                    <a:pt x="206096" y="374879"/>
                    <a:pt x="157332" y="326115"/>
                    <a:pt x="157332" y="266304"/>
                  </a:cubicBezTo>
                  <a:cubicBezTo>
                    <a:pt x="157332" y="206493"/>
                    <a:pt x="206096" y="157729"/>
                    <a:pt x="265907" y="157729"/>
                  </a:cubicBezTo>
                  <a:close/>
                  <a:moveTo>
                    <a:pt x="265526" y="37716"/>
                  </a:moveTo>
                  <a:cubicBezTo>
                    <a:pt x="262859" y="37716"/>
                    <a:pt x="256383" y="38478"/>
                    <a:pt x="253716" y="46097"/>
                  </a:cubicBezTo>
                  <a:lnTo>
                    <a:pt x="235811" y="96384"/>
                  </a:lnTo>
                  <a:cubicBezTo>
                    <a:pt x="230859" y="109718"/>
                    <a:pt x="220573" y="120766"/>
                    <a:pt x="207621" y="126100"/>
                  </a:cubicBezTo>
                  <a:cubicBezTo>
                    <a:pt x="194287" y="131433"/>
                    <a:pt x="179430" y="131052"/>
                    <a:pt x="166477" y="124957"/>
                  </a:cubicBezTo>
                  <a:lnTo>
                    <a:pt x="118096" y="102099"/>
                  </a:lnTo>
                  <a:cubicBezTo>
                    <a:pt x="110858" y="98670"/>
                    <a:pt x="105905" y="102480"/>
                    <a:pt x="104001" y="104385"/>
                  </a:cubicBezTo>
                  <a:cubicBezTo>
                    <a:pt x="102096" y="106290"/>
                    <a:pt x="98286" y="111242"/>
                    <a:pt x="101715" y="118481"/>
                  </a:cubicBezTo>
                  <a:lnTo>
                    <a:pt x="124572" y="166863"/>
                  </a:lnTo>
                  <a:cubicBezTo>
                    <a:pt x="130667" y="179816"/>
                    <a:pt x="131048" y="194674"/>
                    <a:pt x="125715" y="208008"/>
                  </a:cubicBezTo>
                  <a:cubicBezTo>
                    <a:pt x="120382" y="221341"/>
                    <a:pt x="109334" y="231628"/>
                    <a:pt x="96000" y="236199"/>
                  </a:cubicBezTo>
                  <a:lnTo>
                    <a:pt x="46095" y="254105"/>
                  </a:lnTo>
                  <a:cubicBezTo>
                    <a:pt x="38476" y="256771"/>
                    <a:pt x="37714" y="263248"/>
                    <a:pt x="37714" y="265915"/>
                  </a:cubicBezTo>
                  <a:cubicBezTo>
                    <a:pt x="37714" y="268581"/>
                    <a:pt x="38476" y="275058"/>
                    <a:pt x="46095" y="277724"/>
                  </a:cubicBezTo>
                  <a:lnTo>
                    <a:pt x="96381" y="295630"/>
                  </a:lnTo>
                  <a:cubicBezTo>
                    <a:pt x="109715" y="300582"/>
                    <a:pt x="120763" y="310869"/>
                    <a:pt x="126096" y="323821"/>
                  </a:cubicBezTo>
                  <a:cubicBezTo>
                    <a:pt x="131429" y="337155"/>
                    <a:pt x="131048" y="352013"/>
                    <a:pt x="124953" y="364966"/>
                  </a:cubicBezTo>
                  <a:lnTo>
                    <a:pt x="102096" y="413349"/>
                  </a:lnTo>
                  <a:cubicBezTo>
                    <a:pt x="98667" y="420587"/>
                    <a:pt x="102477" y="425539"/>
                    <a:pt x="104382" y="427444"/>
                  </a:cubicBezTo>
                  <a:cubicBezTo>
                    <a:pt x="106286" y="429349"/>
                    <a:pt x="111239" y="433159"/>
                    <a:pt x="118477" y="429730"/>
                  </a:cubicBezTo>
                  <a:lnTo>
                    <a:pt x="166858" y="406872"/>
                  </a:lnTo>
                  <a:cubicBezTo>
                    <a:pt x="173716" y="403443"/>
                    <a:pt x="181335" y="401919"/>
                    <a:pt x="188573" y="401919"/>
                  </a:cubicBezTo>
                  <a:cubicBezTo>
                    <a:pt x="195049" y="401919"/>
                    <a:pt x="201525" y="403062"/>
                    <a:pt x="208001" y="405729"/>
                  </a:cubicBezTo>
                  <a:cubicBezTo>
                    <a:pt x="221335" y="411063"/>
                    <a:pt x="231621" y="422111"/>
                    <a:pt x="236192" y="435445"/>
                  </a:cubicBezTo>
                  <a:lnTo>
                    <a:pt x="254097" y="485732"/>
                  </a:lnTo>
                  <a:cubicBezTo>
                    <a:pt x="256764" y="493351"/>
                    <a:pt x="263240" y="494113"/>
                    <a:pt x="265907" y="494113"/>
                  </a:cubicBezTo>
                  <a:cubicBezTo>
                    <a:pt x="268573" y="494113"/>
                    <a:pt x="275050" y="493351"/>
                    <a:pt x="277716" y="485732"/>
                  </a:cubicBezTo>
                  <a:lnTo>
                    <a:pt x="295621" y="435445"/>
                  </a:lnTo>
                  <a:cubicBezTo>
                    <a:pt x="300574" y="422111"/>
                    <a:pt x="310859" y="411063"/>
                    <a:pt x="323812" y="405729"/>
                  </a:cubicBezTo>
                  <a:cubicBezTo>
                    <a:pt x="337145" y="400396"/>
                    <a:pt x="352002" y="400777"/>
                    <a:pt x="364955" y="406872"/>
                  </a:cubicBezTo>
                  <a:lnTo>
                    <a:pt x="413336" y="429730"/>
                  </a:lnTo>
                  <a:cubicBezTo>
                    <a:pt x="420574" y="433159"/>
                    <a:pt x="425527" y="428968"/>
                    <a:pt x="427432" y="427444"/>
                  </a:cubicBezTo>
                  <a:cubicBezTo>
                    <a:pt x="429336" y="425539"/>
                    <a:pt x="433146" y="420587"/>
                    <a:pt x="429717" y="413349"/>
                  </a:cubicBezTo>
                  <a:lnTo>
                    <a:pt x="406860" y="364966"/>
                  </a:lnTo>
                  <a:cubicBezTo>
                    <a:pt x="400765" y="352013"/>
                    <a:pt x="400384" y="337155"/>
                    <a:pt x="405717" y="323821"/>
                  </a:cubicBezTo>
                  <a:cubicBezTo>
                    <a:pt x="411050" y="310488"/>
                    <a:pt x="422098" y="300201"/>
                    <a:pt x="435432" y="295630"/>
                  </a:cubicBezTo>
                  <a:lnTo>
                    <a:pt x="485718" y="277724"/>
                  </a:lnTo>
                  <a:cubicBezTo>
                    <a:pt x="493337" y="275058"/>
                    <a:pt x="494099" y="268581"/>
                    <a:pt x="494099" y="265915"/>
                  </a:cubicBezTo>
                  <a:cubicBezTo>
                    <a:pt x="494099" y="263248"/>
                    <a:pt x="493337" y="256771"/>
                    <a:pt x="485718" y="254105"/>
                  </a:cubicBezTo>
                  <a:lnTo>
                    <a:pt x="435051" y="236199"/>
                  </a:lnTo>
                  <a:cubicBezTo>
                    <a:pt x="421717" y="231247"/>
                    <a:pt x="410669" y="220960"/>
                    <a:pt x="405336" y="208008"/>
                  </a:cubicBezTo>
                  <a:cubicBezTo>
                    <a:pt x="400003" y="194674"/>
                    <a:pt x="400384" y="179816"/>
                    <a:pt x="406479" y="166863"/>
                  </a:cubicBezTo>
                  <a:lnTo>
                    <a:pt x="429336" y="118481"/>
                  </a:lnTo>
                  <a:cubicBezTo>
                    <a:pt x="432765" y="111242"/>
                    <a:pt x="428574" y="106290"/>
                    <a:pt x="427051" y="104385"/>
                  </a:cubicBezTo>
                  <a:cubicBezTo>
                    <a:pt x="425146" y="102480"/>
                    <a:pt x="420193" y="98670"/>
                    <a:pt x="412955" y="102099"/>
                  </a:cubicBezTo>
                  <a:lnTo>
                    <a:pt x="364574" y="124957"/>
                  </a:lnTo>
                  <a:cubicBezTo>
                    <a:pt x="351621" y="131052"/>
                    <a:pt x="336764" y="131433"/>
                    <a:pt x="323431" y="126100"/>
                  </a:cubicBezTo>
                  <a:cubicBezTo>
                    <a:pt x="310097" y="120766"/>
                    <a:pt x="299812" y="109718"/>
                    <a:pt x="295240" y="96384"/>
                  </a:cubicBezTo>
                  <a:lnTo>
                    <a:pt x="277335" y="46097"/>
                  </a:lnTo>
                  <a:cubicBezTo>
                    <a:pt x="274669" y="38478"/>
                    <a:pt x="268192" y="37716"/>
                    <a:pt x="265526" y="37716"/>
                  </a:cubicBezTo>
                  <a:close/>
                  <a:moveTo>
                    <a:pt x="265907" y="0"/>
                  </a:moveTo>
                  <a:cubicBezTo>
                    <a:pt x="287621" y="0"/>
                    <a:pt x="306288" y="13334"/>
                    <a:pt x="313526" y="33525"/>
                  </a:cubicBezTo>
                  <a:lnTo>
                    <a:pt x="331431" y="83813"/>
                  </a:lnTo>
                  <a:cubicBezTo>
                    <a:pt x="332955" y="88384"/>
                    <a:pt x="336383" y="90289"/>
                    <a:pt x="338288" y="91051"/>
                  </a:cubicBezTo>
                  <a:cubicBezTo>
                    <a:pt x="340193" y="91813"/>
                    <a:pt x="344002" y="92956"/>
                    <a:pt x="348193" y="90670"/>
                  </a:cubicBezTo>
                  <a:lnTo>
                    <a:pt x="396574" y="67812"/>
                  </a:lnTo>
                  <a:cubicBezTo>
                    <a:pt x="416003" y="58669"/>
                    <a:pt x="438479" y="62478"/>
                    <a:pt x="454098" y="77717"/>
                  </a:cubicBezTo>
                  <a:cubicBezTo>
                    <a:pt x="469337" y="92956"/>
                    <a:pt x="473146" y="115433"/>
                    <a:pt x="464003" y="135243"/>
                  </a:cubicBezTo>
                  <a:lnTo>
                    <a:pt x="441146" y="183626"/>
                  </a:lnTo>
                  <a:cubicBezTo>
                    <a:pt x="439241" y="187816"/>
                    <a:pt x="440003" y="191626"/>
                    <a:pt x="440765" y="193531"/>
                  </a:cubicBezTo>
                  <a:cubicBezTo>
                    <a:pt x="441527" y="195436"/>
                    <a:pt x="443432" y="198864"/>
                    <a:pt x="448003" y="200388"/>
                  </a:cubicBezTo>
                  <a:lnTo>
                    <a:pt x="498289" y="218294"/>
                  </a:lnTo>
                  <a:cubicBezTo>
                    <a:pt x="518861" y="225532"/>
                    <a:pt x="531813" y="244199"/>
                    <a:pt x="531813" y="265915"/>
                  </a:cubicBezTo>
                  <a:cubicBezTo>
                    <a:pt x="531813" y="287630"/>
                    <a:pt x="518480" y="306297"/>
                    <a:pt x="498289" y="313535"/>
                  </a:cubicBezTo>
                  <a:lnTo>
                    <a:pt x="448003" y="331441"/>
                  </a:lnTo>
                  <a:cubicBezTo>
                    <a:pt x="443432" y="332965"/>
                    <a:pt x="441527" y="336393"/>
                    <a:pt x="440765" y="338298"/>
                  </a:cubicBezTo>
                  <a:cubicBezTo>
                    <a:pt x="440003" y="340203"/>
                    <a:pt x="438860" y="344013"/>
                    <a:pt x="441146" y="348203"/>
                  </a:cubicBezTo>
                  <a:lnTo>
                    <a:pt x="464003" y="396586"/>
                  </a:lnTo>
                  <a:cubicBezTo>
                    <a:pt x="473146" y="416015"/>
                    <a:pt x="469337" y="438492"/>
                    <a:pt x="454098" y="454112"/>
                  </a:cubicBezTo>
                  <a:cubicBezTo>
                    <a:pt x="438860" y="469351"/>
                    <a:pt x="416384" y="473160"/>
                    <a:pt x="396574" y="464017"/>
                  </a:cubicBezTo>
                  <a:lnTo>
                    <a:pt x="348193" y="441159"/>
                  </a:lnTo>
                  <a:cubicBezTo>
                    <a:pt x="344002" y="439254"/>
                    <a:pt x="340193" y="440016"/>
                    <a:pt x="338288" y="440778"/>
                  </a:cubicBezTo>
                  <a:cubicBezTo>
                    <a:pt x="336383" y="441540"/>
                    <a:pt x="332955" y="443445"/>
                    <a:pt x="331431" y="448016"/>
                  </a:cubicBezTo>
                  <a:lnTo>
                    <a:pt x="313526" y="498304"/>
                  </a:lnTo>
                  <a:cubicBezTo>
                    <a:pt x="306288" y="518876"/>
                    <a:pt x="287240" y="532210"/>
                    <a:pt x="265907" y="532210"/>
                  </a:cubicBezTo>
                  <a:cubicBezTo>
                    <a:pt x="244192" y="532210"/>
                    <a:pt x="225525" y="518876"/>
                    <a:pt x="218287" y="498685"/>
                  </a:cubicBezTo>
                  <a:lnTo>
                    <a:pt x="200382" y="448397"/>
                  </a:lnTo>
                  <a:cubicBezTo>
                    <a:pt x="198859" y="443826"/>
                    <a:pt x="195430" y="441921"/>
                    <a:pt x="193525" y="441159"/>
                  </a:cubicBezTo>
                  <a:cubicBezTo>
                    <a:pt x="191620" y="440397"/>
                    <a:pt x="187811" y="439254"/>
                    <a:pt x="183620" y="441540"/>
                  </a:cubicBezTo>
                  <a:lnTo>
                    <a:pt x="135239" y="464398"/>
                  </a:lnTo>
                  <a:cubicBezTo>
                    <a:pt x="115810" y="473541"/>
                    <a:pt x="93334" y="469732"/>
                    <a:pt x="77715" y="454493"/>
                  </a:cubicBezTo>
                  <a:cubicBezTo>
                    <a:pt x="62476" y="439254"/>
                    <a:pt x="58667" y="416777"/>
                    <a:pt x="67810" y="396967"/>
                  </a:cubicBezTo>
                  <a:lnTo>
                    <a:pt x="90667" y="348584"/>
                  </a:lnTo>
                  <a:cubicBezTo>
                    <a:pt x="92572" y="344394"/>
                    <a:pt x="91810" y="340584"/>
                    <a:pt x="91048" y="338679"/>
                  </a:cubicBezTo>
                  <a:cubicBezTo>
                    <a:pt x="90286" y="336774"/>
                    <a:pt x="88381" y="333346"/>
                    <a:pt x="83810" y="331822"/>
                  </a:cubicBezTo>
                  <a:lnTo>
                    <a:pt x="33524" y="313916"/>
                  </a:lnTo>
                  <a:cubicBezTo>
                    <a:pt x="12952" y="306678"/>
                    <a:pt x="0" y="288011"/>
                    <a:pt x="0" y="266295"/>
                  </a:cubicBezTo>
                  <a:cubicBezTo>
                    <a:pt x="0" y="244580"/>
                    <a:pt x="13333" y="225913"/>
                    <a:pt x="33524" y="218675"/>
                  </a:cubicBezTo>
                  <a:lnTo>
                    <a:pt x="83810" y="200769"/>
                  </a:lnTo>
                  <a:cubicBezTo>
                    <a:pt x="88381" y="199245"/>
                    <a:pt x="90286" y="195817"/>
                    <a:pt x="91048" y="193912"/>
                  </a:cubicBezTo>
                  <a:cubicBezTo>
                    <a:pt x="91810" y="192007"/>
                    <a:pt x="92953" y="188197"/>
                    <a:pt x="90667" y="184007"/>
                  </a:cubicBezTo>
                  <a:lnTo>
                    <a:pt x="67810" y="135624"/>
                  </a:lnTo>
                  <a:cubicBezTo>
                    <a:pt x="58667" y="116195"/>
                    <a:pt x="62476" y="93718"/>
                    <a:pt x="77715" y="78098"/>
                  </a:cubicBezTo>
                  <a:cubicBezTo>
                    <a:pt x="92953" y="62859"/>
                    <a:pt x="115429" y="59050"/>
                    <a:pt x="135239" y="68193"/>
                  </a:cubicBezTo>
                  <a:lnTo>
                    <a:pt x="183620" y="91051"/>
                  </a:lnTo>
                  <a:cubicBezTo>
                    <a:pt x="187811" y="92956"/>
                    <a:pt x="191620" y="92194"/>
                    <a:pt x="193525" y="91432"/>
                  </a:cubicBezTo>
                  <a:cubicBezTo>
                    <a:pt x="195430" y="90670"/>
                    <a:pt x="198859" y="88765"/>
                    <a:pt x="200382" y="84194"/>
                  </a:cubicBezTo>
                  <a:lnTo>
                    <a:pt x="218287" y="33906"/>
                  </a:lnTo>
                  <a:cubicBezTo>
                    <a:pt x="225525" y="12953"/>
                    <a:pt x="244192" y="0"/>
                    <a:pt x="265907" y="0"/>
                  </a:cubicBezTo>
                  <a:close/>
                </a:path>
              </a:pathLst>
            </a:cu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23" name="文本占位符 6">
              <a:extLst>
                <a:ext uri="{FF2B5EF4-FFF2-40B4-BE49-F238E27FC236}">
                  <a16:creationId xmlns:a16="http://schemas.microsoft.com/office/drawing/2014/main" id="{47753ADE-FCAC-743A-ED66-9EC966FC4DDC}"/>
                </a:ext>
              </a:extLst>
            </p:cNvPr>
            <p:cNvSpPr txBox="1">
              <a:spLocks/>
            </p:cNvSpPr>
            <p:nvPr/>
          </p:nvSpPr>
          <p:spPr>
            <a:xfrm>
              <a:off x="1936453" y="3011255"/>
              <a:ext cx="2159566" cy="443734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安装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GraalVM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 JDK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020B065-8684-8E38-E108-6DC63E737488}"/>
              </a:ext>
            </a:extLst>
          </p:cNvPr>
          <p:cNvGrpSpPr/>
          <p:nvPr/>
        </p:nvGrpSpPr>
        <p:grpSpPr>
          <a:xfrm>
            <a:off x="1052210" y="2272168"/>
            <a:ext cx="2485009" cy="443734"/>
            <a:chOff x="1611010" y="3542168"/>
            <a:chExt cx="2485009" cy="443734"/>
          </a:xfrm>
        </p:grpSpPr>
        <p:sp>
          <p:nvSpPr>
            <p:cNvPr id="22" name="文本占位符 6">
              <a:extLst>
                <a:ext uri="{FF2B5EF4-FFF2-40B4-BE49-F238E27FC236}">
                  <a16:creationId xmlns:a16="http://schemas.microsoft.com/office/drawing/2014/main" id="{CC4515F3-914E-71A8-EC00-F0CB954D92A5}"/>
                </a:ext>
              </a:extLst>
            </p:cNvPr>
            <p:cNvSpPr txBox="1">
              <a:spLocks/>
            </p:cNvSpPr>
            <p:nvPr/>
          </p:nvSpPr>
          <p:spPr>
            <a:xfrm>
              <a:off x="1980830" y="3542168"/>
              <a:ext cx="2115189" cy="443734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indent="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libaba PuHuiTi R" pitchFamily="18" charset="-122"/>
                </a:defRPr>
              </a:lvl1pPr>
              <a:lvl2pPr marL="990575" indent="-38099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523962" indent="-304792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2133547" indent="-304792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/>
              </a:lvl4pPr>
              <a:lvl5pPr marL="2743131" indent="-304792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/>
              </a:lvl5pPr>
              <a:lvl6pPr marL="3352716" indent="-304792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6pPr>
              <a:lvl7pPr marL="3962301" indent="-304792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7pPr>
              <a:lvl8pPr marL="4571886" indent="-304792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8pPr>
              <a:lvl9pPr marL="5181470" indent="-304792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/>
                </a:rPr>
                <a:t>安装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/>
                </a:rPr>
                <a:t>MSVC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阿里巴巴普惠体"/>
                </a:rPr>
                <a:t>环境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/>
              </a:endParaRPr>
            </a:p>
          </p:txBody>
        </p:sp>
        <p:sp>
          <p:nvSpPr>
            <p:cNvPr id="24" name="iconfont-11262-5326867">
              <a:extLst>
                <a:ext uri="{FF2B5EF4-FFF2-40B4-BE49-F238E27FC236}">
                  <a16:creationId xmlns:a16="http://schemas.microsoft.com/office/drawing/2014/main" id="{AB6A7C43-8910-D093-0283-249834DEF98E}"/>
                </a:ext>
              </a:extLst>
            </p:cNvPr>
            <p:cNvSpPr/>
            <p:nvPr/>
          </p:nvSpPr>
          <p:spPr>
            <a:xfrm>
              <a:off x="1611010" y="3578987"/>
              <a:ext cx="369820" cy="370096"/>
            </a:xfrm>
            <a:custGeom>
              <a:avLst/>
              <a:gdLst>
                <a:gd name="connsiteX0" fmla="*/ 265907 w 531813"/>
                <a:gd name="connsiteY0" fmla="*/ 195445 h 532210"/>
                <a:gd name="connsiteX1" fmla="*/ 195429 w 531813"/>
                <a:gd name="connsiteY1" fmla="*/ 265923 h 532210"/>
                <a:gd name="connsiteX2" fmla="*/ 265907 w 531813"/>
                <a:gd name="connsiteY2" fmla="*/ 336402 h 532210"/>
                <a:gd name="connsiteX3" fmla="*/ 336386 w 531813"/>
                <a:gd name="connsiteY3" fmla="*/ 265923 h 532210"/>
                <a:gd name="connsiteX4" fmla="*/ 265907 w 531813"/>
                <a:gd name="connsiteY4" fmla="*/ 195445 h 532210"/>
                <a:gd name="connsiteX5" fmla="*/ 265907 w 531813"/>
                <a:gd name="connsiteY5" fmla="*/ 157729 h 532210"/>
                <a:gd name="connsiteX6" fmla="*/ 374482 w 531813"/>
                <a:gd name="connsiteY6" fmla="*/ 266304 h 532210"/>
                <a:gd name="connsiteX7" fmla="*/ 265907 w 531813"/>
                <a:gd name="connsiteY7" fmla="*/ 374879 h 532210"/>
                <a:gd name="connsiteX8" fmla="*/ 157332 w 531813"/>
                <a:gd name="connsiteY8" fmla="*/ 266304 h 532210"/>
                <a:gd name="connsiteX9" fmla="*/ 265907 w 531813"/>
                <a:gd name="connsiteY9" fmla="*/ 157729 h 532210"/>
                <a:gd name="connsiteX10" fmla="*/ 265526 w 531813"/>
                <a:gd name="connsiteY10" fmla="*/ 37716 h 532210"/>
                <a:gd name="connsiteX11" fmla="*/ 253716 w 531813"/>
                <a:gd name="connsiteY11" fmla="*/ 46097 h 532210"/>
                <a:gd name="connsiteX12" fmla="*/ 235811 w 531813"/>
                <a:gd name="connsiteY12" fmla="*/ 96384 h 532210"/>
                <a:gd name="connsiteX13" fmla="*/ 207621 w 531813"/>
                <a:gd name="connsiteY13" fmla="*/ 126100 h 532210"/>
                <a:gd name="connsiteX14" fmla="*/ 166477 w 531813"/>
                <a:gd name="connsiteY14" fmla="*/ 124957 h 532210"/>
                <a:gd name="connsiteX15" fmla="*/ 118096 w 531813"/>
                <a:gd name="connsiteY15" fmla="*/ 102099 h 532210"/>
                <a:gd name="connsiteX16" fmla="*/ 104001 w 531813"/>
                <a:gd name="connsiteY16" fmla="*/ 104385 h 532210"/>
                <a:gd name="connsiteX17" fmla="*/ 101715 w 531813"/>
                <a:gd name="connsiteY17" fmla="*/ 118481 h 532210"/>
                <a:gd name="connsiteX18" fmla="*/ 124572 w 531813"/>
                <a:gd name="connsiteY18" fmla="*/ 166863 h 532210"/>
                <a:gd name="connsiteX19" fmla="*/ 125715 w 531813"/>
                <a:gd name="connsiteY19" fmla="*/ 208008 h 532210"/>
                <a:gd name="connsiteX20" fmla="*/ 96000 w 531813"/>
                <a:gd name="connsiteY20" fmla="*/ 236199 h 532210"/>
                <a:gd name="connsiteX21" fmla="*/ 46095 w 531813"/>
                <a:gd name="connsiteY21" fmla="*/ 254105 h 532210"/>
                <a:gd name="connsiteX22" fmla="*/ 37714 w 531813"/>
                <a:gd name="connsiteY22" fmla="*/ 265915 h 532210"/>
                <a:gd name="connsiteX23" fmla="*/ 46095 w 531813"/>
                <a:gd name="connsiteY23" fmla="*/ 277724 h 532210"/>
                <a:gd name="connsiteX24" fmla="*/ 96381 w 531813"/>
                <a:gd name="connsiteY24" fmla="*/ 295630 h 532210"/>
                <a:gd name="connsiteX25" fmla="*/ 126096 w 531813"/>
                <a:gd name="connsiteY25" fmla="*/ 323821 h 532210"/>
                <a:gd name="connsiteX26" fmla="*/ 124953 w 531813"/>
                <a:gd name="connsiteY26" fmla="*/ 364966 h 532210"/>
                <a:gd name="connsiteX27" fmla="*/ 102096 w 531813"/>
                <a:gd name="connsiteY27" fmla="*/ 413349 h 532210"/>
                <a:gd name="connsiteX28" fmla="*/ 104382 w 531813"/>
                <a:gd name="connsiteY28" fmla="*/ 427444 h 532210"/>
                <a:gd name="connsiteX29" fmla="*/ 118477 w 531813"/>
                <a:gd name="connsiteY29" fmla="*/ 429730 h 532210"/>
                <a:gd name="connsiteX30" fmla="*/ 166858 w 531813"/>
                <a:gd name="connsiteY30" fmla="*/ 406872 h 532210"/>
                <a:gd name="connsiteX31" fmla="*/ 188573 w 531813"/>
                <a:gd name="connsiteY31" fmla="*/ 401919 h 532210"/>
                <a:gd name="connsiteX32" fmla="*/ 208001 w 531813"/>
                <a:gd name="connsiteY32" fmla="*/ 405729 h 532210"/>
                <a:gd name="connsiteX33" fmla="*/ 236192 w 531813"/>
                <a:gd name="connsiteY33" fmla="*/ 435445 h 532210"/>
                <a:gd name="connsiteX34" fmla="*/ 254097 w 531813"/>
                <a:gd name="connsiteY34" fmla="*/ 485732 h 532210"/>
                <a:gd name="connsiteX35" fmla="*/ 265907 w 531813"/>
                <a:gd name="connsiteY35" fmla="*/ 494113 h 532210"/>
                <a:gd name="connsiteX36" fmla="*/ 277716 w 531813"/>
                <a:gd name="connsiteY36" fmla="*/ 485732 h 532210"/>
                <a:gd name="connsiteX37" fmla="*/ 295621 w 531813"/>
                <a:gd name="connsiteY37" fmla="*/ 435445 h 532210"/>
                <a:gd name="connsiteX38" fmla="*/ 323812 w 531813"/>
                <a:gd name="connsiteY38" fmla="*/ 405729 h 532210"/>
                <a:gd name="connsiteX39" fmla="*/ 364955 w 531813"/>
                <a:gd name="connsiteY39" fmla="*/ 406872 h 532210"/>
                <a:gd name="connsiteX40" fmla="*/ 413336 w 531813"/>
                <a:gd name="connsiteY40" fmla="*/ 429730 h 532210"/>
                <a:gd name="connsiteX41" fmla="*/ 427432 w 531813"/>
                <a:gd name="connsiteY41" fmla="*/ 427444 h 532210"/>
                <a:gd name="connsiteX42" fmla="*/ 429717 w 531813"/>
                <a:gd name="connsiteY42" fmla="*/ 413349 h 532210"/>
                <a:gd name="connsiteX43" fmla="*/ 406860 w 531813"/>
                <a:gd name="connsiteY43" fmla="*/ 364966 h 532210"/>
                <a:gd name="connsiteX44" fmla="*/ 405717 w 531813"/>
                <a:gd name="connsiteY44" fmla="*/ 323821 h 532210"/>
                <a:gd name="connsiteX45" fmla="*/ 435432 w 531813"/>
                <a:gd name="connsiteY45" fmla="*/ 295630 h 532210"/>
                <a:gd name="connsiteX46" fmla="*/ 485718 w 531813"/>
                <a:gd name="connsiteY46" fmla="*/ 277724 h 532210"/>
                <a:gd name="connsiteX47" fmla="*/ 494099 w 531813"/>
                <a:gd name="connsiteY47" fmla="*/ 265915 h 532210"/>
                <a:gd name="connsiteX48" fmla="*/ 485718 w 531813"/>
                <a:gd name="connsiteY48" fmla="*/ 254105 h 532210"/>
                <a:gd name="connsiteX49" fmla="*/ 435051 w 531813"/>
                <a:gd name="connsiteY49" fmla="*/ 236199 h 532210"/>
                <a:gd name="connsiteX50" fmla="*/ 405336 w 531813"/>
                <a:gd name="connsiteY50" fmla="*/ 208008 h 532210"/>
                <a:gd name="connsiteX51" fmla="*/ 406479 w 531813"/>
                <a:gd name="connsiteY51" fmla="*/ 166863 h 532210"/>
                <a:gd name="connsiteX52" fmla="*/ 429336 w 531813"/>
                <a:gd name="connsiteY52" fmla="*/ 118481 h 532210"/>
                <a:gd name="connsiteX53" fmla="*/ 427051 w 531813"/>
                <a:gd name="connsiteY53" fmla="*/ 104385 h 532210"/>
                <a:gd name="connsiteX54" fmla="*/ 412955 w 531813"/>
                <a:gd name="connsiteY54" fmla="*/ 102099 h 532210"/>
                <a:gd name="connsiteX55" fmla="*/ 364574 w 531813"/>
                <a:gd name="connsiteY55" fmla="*/ 124957 h 532210"/>
                <a:gd name="connsiteX56" fmla="*/ 323431 w 531813"/>
                <a:gd name="connsiteY56" fmla="*/ 126100 h 532210"/>
                <a:gd name="connsiteX57" fmla="*/ 295240 w 531813"/>
                <a:gd name="connsiteY57" fmla="*/ 96384 h 532210"/>
                <a:gd name="connsiteX58" fmla="*/ 277335 w 531813"/>
                <a:gd name="connsiteY58" fmla="*/ 46097 h 532210"/>
                <a:gd name="connsiteX59" fmla="*/ 265526 w 531813"/>
                <a:gd name="connsiteY59" fmla="*/ 37716 h 532210"/>
                <a:gd name="connsiteX60" fmla="*/ 265907 w 531813"/>
                <a:gd name="connsiteY60" fmla="*/ 0 h 532210"/>
                <a:gd name="connsiteX61" fmla="*/ 313526 w 531813"/>
                <a:gd name="connsiteY61" fmla="*/ 33525 h 532210"/>
                <a:gd name="connsiteX62" fmla="*/ 331431 w 531813"/>
                <a:gd name="connsiteY62" fmla="*/ 83813 h 532210"/>
                <a:gd name="connsiteX63" fmla="*/ 338288 w 531813"/>
                <a:gd name="connsiteY63" fmla="*/ 91051 h 532210"/>
                <a:gd name="connsiteX64" fmla="*/ 348193 w 531813"/>
                <a:gd name="connsiteY64" fmla="*/ 90670 h 532210"/>
                <a:gd name="connsiteX65" fmla="*/ 396574 w 531813"/>
                <a:gd name="connsiteY65" fmla="*/ 67812 h 532210"/>
                <a:gd name="connsiteX66" fmla="*/ 454098 w 531813"/>
                <a:gd name="connsiteY66" fmla="*/ 77717 h 532210"/>
                <a:gd name="connsiteX67" fmla="*/ 464003 w 531813"/>
                <a:gd name="connsiteY67" fmla="*/ 135243 h 532210"/>
                <a:gd name="connsiteX68" fmla="*/ 441146 w 531813"/>
                <a:gd name="connsiteY68" fmla="*/ 183626 h 532210"/>
                <a:gd name="connsiteX69" fmla="*/ 440765 w 531813"/>
                <a:gd name="connsiteY69" fmla="*/ 193531 h 532210"/>
                <a:gd name="connsiteX70" fmla="*/ 448003 w 531813"/>
                <a:gd name="connsiteY70" fmla="*/ 200388 h 532210"/>
                <a:gd name="connsiteX71" fmla="*/ 498289 w 531813"/>
                <a:gd name="connsiteY71" fmla="*/ 218294 h 532210"/>
                <a:gd name="connsiteX72" fmla="*/ 531813 w 531813"/>
                <a:gd name="connsiteY72" fmla="*/ 265915 h 532210"/>
                <a:gd name="connsiteX73" fmla="*/ 498289 w 531813"/>
                <a:gd name="connsiteY73" fmla="*/ 313535 h 532210"/>
                <a:gd name="connsiteX74" fmla="*/ 448003 w 531813"/>
                <a:gd name="connsiteY74" fmla="*/ 331441 h 532210"/>
                <a:gd name="connsiteX75" fmla="*/ 440765 w 531813"/>
                <a:gd name="connsiteY75" fmla="*/ 338298 h 532210"/>
                <a:gd name="connsiteX76" fmla="*/ 441146 w 531813"/>
                <a:gd name="connsiteY76" fmla="*/ 348203 h 532210"/>
                <a:gd name="connsiteX77" fmla="*/ 464003 w 531813"/>
                <a:gd name="connsiteY77" fmla="*/ 396586 h 532210"/>
                <a:gd name="connsiteX78" fmla="*/ 454098 w 531813"/>
                <a:gd name="connsiteY78" fmla="*/ 454112 h 532210"/>
                <a:gd name="connsiteX79" fmla="*/ 396574 w 531813"/>
                <a:gd name="connsiteY79" fmla="*/ 464017 h 532210"/>
                <a:gd name="connsiteX80" fmla="*/ 348193 w 531813"/>
                <a:gd name="connsiteY80" fmla="*/ 441159 h 532210"/>
                <a:gd name="connsiteX81" fmla="*/ 338288 w 531813"/>
                <a:gd name="connsiteY81" fmla="*/ 440778 h 532210"/>
                <a:gd name="connsiteX82" fmla="*/ 331431 w 531813"/>
                <a:gd name="connsiteY82" fmla="*/ 448016 h 532210"/>
                <a:gd name="connsiteX83" fmla="*/ 313526 w 531813"/>
                <a:gd name="connsiteY83" fmla="*/ 498304 h 532210"/>
                <a:gd name="connsiteX84" fmla="*/ 265907 w 531813"/>
                <a:gd name="connsiteY84" fmla="*/ 532210 h 532210"/>
                <a:gd name="connsiteX85" fmla="*/ 218287 w 531813"/>
                <a:gd name="connsiteY85" fmla="*/ 498685 h 532210"/>
                <a:gd name="connsiteX86" fmla="*/ 200382 w 531813"/>
                <a:gd name="connsiteY86" fmla="*/ 448397 h 532210"/>
                <a:gd name="connsiteX87" fmla="*/ 193525 w 531813"/>
                <a:gd name="connsiteY87" fmla="*/ 441159 h 532210"/>
                <a:gd name="connsiteX88" fmla="*/ 183620 w 531813"/>
                <a:gd name="connsiteY88" fmla="*/ 441540 h 532210"/>
                <a:gd name="connsiteX89" fmla="*/ 135239 w 531813"/>
                <a:gd name="connsiteY89" fmla="*/ 464398 h 532210"/>
                <a:gd name="connsiteX90" fmla="*/ 77715 w 531813"/>
                <a:gd name="connsiteY90" fmla="*/ 454493 h 532210"/>
                <a:gd name="connsiteX91" fmla="*/ 67810 w 531813"/>
                <a:gd name="connsiteY91" fmla="*/ 396967 h 532210"/>
                <a:gd name="connsiteX92" fmla="*/ 90667 w 531813"/>
                <a:gd name="connsiteY92" fmla="*/ 348584 h 532210"/>
                <a:gd name="connsiteX93" fmla="*/ 91048 w 531813"/>
                <a:gd name="connsiteY93" fmla="*/ 338679 h 532210"/>
                <a:gd name="connsiteX94" fmla="*/ 83810 w 531813"/>
                <a:gd name="connsiteY94" fmla="*/ 331822 h 532210"/>
                <a:gd name="connsiteX95" fmla="*/ 33524 w 531813"/>
                <a:gd name="connsiteY95" fmla="*/ 313916 h 532210"/>
                <a:gd name="connsiteX96" fmla="*/ 0 w 531813"/>
                <a:gd name="connsiteY96" fmla="*/ 266295 h 532210"/>
                <a:gd name="connsiteX97" fmla="*/ 33524 w 531813"/>
                <a:gd name="connsiteY97" fmla="*/ 218675 h 532210"/>
                <a:gd name="connsiteX98" fmla="*/ 83810 w 531813"/>
                <a:gd name="connsiteY98" fmla="*/ 200769 h 532210"/>
                <a:gd name="connsiteX99" fmla="*/ 91048 w 531813"/>
                <a:gd name="connsiteY99" fmla="*/ 193912 h 532210"/>
                <a:gd name="connsiteX100" fmla="*/ 90667 w 531813"/>
                <a:gd name="connsiteY100" fmla="*/ 184007 h 532210"/>
                <a:gd name="connsiteX101" fmla="*/ 67810 w 531813"/>
                <a:gd name="connsiteY101" fmla="*/ 135624 h 532210"/>
                <a:gd name="connsiteX102" fmla="*/ 77715 w 531813"/>
                <a:gd name="connsiteY102" fmla="*/ 78098 h 532210"/>
                <a:gd name="connsiteX103" fmla="*/ 135239 w 531813"/>
                <a:gd name="connsiteY103" fmla="*/ 68193 h 532210"/>
                <a:gd name="connsiteX104" fmla="*/ 183620 w 531813"/>
                <a:gd name="connsiteY104" fmla="*/ 91051 h 532210"/>
                <a:gd name="connsiteX105" fmla="*/ 193525 w 531813"/>
                <a:gd name="connsiteY105" fmla="*/ 91432 h 532210"/>
                <a:gd name="connsiteX106" fmla="*/ 200382 w 531813"/>
                <a:gd name="connsiteY106" fmla="*/ 84194 h 532210"/>
                <a:gd name="connsiteX107" fmla="*/ 218287 w 531813"/>
                <a:gd name="connsiteY107" fmla="*/ 33906 h 532210"/>
                <a:gd name="connsiteX108" fmla="*/ 265907 w 531813"/>
                <a:gd name="connsiteY108" fmla="*/ 0 h 5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31813" h="532210">
                  <a:moveTo>
                    <a:pt x="265907" y="195445"/>
                  </a:moveTo>
                  <a:cubicBezTo>
                    <a:pt x="227049" y="195445"/>
                    <a:pt x="195429" y="227065"/>
                    <a:pt x="195429" y="265923"/>
                  </a:cubicBezTo>
                  <a:cubicBezTo>
                    <a:pt x="195429" y="304781"/>
                    <a:pt x="227049" y="336402"/>
                    <a:pt x="265907" y="336402"/>
                  </a:cubicBezTo>
                  <a:cubicBezTo>
                    <a:pt x="304766" y="336402"/>
                    <a:pt x="336386" y="304781"/>
                    <a:pt x="336386" y="265923"/>
                  </a:cubicBezTo>
                  <a:cubicBezTo>
                    <a:pt x="336386" y="227065"/>
                    <a:pt x="304766" y="195445"/>
                    <a:pt x="265907" y="195445"/>
                  </a:cubicBezTo>
                  <a:close/>
                  <a:moveTo>
                    <a:pt x="265907" y="157729"/>
                  </a:moveTo>
                  <a:cubicBezTo>
                    <a:pt x="325719" y="157729"/>
                    <a:pt x="374482" y="206493"/>
                    <a:pt x="374482" y="266304"/>
                  </a:cubicBezTo>
                  <a:cubicBezTo>
                    <a:pt x="374482" y="326115"/>
                    <a:pt x="325719" y="374879"/>
                    <a:pt x="265907" y="374879"/>
                  </a:cubicBezTo>
                  <a:cubicBezTo>
                    <a:pt x="206096" y="374879"/>
                    <a:pt x="157332" y="326115"/>
                    <a:pt x="157332" y="266304"/>
                  </a:cubicBezTo>
                  <a:cubicBezTo>
                    <a:pt x="157332" y="206493"/>
                    <a:pt x="206096" y="157729"/>
                    <a:pt x="265907" y="157729"/>
                  </a:cubicBezTo>
                  <a:close/>
                  <a:moveTo>
                    <a:pt x="265526" y="37716"/>
                  </a:moveTo>
                  <a:cubicBezTo>
                    <a:pt x="262859" y="37716"/>
                    <a:pt x="256383" y="38478"/>
                    <a:pt x="253716" y="46097"/>
                  </a:cubicBezTo>
                  <a:lnTo>
                    <a:pt x="235811" y="96384"/>
                  </a:lnTo>
                  <a:cubicBezTo>
                    <a:pt x="230859" y="109718"/>
                    <a:pt x="220573" y="120766"/>
                    <a:pt x="207621" y="126100"/>
                  </a:cubicBezTo>
                  <a:cubicBezTo>
                    <a:pt x="194287" y="131433"/>
                    <a:pt x="179430" y="131052"/>
                    <a:pt x="166477" y="124957"/>
                  </a:cubicBezTo>
                  <a:lnTo>
                    <a:pt x="118096" y="102099"/>
                  </a:lnTo>
                  <a:cubicBezTo>
                    <a:pt x="110858" y="98670"/>
                    <a:pt x="105905" y="102480"/>
                    <a:pt x="104001" y="104385"/>
                  </a:cubicBezTo>
                  <a:cubicBezTo>
                    <a:pt x="102096" y="106290"/>
                    <a:pt x="98286" y="111242"/>
                    <a:pt x="101715" y="118481"/>
                  </a:cubicBezTo>
                  <a:lnTo>
                    <a:pt x="124572" y="166863"/>
                  </a:lnTo>
                  <a:cubicBezTo>
                    <a:pt x="130667" y="179816"/>
                    <a:pt x="131048" y="194674"/>
                    <a:pt x="125715" y="208008"/>
                  </a:cubicBezTo>
                  <a:cubicBezTo>
                    <a:pt x="120382" y="221341"/>
                    <a:pt x="109334" y="231628"/>
                    <a:pt x="96000" y="236199"/>
                  </a:cubicBezTo>
                  <a:lnTo>
                    <a:pt x="46095" y="254105"/>
                  </a:lnTo>
                  <a:cubicBezTo>
                    <a:pt x="38476" y="256771"/>
                    <a:pt x="37714" y="263248"/>
                    <a:pt x="37714" y="265915"/>
                  </a:cubicBezTo>
                  <a:cubicBezTo>
                    <a:pt x="37714" y="268581"/>
                    <a:pt x="38476" y="275058"/>
                    <a:pt x="46095" y="277724"/>
                  </a:cubicBezTo>
                  <a:lnTo>
                    <a:pt x="96381" y="295630"/>
                  </a:lnTo>
                  <a:cubicBezTo>
                    <a:pt x="109715" y="300582"/>
                    <a:pt x="120763" y="310869"/>
                    <a:pt x="126096" y="323821"/>
                  </a:cubicBezTo>
                  <a:cubicBezTo>
                    <a:pt x="131429" y="337155"/>
                    <a:pt x="131048" y="352013"/>
                    <a:pt x="124953" y="364966"/>
                  </a:cubicBezTo>
                  <a:lnTo>
                    <a:pt x="102096" y="413349"/>
                  </a:lnTo>
                  <a:cubicBezTo>
                    <a:pt x="98667" y="420587"/>
                    <a:pt x="102477" y="425539"/>
                    <a:pt x="104382" y="427444"/>
                  </a:cubicBezTo>
                  <a:cubicBezTo>
                    <a:pt x="106286" y="429349"/>
                    <a:pt x="111239" y="433159"/>
                    <a:pt x="118477" y="429730"/>
                  </a:cubicBezTo>
                  <a:lnTo>
                    <a:pt x="166858" y="406872"/>
                  </a:lnTo>
                  <a:cubicBezTo>
                    <a:pt x="173716" y="403443"/>
                    <a:pt x="181335" y="401919"/>
                    <a:pt x="188573" y="401919"/>
                  </a:cubicBezTo>
                  <a:cubicBezTo>
                    <a:pt x="195049" y="401919"/>
                    <a:pt x="201525" y="403062"/>
                    <a:pt x="208001" y="405729"/>
                  </a:cubicBezTo>
                  <a:cubicBezTo>
                    <a:pt x="221335" y="411063"/>
                    <a:pt x="231621" y="422111"/>
                    <a:pt x="236192" y="435445"/>
                  </a:cubicBezTo>
                  <a:lnTo>
                    <a:pt x="254097" y="485732"/>
                  </a:lnTo>
                  <a:cubicBezTo>
                    <a:pt x="256764" y="493351"/>
                    <a:pt x="263240" y="494113"/>
                    <a:pt x="265907" y="494113"/>
                  </a:cubicBezTo>
                  <a:cubicBezTo>
                    <a:pt x="268573" y="494113"/>
                    <a:pt x="275050" y="493351"/>
                    <a:pt x="277716" y="485732"/>
                  </a:cubicBezTo>
                  <a:lnTo>
                    <a:pt x="295621" y="435445"/>
                  </a:lnTo>
                  <a:cubicBezTo>
                    <a:pt x="300574" y="422111"/>
                    <a:pt x="310859" y="411063"/>
                    <a:pt x="323812" y="405729"/>
                  </a:cubicBezTo>
                  <a:cubicBezTo>
                    <a:pt x="337145" y="400396"/>
                    <a:pt x="352002" y="400777"/>
                    <a:pt x="364955" y="406872"/>
                  </a:cubicBezTo>
                  <a:lnTo>
                    <a:pt x="413336" y="429730"/>
                  </a:lnTo>
                  <a:cubicBezTo>
                    <a:pt x="420574" y="433159"/>
                    <a:pt x="425527" y="428968"/>
                    <a:pt x="427432" y="427444"/>
                  </a:cubicBezTo>
                  <a:cubicBezTo>
                    <a:pt x="429336" y="425539"/>
                    <a:pt x="433146" y="420587"/>
                    <a:pt x="429717" y="413349"/>
                  </a:cubicBezTo>
                  <a:lnTo>
                    <a:pt x="406860" y="364966"/>
                  </a:lnTo>
                  <a:cubicBezTo>
                    <a:pt x="400765" y="352013"/>
                    <a:pt x="400384" y="337155"/>
                    <a:pt x="405717" y="323821"/>
                  </a:cubicBezTo>
                  <a:cubicBezTo>
                    <a:pt x="411050" y="310488"/>
                    <a:pt x="422098" y="300201"/>
                    <a:pt x="435432" y="295630"/>
                  </a:cubicBezTo>
                  <a:lnTo>
                    <a:pt x="485718" y="277724"/>
                  </a:lnTo>
                  <a:cubicBezTo>
                    <a:pt x="493337" y="275058"/>
                    <a:pt x="494099" y="268581"/>
                    <a:pt x="494099" y="265915"/>
                  </a:cubicBezTo>
                  <a:cubicBezTo>
                    <a:pt x="494099" y="263248"/>
                    <a:pt x="493337" y="256771"/>
                    <a:pt x="485718" y="254105"/>
                  </a:cubicBezTo>
                  <a:lnTo>
                    <a:pt x="435051" y="236199"/>
                  </a:lnTo>
                  <a:cubicBezTo>
                    <a:pt x="421717" y="231247"/>
                    <a:pt x="410669" y="220960"/>
                    <a:pt x="405336" y="208008"/>
                  </a:cubicBezTo>
                  <a:cubicBezTo>
                    <a:pt x="400003" y="194674"/>
                    <a:pt x="400384" y="179816"/>
                    <a:pt x="406479" y="166863"/>
                  </a:cubicBezTo>
                  <a:lnTo>
                    <a:pt x="429336" y="118481"/>
                  </a:lnTo>
                  <a:cubicBezTo>
                    <a:pt x="432765" y="111242"/>
                    <a:pt x="428574" y="106290"/>
                    <a:pt x="427051" y="104385"/>
                  </a:cubicBezTo>
                  <a:cubicBezTo>
                    <a:pt x="425146" y="102480"/>
                    <a:pt x="420193" y="98670"/>
                    <a:pt x="412955" y="102099"/>
                  </a:cubicBezTo>
                  <a:lnTo>
                    <a:pt x="364574" y="124957"/>
                  </a:lnTo>
                  <a:cubicBezTo>
                    <a:pt x="351621" y="131052"/>
                    <a:pt x="336764" y="131433"/>
                    <a:pt x="323431" y="126100"/>
                  </a:cubicBezTo>
                  <a:cubicBezTo>
                    <a:pt x="310097" y="120766"/>
                    <a:pt x="299812" y="109718"/>
                    <a:pt x="295240" y="96384"/>
                  </a:cubicBezTo>
                  <a:lnTo>
                    <a:pt x="277335" y="46097"/>
                  </a:lnTo>
                  <a:cubicBezTo>
                    <a:pt x="274669" y="38478"/>
                    <a:pt x="268192" y="37716"/>
                    <a:pt x="265526" y="37716"/>
                  </a:cubicBezTo>
                  <a:close/>
                  <a:moveTo>
                    <a:pt x="265907" y="0"/>
                  </a:moveTo>
                  <a:cubicBezTo>
                    <a:pt x="287621" y="0"/>
                    <a:pt x="306288" y="13334"/>
                    <a:pt x="313526" y="33525"/>
                  </a:cubicBezTo>
                  <a:lnTo>
                    <a:pt x="331431" y="83813"/>
                  </a:lnTo>
                  <a:cubicBezTo>
                    <a:pt x="332955" y="88384"/>
                    <a:pt x="336383" y="90289"/>
                    <a:pt x="338288" y="91051"/>
                  </a:cubicBezTo>
                  <a:cubicBezTo>
                    <a:pt x="340193" y="91813"/>
                    <a:pt x="344002" y="92956"/>
                    <a:pt x="348193" y="90670"/>
                  </a:cubicBezTo>
                  <a:lnTo>
                    <a:pt x="396574" y="67812"/>
                  </a:lnTo>
                  <a:cubicBezTo>
                    <a:pt x="416003" y="58669"/>
                    <a:pt x="438479" y="62478"/>
                    <a:pt x="454098" y="77717"/>
                  </a:cubicBezTo>
                  <a:cubicBezTo>
                    <a:pt x="469337" y="92956"/>
                    <a:pt x="473146" y="115433"/>
                    <a:pt x="464003" y="135243"/>
                  </a:cubicBezTo>
                  <a:lnTo>
                    <a:pt x="441146" y="183626"/>
                  </a:lnTo>
                  <a:cubicBezTo>
                    <a:pt x="439241" y="187816"/>
                    <a:pt x="440003" y="191626"/>
                    <a:pt x="440765" y="193531"/>
                  </a:cubicBezTo>
                  <a:cubicBezTo>
                    <a:pt x="441527" y="195436"/>
                    <a:pt x="443432" y="198864"/>
                    <a:pt x="448003" y="200388"/>
                  </a:cubicBezTo>
                  <a:lnTo>
                    <a:pt x="498289" y="218294"/>
                  </a:lnTo>
                  <a:cubicBezTo>
                    <a:pt x="518861" y="225532"/>
                    <a:pt x="531813" y="244199"/>
                    <a:pt x="531813" y="265915"/>
                  </a:cubicBezTo>
                  <a:cubicBezTo>
                    <a:pt x="531813" y="287630"/>
                    <a:pt x="518480" y="306297"/>
                    <a:pt x="498289" y="313535"/>
                  </a:cubicBezTo>
                  <a:lnTo>
                    <a:pt x="448003" y="331441"/>
                  </a:lnTo>
                  <a:cubicBezTo>
                    <a:pt x="443432" y="332965"/>
                    <a:pt x="441527" y="336393"/>
                    <a:pt x="440765" y="338298"/>
                  </a:cubicBezTo>
                  <a:cubicBezTo>
                    <a:pt x="440003" y="340203"/>
                    <a:pt x="438860" y="344013"/>
                    <a:pt x="441146" y="348203"/>
                  </a:cubicBezTo>
                  <a:lnTo>
                    <a:pt x="464003" y="396586"/>
                  </a:lnTo>
                  <a:cubicBezTo>
                    <a:pt x="473146" y="416015"/>
                    <a:pt x="469337" y="438492"/>
                    <a:pt x="454098" y="454112"/>
                  </a:cubicBezTo>
                  <a:cubicBezTo>
                    <a:pt x="438860" y="469351"/>
                    <a:pt x="416384" y="473160"/>
                    <a:pt x="396574" y="464017"/>
                  </a:cubicBezTo>
                  <a:lnTo>
                    <a:pt x="348193" y="441159"/>
                  </a:lnTo>
                  <a:cubicBezTo>
                    <a:pt x="344002" y="439254"/>
                    <a:pt x="340193" y="440016"/>
                    <a:pt x="338288" y="440778"/>
                  </a:cubicBezTo>
                  <a:cubicBezTo>
                    <a:pt x="336383" y="441540"/>
                    <a:pt x="332955" y="443445"/>
                    <a:pt x="331431" y="448016"/>
                  </a:cubicBezTo>
                  <a:lnTo>
                    <a:pt x="313526" y="498304"/>
                  </a:lnTo>
                  <a:cubicBezTo>
                    <a:pt x="306288" y="518876"/>
                    <a:pt x="287240" y="532210"/>
                    <a:pt x="265907" y="532210"/>
                  </a:cubicBezTo>
                  <a:cubicBezTo>
                    <a:pt x="244192" y="532210"/>
                    <a:pt x="225525" y="518876"/>
                    <a:pt x="218287" y="498685"/>
                  </a:cubicBezTo>
                  <a:lnTo>
                    <a:pt x="200382" y="448397"/>
                  </a:lnTo>
                  <a:cubicBezTo>
                    <a:pt x="198859" y="443826"/>
                    <a:pt x="195430" y="441921"/>
                    <a:pt x="193525" y="441159"/>
                  </a:cubicBezTo>
                  <a:cubicBezTo>
                    <a:pt x="191620" y="440397"/>
                    <a:pt x="187811" y="439254"/>
                    <a:pt x="183620" y="441540"/>
                  </a:cubicBezTo>
                  <a:lnTo>
                    <a:pt x="135239" y="464398"/>
                  </a:lnTo>
                  <a:cubicBezTo>
                    <a:pt x="115810" y="473541"/>
                    <a:pt x="93334" y="469732"/>
                    <a:pt x="77715" y="454493"/>
                  </a:cubicBezTo>
                  <a:cubicBezTo>
                    <a:pt x="62476" y="439254"/>
                    <a:pt x="58667" y="416777"/>
                    <a:pt x="67810" y="396967"/>
                  </a:cubicBezTo>
                  <a:lnTo>
                    <a:pt x="90667" y="348584"/>
                  </a:lnTo>
                  <a:cubicBezTo>
                    <a:pt x="92572" y="344394"/>
                    <a:pt x="91810" y="340584"/>
                    <a:pt x="91048" y="338679"/>
                  </a:cubicBezTo>
                  <a:cubicBezTo>
                    <a:pt x="90286" y="336774"/>
                    <a:pt x="88381" y="333346"/>
                    <a:pt x="83810" y="331822"/>
                  </a:cubicBezTo>
                  <a:lnTo>
                    <a:pt x="33524" y="313916"/>
                  </a:lnTo>
                  <a:cubicBezTo>
                    <a:pt x="12952" y="306678"/>
                    <a:pt x="0" y="288011"/>
                    <a:pt x="0" y="266295"/>
                  </a:cubicBezTo>
                  <a:cubicBezTo>
                    <a:pt x="0" y="244580"/>
                    <a:pt x="13333" y="225913"/>
                    <a:pt x="33524" y="218675"/>
                  </a:cubicBezTo>
                  <a:lnTo>
                    <a:pt x="83810" y="200769"/>
                  </a:lnTo>
                  <a:cubicBezTo>
                    <a:pt x="88381" y="199245"/>
                    <a:pt x="90286" y="195817"/>
                    <a:pt x="91048" y="193912"/>
                  </a:cubicBezTo>
                  <a:cubicBezTo>
                    <a:pt x="91810" y="192007"/>
                    <a:pt x="92953" y="188197"/>
                    <a:pt x="90667" y="184007"/>
                  </a:cubicBezTo>
                  <a:lnTo>
                    <a:pt x="67810" y="135624"/>
                  </a:lnTo>
                  <a:cubicBezTo>
                    <a:pt x="58667" y="116195"/>
                    <a:pt x="62476" y="93718"/>
                    <a:pt x="77715" y="78098"/>
                  </a:cubicBezTo>
                  <a:cubicBezTo>
                    <a:pt x="92953" y="62859"/>
                    <a:pt x="115429" y="59050"/>
                    <a:pt x="135239" y="68193"/>
                  </a:cubicBezTo>
                  <a:lnTo>
                    <a:pt x="183620" y="91051"/>
                  </a:lnTo>
                  <a:cubicBezTo>
                    <a:pt x="187811" y="92956"/>
                    <a:pt x="191620" y="92194"/>
                    <a:pt x="193525" y="91432"/>
                  </a:cubicBezTo>
                  <a:cubicBezTo>
                    <a:pt x="195430" y="90670"/>
                    <a:pt x="198859" y="88765"/>
                    <a:pt x="200382" y="84194"/>
                  </a:cubicBezTo>
                  <a:lnTo>
                    <a:pt x="218287" y="33906"/>
                  </a:lnTo>
                  <a:cubicBezTo>
                    <a:pt x="225525" y="12953"/>
                    <a:pt x="244192" y="0"/>
                    <a:pt x="265907" y="0"/>
                  </a:cubicBezTo>
                  <a:close/>
                </a:path>
              </a:pathLst>
            </a:cu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25" name="closed-cardboard-box_17728">
            <a:extLst>
              <a:ext uri="{FF2B5EF4-FFF2-40B4-BE49-F238E27FC236}">
                <a16:creationId xmlns:a16="http://schemas.microsoft.com/office/drawing/2014/main" id="{25555648-9884-46A5-AD57-E3CC5E0A87AB}"/>
              </a:ext>
            </a:extLst>
          </p:cNvPr>
          <p:cNvSpPr/>
          <p:nvPr/>
        </p:nvSpPr>
        <p:spPr>
          <a:xfrm>
            <a:off x="1069778" y="2908162"/>
            <a:ext cx="352252" cy="318378"/>
          </a:xfrm>
          <a:custGeom>
            <a:avLst/>
            <a:gdLst>
              <a:gd name="connsiteX0" fmla="*/ 240902 w 609473"/>
              <a:gd name="connsiteY0" fmla="*/ 234630 h 475329"/>
              <a:gd name="connsiteX1" fmla="*/ 374286 w 609473"/>
              <a:gd name="connsiteY1" fmla="*/ 234630 h 475329"/>
              <a:gd name="connsiteX2" fmla="*/ 395800 w 609473"/>
              <a:gd name="connsiteY2" fmla="*/ 256260 h 475329"/>
              <a:gd name="connsiteX3" fmla="*/ 374286 w 609473"/>
              <a:gd name="connsiteY3" fmla="*/ 277746 h 475329"/>
              <a:gd name="connsiteX4" fmla="*/ 240902 w 609473"/>
              <a:gd name="connsiteY4" fmla="*/ 277746 h 475329"/>
              <a:gd name="connsiteX5" fmla="*/ 219388 w 609473"/>
              <a:gd name="connsiteY5" fmla="*/ 256260 h 475329"/>
              <a:gd name="connsiteX6" fmla="*/ 240902 w 609473"/>
              <a:gd name="connsiteY6" fmla="*/ 234630 h 475329"/>
              <a:gd name="connsiteX7" fmla="*/ 240909 w 609473"/>
              <a:gd name="connsiteY7" fmla="*/ 211183 h 475329"/>
              <a:gd name="connsiteX8" fmla="*/ 195878 w 609473"/>
              <a:gd name="connsiteY8" fmla="*/ 256281 h 475329"/>
              <a:gd name="connsiteX9" fmla="*/ 240909 w 609473"/>
              <a:gd name="connsiteY9" fmla="*/ 301236 h 475329"/>
              <a:gd name="connsiteX10" fmla="*/ 374279 w 609473"/>
              <a:gd name="connsiteY10" fmla="*/ 301236 h 475329"/>
              <a:gd name="connsiteX11" fmla="*/ 419309 w 609473"/>
              <a:gd name="connsiteY11" fmla="*/ 256281 h 475329"/>
              <a:gd name="connsiteX12" fmla="*/ 374279 w 609473"/>
              <a:gd name="connsiteY12" fmla="*/ 211183 h 475329"/>
              <a:gd name="connsiteX13" fmla="*/ 41140 w 609473"/>
              <a:gd name="connsiteY13" fmla="*/ 123278 h 475329"/>
              <a:gd name="connsiteX14" fmla="*/ 574191 w 609473"/>
              <a:gd name="connsiteY14" fmla="*/ 123278 h 475329"/>
              <a:gd name="connsiteX15" fmla="*/ 574191 w 609473"/>
              <a:gd name="connsiteY15" fmla="*/ 420496 h 475329"/>
              <a:gd name="connsiteX16" fmla="*/ 519266 w 609473"/>
              <a:gd name="connsiteY16" fmla="*/ 475329 h 475329"/>
              <a:gd name="connsiteX17" fmla="*/ 96066 w 609473"/>
              <a:gd name="connsiteY17" fmla="*/ 475329 h 475329"/>
              <a:gd name="connsiteX18" fmla="*/ 41140 w 609473"/>
              <a:gd name="connsiteY18" fmla="*/ 420496 h 475329"/>
              <a:gd name="connsiteX19" fmla="*/ 54924 w 609473"/>
              <a:gd name="connsiteY19" fmla="*/ 0 h 475329"/>
              <a:gd name="connsiteX20" fmla="*/ 554549 w 609473"/>
              <a:gd name="connsiteY20" fmla="*/ 0 h 475329"/>
              <a:gd name="connsiteX21" fmla="*/ 609473 w 609473"/>
              <a:gd name="connsiteY21" fmla="*/ 54686 h 475329"/>
              <a:gd name="connsiteX22" fmla="*/ 609473 w 609473"/>
              <a:gd name="connsiteY22" fmla="*/ 99780 h 475329"/>
              <a:gd name="connsiteX23" fmla="*/ 585955 w 609473"/>
              <a:gd name="connsiteY23" fmla="*/ 99780 h 475329"/>
              <a:gd name="connsiteX24" fmla="*/ 29398 w 609473"/>
              <a:gd name="connsiteY24" fmla="*/ 99780 h 475329"/>
              <a:gd name="connsiteX25" fmla="*/ 0 w 609473"/>
              <a:gd name="connsiteY25" fmla="*/ 99780 h 475329"/>
              <a:gd name="connsiteX26" fmla="*/ 0 w 609473"/>
              <a:gd name="connsiteY26" fmla="*/ 54686 h 475329"/>
              <a:gd name="connsiteX27" fmla="*/ 54924 w 609473"/>
              <a:gd name="connsiteY27" fmla="*/ 0 h 47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473" h="475329">
                <a:moveTo>
                  <a:pt x="240902" y="234630"/>
                </a:moveTo>
                <a:lnTo>
                  <a:pt x="374286" y="234630"/>
                </a:lnTo>
                <a:cubicBezTo>
                  <a:pt x="386190" y="234630"/>
                  <a:pt x="395943" y="244370"/>
                  <a:pt x="395800" y="256260"/>
                </a:cubicBezTo>
                <a:cubicBezTo>
                  <a:pt x="395800" y="268006"/>
                  <a:pt x="386190" y="277746"/>
                  <a:pt x="374286" y="277746"/>
                </a:cubicBezTo>
                <a:lnTo>
                  <a:pt x="240902" y="277746"/>
                </a:lnTo>
                <a:cubicBezTo>
                  <a:pt x="229141" y="277746"/>
                  <a:pt x="219388" y="268149"/>
                  <a:pt x="219388" y="256260"/>
                </a:cubicBezTo>
                <a:cubicBezTo>
                  <a:pt x="219388" y="244370"/>
                  <a:pt x="229141" y="234630"/>
                  <a:pt x="240902" y="234630"/>
                </a:cubicBezTo>
                <a:close/>
                <a:moveTo>
                  <a:pt x="240909" y="211183"/>
                </a:moveTo>
                <a:cubicBezTo>
                  <a:pt x="216099" y="211183"/>
                  <a:pt x="195878" y="231370"/>
                  <a:pt x="195878" y="256281"/>
                </a:cubicBezTo>
                <a:cubicBezTo>
                  <a:pt x="195878" y="281050"/>
                  <a:pt x="216099" y="301236"/>
                  <a:pt x="240909" y="301236"/>
                </a:cubicBezTo>
                <a:lnTo>
                  <a:pt x="374279" y="301236"/>
                </a:lnTo>
                <a:cubicBezTo>
                  <a:pt x="399232" y="301236"/>
                  <a:pt x="419309" y="281050"/>
                  <a:pt x="419309" y="256281"/>
                </a:cubicBezTo>
                <a:cubicBezTo>
                  <a:pt x="419309" y="231370"/>
                  <a:pt x="399089" y="211183"/>
                  <a:pt x="374279" y="211183"/>
                </a:cubicBezTo>
                <a:close/>
                <a:moveTo>
                  <a:pt x="41140" y="123278"/>
                </a:moveTo>
                <a:lnTo>
                  <a:pt x="574191" y="123278"/>
                </a:lnTo>
                <a:lnTo>
                  <a:pt x="574191" y="420496"/>
                </a:lnTo>
                <a:cubicBezTo>
                  <a:pt x="574191" y="450704"/>
                  <a:pt x="549525" y="475329"/>
                  <a:pt x="519266" y="475329"/>
                </a:cubicBezTo>
                <a:lnTo>
                  <a:pt x="96066" y="475329"/>
                </a:lnTo>
                <a:cubicBezTo>
                  <a:pt x="65806" y="475329"/>
                  <a:pt x="41140" y="450704"/>
                  <a:pt x="41140" y="420496"/>
                </a:cubicBezTo>
                <a:close/>
                <a:moveTo>
                  <a:pt x="54924" y="0"/>
                </a:moveTo>
                <a:lnTo>
                  <a:pt x="554549" y="0"/>
                </a:lnTo>
                <a:cubicBezTo>
                  <a:pt x="584807" y="0"/>
                  <a:pt x="609473" y="24480"/>
                  <a:pt x="609473" y="54686"/>
                </a:cubicBezTo>
                <a:lnTo>
                  <a:pt x="609473" y="99780"/>
                </a:lnTo>
                <a:lnTo>
                  <a:pt x="585955" y="99780"/>
                </a:lnTo>
                <a:lnTo>
                  <a:pt x="29398" y="99780"/>
                </a:lnTo>
                <a:lnTo>
                  <a:pt x="0" y="99780"/>
                </a:lnTo>
                <a:lnTo>
                  <a:pt x="0" y="54686"/>
                </a:lnTo>
                <a:cubicBezTo>
                  <a:pt x="0" y="24480"/>
                  <a:pt x="24666" y="0"/>
                  <a:pt x="54924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9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681BB7-6336-FE59-6352-2566D28EA13A}"/>
              </a:ext>
            </a:extLst>
          </p:cNvPr>
          <p:cNvSpPr txBox="1"/>
          <p:nvPr/>
        </p:nvSpPr>
        <p:spPr>
          <a:xfrm>
            <a:off x="1475138" y="2178454"/>
            <a:ext cx="392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https://www.graalvm.org/downloads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4CF756-5946-B110-B26F-DB3376B32702}"/>
              </a:ext>
            </a:extLst>
          </p:cNvPr>
          <p:cNvGrpSpPr/>
          <p:nvPr/>
        </p:nvGrpSpPr>
        <p:grpSpPr>
          <a:xfrm>
            <a:off x="1052210" y="1741255"/>
            <a:ext cx="2485009" cy="443734"/>
            <a:chOff x="1611010" y="3011255"/>
            <a:chExt cx="2485009" cy="443734"/>
          </a:xfrm>
        </p:grpSpPr>
        <p:sp>
          <p:nvSpPr>
            <p:cNvPr id="10" name="iconfont-11262-5326867">
              <a:extLst>
                <a:ext uri="{FF2B5EF4-FFF2-40B4-BE49-F238E27FC236}">
                  <a16:creationId xmlns:a16="http://schemas.microsoft.com/office/drawing/2014/main" id="{8962C8E6-4384-9F58-0740-1E58F2B354A7}"/>
                </a:ext>
              </a:extLst>
            </p:cNvPr>
            <p:cNvSpPr/>
            <p:nvPr/>
          </p:nvSpPr>
          <p:spPr>
            <a:xfrm>
              <a:off x="1611010" y="3039448"/>
              <a:ext cx="369820" cy="370096"/>
            </a:xfrm>
            <a:custGeom>
              <a:avLst/>
              <a:gdLst>
                <a:gd name="connsiteX0" fmla="*/ 265907 w 531813"/>
                <a:gd name="connsiteY0" fmla="*/ 195445 h 532210"/>
                <a:gd name="connsiteX1" fmla="*/ 195429 w 531813"/>
                <a:gd name="connsiteY1" fmla="*/ 265923 h 532210"/>
                <a:gd name="connsiteX2" fmla="*/ 265907 w 531813"/>
                <a:gd name="connsiteY2" fmla="*/ 336402 h 532210"/>
                <a:gd name="connsiteX3" fmla="*/ 336386 w 531813"/>
                <a:gd name="connsiteY3" fmla="*/ 265923 h 532210"/>
                <a:gd name="connsiteX4" fmla="*/ 265907 w 531813"/>
                <a:gd name="connsiteY4" fmla="*/ 195445 h 532210"/>
                <a:gd name="connsiteX5" fmla="*/ 265907 w 531813"/>
                <a:gd name="connsiteY5" fmla="*/ 157729 h 532210"/>
                <a:gd name="connsiteX6" fmla="*/ 374482 w 531813"/>
                <a:gd name="connsiteY6" fmla="*/ 266304 h 532210"/>
                <a:gd name="connsiteX7" fmla="*/ 265907 w 531813"/>
                <a:gd name="connsiteY7" fmla="*/ 374879 h 532210"/>
                <a:gd name="connsiteX8" fmla="*/ 157332 w 531813"/>
                <a:gd name="connsiteY8" fmla="*/ 266304 h 532210"/>
                <a:gd name="connsiteX9" fmla="*/ 265907 w 531813"/>
                <a:gd name="connsiteY9" fmla="*/ 157729 h 532210"/>
                <a:gd name="connsiteX10" fmla="*/ 265526 w 531813"/>
                <a:gd name="connsiteY10" fmla="*/ 37716 h 532210"/>
                <a:gd name="connsiteX11" fmla="*/ 253716 w 531813"/>
                <a:gd name="connsiteY11" fmla="*/ 46097 h 532210"/>
                <a:gd name="connsiteX12" fmla="*/ 235811 w 531813"/>
                <a:gd name="connsiteY12" fmla="*/ 96384 h 532210"/>
                <a:gd name="connsiteX13" fmla="*/ 207621 w 531813"/>
                <a:gd name="connsiteY13" fmla="*/ 126100 h 532210"/>
                <a:gd name="connsiteX14" fmla="*/ 166477 w 531813"/>
                <a:gd name="connsiteY14" fmla="*/ 124957 h 532210"/>
                <a:gd name="connsiteX15" fmla="*/ 118096 w 531813"/>
                <a:gd name="connsiteY15" fmla="*/ 102099 h 532210"/>
                <a:gd name="connsiteX16" fmla="*/ 104001 w 531813"/>
                <a:gd name="connsiteY16" fmla="*/ 104385 h 532210"/>
                <a:gd name="connsiteX17" fmla="*/ 101715 w 531813"/>
                <a:gd name="connsiteY17" fmla="*/ 118481 h 532210"/>
                <a:gd name="connsiteX18" fmla="*/ 124572 w 531813"/>
                <a:gd name="connsiteY18" fmla="*/ 166863 h 532210"/>
                <a:gd name="connsiteX19" fmla="*/ 125715 w 531813"/>
                <a:gd name="connsiteY19" fmla="*/ 208008 h 532210"/>
                <a:gd name="connsiteX20" fmla="*/ 96000 w 531813"/>
                <a:gd name="connsiteY20" fmla="*/ 236199 h 532210"/>
                <a:gd name="connsiteX21" fmla="*/ 46095 w 531813"/>
                <a:gd name="connsiteY21" fmla="*/ 254105 h 532210"/>
                <a:gd name="connsiteX22" fmla="*/ 37714 w 531813"/>
                <a:gd name="connsiteY22" fmla="*/ 265915 h 532210"/>
                <a:gd name="connsiteX23" fmla="*/ 46095 w 531813"/>
                <a:gd name="connsiteY23" fmla="*/ 277724 h 532210"/>
                <a:gd name="connsiteX24" fmla="*/ 96381 w 531813"/>
                <a:gd name="connsiteY24" fmla="*/ 295630 h 532210"/>
                <a:gd name="connsiteX25" fmla="*/ 126096 w 531813"/>
                <a:gd name="connsiteY25" fmla="*/ 323821 h 532210"/>
                <a:gd name="connsiteX26" fmla="*/ 124953 w 531813"/>
                <a:gd name="connsiteY26" fmla="*/ 364966 h 532210"/>
                <a:gd name="connsiteX27" fmla="*/ 102096 w 531813"/>
                <a:gd name="connsiteY27" fmla="*/ 413349 h 532210"/>
                <a:gd name="connsiteX28" fmla="*/ 104382 w 531813"/>
                <a:gd name="connsiteY28" fmla="*/ 427444 h 532210"/>
                <a:gd name="connsiteX29" fmla="*/ 118477 w 531813"/>
                <a:gd name="connsiteY29" fmla="*/ 429730 h 532210"/>
                <a:gd name="connsiteX30" fmla="*/ 166858 w 531813"/>
                <a:gd name="connsiteY30" fmla="*/ 406872 h 532210"/>
                <a:gd name="connsiteX31" fmla="*/ 188573 w 531813"/>
                <a:gd name="connsiteY31" fmla="*/ 401919 h 532210"/>
                <a:gd name="connsiteX32" fmla="*/ 208001 w 531813"/>
                <a:gd name="connsiteY32" fmla="*/ 405729 h 532210"/>
                <a:gd name="connsiteX33" fmla="*/ 236192 w 531813"/>
                <a:gd name="connsiteY33" fmla="*/ 435445 h 532210"/>
                <a:gd name="connsiteX34" fmla="*/ 254097 w 531813"/>
                <a:gd name="connsiteY34" fmla="*/ 485732 h 532210"/>
                <a:gd name="connsiteX35" fmla="*/ 265907 w 531813"/>
                <a:gd name="connsiteY35" fmla="*/ 494113 h 532210"/>
                <a:gd name="connsiteX36" fmla="*/ 277716 w 531813"/>
                <a:gd name="connsiteY36" fmla="*/ 485732 h 532210"/>
                <a:gd name="connsiteX37" fmla="*/ 295621 w 531813"/>
                <a:gd name="connsiteY37" fmla="*/ 435445 h 532210"/>
                <a:gd name="connsiteX38" fmla="*/ 323812 w 531813"/>
                <a:gd name="connsiteY38" fmla="*/ 405729 h 532210"/>
                <a:gd name="connsiteX39" fmla="*/ 364955 w 531813"/>
                <a:gd name="connsiteY39" fmla="*/ 406872 h 532210"/>
                <a:gd name="connsiteX40" fmla="*/ 413336 w 531813"/>
                <a:gd name="connsiteY40" fmla="*/ 429730 h 532210"/>
                <a:gd name="connsiteX41" fmla="*/ 427432 w 531813"/>
                <a:gd name="connsiteY41" fmla="*/ 427444 h 532210"/>
                <a:gd name="connsiteX42" fmla="*/ 429717 w 531813"/>
                <a:gd name="connsiteY42" fmla="*/ 413349 h 532210"/>
                <a:gd name="connsiteX43" fmla="*/ 406860 w 531813"/>
                <a:gd name="connsiteY43" fmla="*/ 364966 h 532210"/>
                <a:gd name="connsiteX44" fmla="*/ 405717 w 531813"/>
                <a:gd name="connsiteY44" fmla="*/ 323821 h 532210"/>
                <a:gd name="connsiteX45" fmla="*/ 435432 w 531813"/>
                <a:gd name="connsiteY45" fmla="*/ 295630 h 532210"/>
                <a:gd name="connsiteX46" fmla="*/ 485718 w 531813"/>
                <a:gd name="connsiteY46" fmla="*/ 277724 h 532210"/>
                <a:gd name="connsiteX47" fmla="*/ 494099 w 531813"/>
                <a:gd name="connsiteY47" fmla="*/ 265915 h 532210"/>
                <a:gd name="connsiteX48" fmla="*/ 485718 w 531813"/>
                <a:gd name="connsiteY48" fmla="*/ 254105 h 532210"/>
                <a:gd name="connsiteX49" fmla="*/ 435051 w 531813"/>
                <a:gd name="connsiteY49" fmla="*/ 236199 h 532210"/>
                <a:gd name="connsiteX50" fmla="*/ 405336 w 531813"/>
                <a:gd name="connsiteY50" fmla="*/ 208008 h 532210"/>
                <a:gd name="connsiteX51" fmla="*/ 406479 w 531813"/>
                <a:gd name="connsiteY51" fmla="*/ 166863 h 532210"/>
                <a:gd name="connsiteX52" fmla="*/ 429336 w 531813"/>
                <a:gd name="connsiteY52" fmla="*/ 118481 h 532210"/>
                <a:gd name="connsiteX53" fmla="*/ 427051 w 531813"/>
                <a:gd name="connsiteY53" fmla="*/ 104385 h 532210"/>
                <a:gd name="connsiteX54" fmla="*/ 412955 w 531813"/>
                <a:gd name="connsiteY54" fmla="*/ 102099 h 532210"/>
                <a:gd name="connsiteX55" fmla="*/ 364574 w 531813"/>
                <a:gd name="connsiteY55" fmla="*/ 124957 h 532210"/>
                <a:gd name="connsiteX56" fmla="*/ 323431 w 531813"/>
                <a:gd name="connsiteY56" fmla="*/ 126100 h 532210"/>
                <a:gd name="connsiteX57" fmla="*/ 295240 w 531813"/>
                <a:gd name="connsiteY57" fmla="*/ 96384 h 532210"/>
                <a:gd name="connsiteX58" fmla="*/ 277335 w 531813"/>
                <a:gd name="connsiteY58" fmla="*/ 46097 h 532210"/>
                <a:gd name="connsiteX59" fmla="*/ 265526 w 531813"/>
                <a:gd name="connsiteY59" fmla="*/ 37716 h 532210"/>
                <a:gd name="connsiteX60" fmla="*/ 265907 w 531813"/>
                <a:gd name="connsiteY60" fmla="*/ 0 h 532210"/>
                <a:gd name="connsiteX61" fmla="*/ 313526 w 531813"/>
                <a:gd name="connsiteY61" fmla="*/ 33525 h 532210"/>
                <a:gd name="connsiteX62" fmla="*/ 331431 w 531813"/>
                <a:gd name="connsiteY62" fmla="*/ 83813 h 532210"/>
                <a:gd name="connsiteX63" fmla="*/ 338288 w 531813"/>
                <a:gd name="connsiteY63" fmla="*/ 91051 h 532210"/>
                <a:gd name="connsiteX64" fmla="*/ 348193 w 531813"/>
                <a:gd name="connsiteY64" fmla="*/ 90670 h 532210"/>
                <a:gd name="connsiteX65" fmla="*/ 396574 w 531813"/>
                <a:gd name="connsiteY65" fmla="*/ 67812 h 532210"/>
                <a:gd name="connsiteX66" fmla="*/ 454098 w 531813"/>
                <a:gd name="connsiteY66" fmla="*/ 77717 h 532210"/>
                <a:gd name="connsiteX67" fmla="*/ 464003 w 531813"/>
                <a:gd name="connsiteY67" fmla="*/ 135243 h 532210"/>
                <a:gd name="connsiteX68" fmla="*/ 441146 w 531813"/>
                <a:gd name="connsiteY68" fmla="*/ 183626 h 532210"/>
                <a:gd name="connsiteX69" fmla="*/ 440765 w 531813"/>
                <a:gd name="connsiteY69" fmla="*/ 193531 h 532210"/>
                <a:gd name="connsiteX70" fmla="*/ 448003 w 531813"/>
                <a:gd name="connsiteY70" fmla="*/ 200388 h 532210"/>
                <a:gd name="connsiteX71" fmla="*/ 498289 w 531813"/>
                <a:gd name="connsiteY71" fmla="*/ 218294 h 532210"/>
                <a:gd name="connsiteX72" fmla="*/ 531813 w 531813"/>
                <a:gd name="connsiteY72" fmla="*/ 265915 h 532210"/>
                <a:gd name="connsiteX73" fmla="*/ 498289 w 531813"/>
                <a:gd name="connsiteY73" fmla="*/ 313535 h 532210"/>
                <a:gd name="connsiteX74" fmla="*/ 448003 w 531813"/>
                <a:gd name="connsiteY74" fmla="*/ 331441 h 532210"/>
                <a:gd name="connsiteX75" fmla="*/ 440765 w 531813"/>
                <a:gd name="connsiteY75" fmla="*/ 338298 h 532210"/>
                <a:gd name="connsiteX76" fmla="*/ 441146 w 531813"/>
                <a:gd name="connsiteY76" fmla="*/ 348203 h 532210"/>
                <a:gd name="connsiteX77" fmla="*/ 464003 w 531813"/>
                <a:gd name="connsiteY77" fmla="*/ 396586 h 532210"/>
                <a:gd name="connsiteX78" fmla="*/ 454098 w 531813"/>
                <a:gd name="connsiteY78" fmla="*/ 454112 h 532210"/>
                <a:gd name="connsiteX79" fmla="*/ 396574 w 531813"/>
                <a:gd name="connsiteY79" fmla="*/ 464017 h 532210"/>
                <a:gd name="connsiteX80" fmla="*/ 348193 w 531813"/>
                <a:gd name="connsiteY80" fmla="*/ 441159 h 532210"/>
                <a:gd name="connsiteX81" fmla="*/ 338288 w 531813"/>
                <a:gd name="connsiteY81" fmla="*/ 440778 h 532210"/>
                <a:gd name="connsiteX82" fmla="*/ 331431 w 531813"/>
                <a:gd name="connsiteY82" fmla="*/ 448016 h 532210"/>
                <a:gd name="connsiteX83" fmla="*/ 313526 w 531813"/>
                <a:gd name="connsiteY83" fmla="*/ 498304 h 532210"/>
                <a:gd name="connsiteX84" fmla="*/ 265907 w 531813"/>
                <a:gd name="connsiteY84" fmla="*/ 532210 h 532210"/>
                <a:gd name="connsiteX85" fmla="*/ 218287 w 531813"/>
                <a:gd name="connsiteY85" fmla="*/ 498685 h 532210"/>
                <a:gd name="connsiteX86" fmla="*/ 200382 w 531813"/>
                <a:gd name="connsiteY86" fmla="*/ 448397 h 532210"/>
                <a:gd name="connsiteX87" fmla="*/ 193525 w 531813"/>
                <a:gd name="connsiteY87" fmla="*/ 441159 h 532210"/>
                <a:gd name="connsiteX88" fmla="*/ 183620 w 531813"/>
                <a:gd name="connsiteY88" fmla="*/ 441540 h 532210"/>
                <a:gd name="connsiteX89" fmla="*/ 135239 w 531813"/>
                <a:gd name="connsiteY89" fmla="*/ 464398 h 532210"/>
                <a:gd name="connsiteX90" fmla="*/ 77715 w 531813"/>
                <a:gd name="connsiteY90" fmla="*/ 454493 h 532210"/>
                <a:gd name="connsiteX91" fmla="*/ 67810 w 531813"/>
                <a:gd name="connsiteY91" fmla="*/ 396967 h 532210"/>
                <a:gd name="connsiteX92" fmla="*/ 90667 w 531813"/>
                <a:gd name="connsiteY92" fmla="*/ 348584 h 532210"/>
                <a:gd name="connsiteX93" fmla="*/ 91048 w 531813"/>
                <a:gd name="connsiteY93" fmla="*/ 338679 h 532210"/>
                <a:gd name="connsiteX94" fmla="*/ 83810 w 531813"/>
                <a:gd name="connsiteY94" fmla="*/ 331822 h 532210"/>
                <a:gd name="connsiteX95" fmla="*/ 33524 w 531813"/>
                <a:gd name="connsiteY95" fmla="*/ 313916 h 532210"/>
                <a:gd name="connsiteX96" fmla="*/ 0 w 531813"/>
                <a:gd name="connsiteY96" fmla="*/ 266295 h 532210"/>
                <a:gd name="connsiteX97" fmla="*/ 33524 w 531813"/>
                <a:gd name="connsiteY97" fmla="*/ 218675 h 532210"/>
                <a:gd name="connsiteX98" fmla="*/ 83810 w 531813"/>
                <a:gd name="connsiteY98" fmla="*/ 200769 h 532210"/>
                <a:gd name="connsiteX99" fmla="*/ 91048 w 531813"/>
                <a:gd name="connsiteY99" fmla="*/ 193912 h 532210"/>
                <a:gd name="connsiteX100" fmla="*/ 90667 w 531813"/>
                <a:gd name="connsiteY100" fmla="*/ 184007 h 532210"/>
                <a:gd name="connsiteX101" fmla="*/ 67810 w 531813"/>
                <a:gd name="connsiteY101" fmla="*/ 135624 h 532210"/>
                <a:gd name="connsiteX102" fmla="*/ 77715 w 531813"/>
                <a:gd name="connsiteY102" fmla="*/ 78098 h 532210"/>
                <a:gd name="connsiteX103" fmla="*/ 135239 w 531813"/>
                <a:gd name="connsiteY103" fmla="*/ 68193 h 532210"/>
                <a:gd name="connsiteX104" fmla="*/ 183620 w 531813"/>
                <a:gd name="connsiteY104" fmla="*/ 91051 h 532210"/>
                <a:gd name="connsiteX105" fmla="*/ 193525 w 531813"/>
                <a:gd name="connsiteY105" fmla="*/ 91432 h 532210"/>
                <a:gd name="connsiteX106" fmla="*/ 200382 w 531813"/>
                <a:gd name="connsiteY106" fmla="*/ 84194 h 532210"/>
                <a:gd name="connsiteX107" fmla="*/ 218287 w 531813"/>
                <a:gd name="connsiteY107" fmla="*/ 33906 h 532210"/>
                <a:gd name="connsiteX108" fmla="*/ 265907 w 531813"/>
                <a:gd name="connsiteY108" fmla="*/ 0 h 5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31813" h="532210">
                  <a:moveTo>
                    <a:pt x="265907" y="195445"/>
                  </a:moveTo>
                  <a:cubicBezTo>
                    <a:pt x="227049" y="195445"/>
                    <a:pt x="195429" y="227065"/>
                    <a:pt x="195429" y="265923"/>
                  </a:cubicBezTo>
                  <a:cubicBezTo>
                    <a:pt x="195429" y="304781"/>
                    <a:pt x="227049" y="336402"/>
                    <a:pt x="265907" y="336402"/>
                  </a:cubicBezTo>
                  <a:cubicBezTo>
                    <a:pt x="304766" y="336402"/>
                    <a:pt x="336386" y="304781"/>
                    <a:pt x="336386" y="265923"/>
                  </a:cubicBezTo>
                  <a:cubicBezTo>
                    <a:pt x="336386" y="227065"/>
                    <a:pt x="304766" y="195445"/>
                    <a:pt x="265907" y="195445"/>
                  </a:cubicBezTo>
                  <a:close/>
                  <a:moveTo>
                    <a:pt x="265907" y="157729"/>
                  </a:moveTo>
                  <a:cubicBezTo>
                    <a:pt x="325719" y="157729"/>
                    <a:pt x="374482" y="206493"/>
                    <a:pt x="374482" y="266304"/>
                  </a:cubicBezTo>
                  <a:cubicBezTo>
                    <a:pt x="374482" y="326115"/>
                    <a:pt x="325719" y="374879"/>
                    <a:pt x="265907" y="374879"/>
                  </a:cubicBezTo>
                  <a:cubicBezTo>
                    <a:pt x="206096" y="374879"/>
                    <a:pt x="157332" y="326115"/>
                    <a:pt x="157332" y="266304"/>
                  </a:cubicBezTo>
                  <a:cubicBezTo>
                    <a:pt x="157332" y="206493"/>
                    <a:pt x="206096" y="157729"/>
                    <a:pt x="265907" y="157729"/>
                  </a:cubicBezTo>
                  <a:close/>
                  <a:moveTo>
                    <a:pt x="265526" y="37716"/>
                  </a:moveTo>
                  <a:cubicBezTo>
                    <a:pt x="262859" y="37716"/>
                    <a:pt x="256383" y="38478"/>
                    <a:pt x="253716" y="46097"/>
                  </a:cubicBezTo>
                  <a:lnTo>
                    <a:pt x="235811" y="96384"/>
                  </a:lnTo>
                  <a:cubicBezTo>
                    <a:pt x="230859" y="109718"/>
                    <a:pt x="220573" y="120766"/>
                    <a:pt x="207621" y="126100"/>
                  </a:cubicBezTo>
                  <a:cubicBezTo>
                    <a:pt x="194287" y="131433"/>
                    <a:pt x="179430" y="131052"/>
                    <a:pt x="166477" y="124957"/>
                  </a:cubicBezTo>
                  <a:lnTo>
                    <a:pt x="118096" y="102099"/>
                  </a:lnTo>
                  <a:cubicBezTo>
                    <a:pt x="110858" y="98670"/>
                    <a:pt x="105905" y="102480"/>
                    <a:pt x="104001" y="104385"/>
                  </a:cubicBezTo>
                  <a:cubicBezTo>
                    <a:pt x="102096" y="106290"/>
                    <a:pt x="98286" y="111242"/>
                    <a:pt x="101715" y="118481"/>
                  </a:cubicBezTo>
                  <a:lnTo>
                    <a:pt x="124572" y="166863"/>
                  </a:lnTo>
                  <a:cubicBezTo>
                    <a:pt x="130667" y="179816"/>
                    <a:pt x="131048" y="194674"/>
                    <a:pt x="125715" y="208008"/>
                  </a:cubicBezTo>
                  <a:cubicBezTo>
                    <a:pt x="120382" y="221341"/>
                    <a:pt x="109334" y="231628"/>
                    <a:pt x="96000" y="236199"/>
                  </a:cubicBezTo>
                  <a:lnTo>
                    <a:pt x="46095" y="254105"/>
                  </a:lnTo>
                  <a:cubicBezTo>
                    <a:pt x="38476" y="256771"/>
                    <a:pt x="37714" y="263248"/>
                    <a:pt x="37714" y="265915"/>
                  </a:cubicBezTo>
                  <a:cubicBezTo>
                    <a:pt x="37714" y="268581"/>
                    <a:pt x="38476" y="275058"/>
                    <a:pt x="46095" y="277724"/>
                  </a:cubicBezTo>
                  <a:lnTo>
                    <a:pt x="96381" y="295630"/>
                  </a:lnTo>
                  <a:cubicBezTo>
                    <a:pt x="109715" y="300582"/>
                    <a:pt x="120763" y="310869"/>
                    <a:pt x="126096" y="323821"/>
                  </a:cubicBezTo>
                  <a:cubicBezTo>
                    <a:pt x="131429" y="337155"/>
                    <a:pt x="131048" y="352013"/>
                    <a:pt x="124953" y="364966"/>
                  </a:cubicBezTo>
                  <a:lnTo>
                    <a:pt x="102096" y="413349"/>
                  </a:lnTo>
                  <a:cubicBezTo>
                    <a:pt x="98667" y="420587"/>
                    <a:pt x="102477" y="425539"/>
                    <a:pt x="104382" y="427444"/>
                  </a:cubicBezTo>
                  <a:cubicBezTo>
                    <a:pt x="106286" y="429349"/>
                    <a:pt x="111239" y="433159"/>
                    <a:pt x="118477" y="429730"/>
                  </a:cubicBezTo>
                  <a:lnTo>
                    <a:pt x="166858" y="406872"/>
                  </a:lnTo>
                  <a:cubicBezTo>
                    <a:pt x="173716" y="403443"/>
                    <a:pt x="181335" y="401919"/>
                    <a:pt x="188573" y="401919"/>
                  </a:cubicBezTo>
                  <a:cubicBezTo>
                    <a:pt x="195049" y="401919"/>
                    <a:pt x="201525" y="403062"/>
                    <a:pt x="208001" y="405729"/>
                  </a:cubicBezTo>
                  <a:cubicBezTo>
                    <a:pt x="221335" y="411063"/>
                    <a:pt x="231621" y="422111"/>
                    <a:pt x="236192" y="435445"/>
                  </a:cubicBezTo>
                  <a:lnTo>
                    <a:pt x="254097" y="485732"/>
                  </a:lnTo>
                  <a:cubicBezTo>
                    <a:pt x="256764" y="493351"/>
                    <a:pt x="263240" y="494113"/>
                    <a:pt x="265907" y="494113"/>
                  </a:cubicBezTo>
                  <a:cubicBezTo>
                    <a:pt x="268573" y="494113"/>
                    <a:pt x="275050" y="493351"/>
                    <a:pt x="277716" y="485732"/>
                  </a:cubicBezTo>
                  <a:lnTo>
                    <a:pt x="295621" y="435445"/>
                  </a:lnTo>
                  <a:cubicBezTo>
                    <a:pt x="300574" y="422111"/>
                    <a:pt x="310859" y="411063"/>
                    <a:pt x="323812" y="405729"/>
                  </a:cubicBezTo>
                  <a:cubicBezTo>
                    <a:pt x="337145" y="400396"/>
                    <a:pt x="352002" y="400777"/>
                    <a:pt x="364955" y="406872"/>
                  </a:cubicBezTo>
                  <a:lnTo>
                    <a:pt x="413336" y="429730"/>
                  </a:lnTo>
                  <a:cubicBezTo>
                    <a:pt x="420574" y="433159"/>
                    <a:pt x="425527" y="428968"/>
                    <a:pt x="427432" y="427444"/>
                  </a:cubicBezTo>
                  <a:cubicBezTo>
                    <a:pt x="429336" y="425539"/>
                    <a:pt x="433146" y="420587"/>
                    <a:pt x="429717" y="413349"/>
                  </a:cubicBezTo>
                  <a:lnTo>
                    <a:pt x="406860" y="364966"/>
                  </a:lnTo>
                  <a:cubicBezTo>
                    <a:pt x="400765" y="352013"/>
                    <a:pt x="400384" y="337155"/>
                    <a:pt x="405717" y="323821"/>
                  </a:cubicBezTo>
                  <a:cubicBezTo>
                    <a:pt x="411050" y="310488"/>
                    <a:pt x="422098" y="300201"/>
                    <a:pt x="435432" y="295630"/>
                  </a:cubicBezTo>
                  <a:lnTo>
                    <a:pt x="485718" y="277724"/>
                  </a:lnTo>
                  <a:cubicBezTo>
                    <a:pt x="493337" y="275058"/>
                    <a:pt x="494099" y="268581"/>
                    <a:pt x="494099" y="265915"/>
                  </a:cubicBezTo>
                  <a:cubicBezTo>
                    <a:pt x="494099" y="263248"/>
                    <a:pt x="493337" y="256771"/>
                    <a:pt x="485718" y="254105"/>
                  </a:cubicBezTo>
                  <a:lnTo>
                    <a:pt x="435051" y="236199"/>
                  </a:lnTo>
                  <a:cubicBezTo>
                    <a:pt x="421717" y="231247"/>
                    <a:pt x="410669" y="220960"/>
                    <a:pt x="405336" y="208008"/>
                  </a:cubicBezTo>
                  <a:cubicBezTo>
                    <a:pt x="400003" y="194674"/>
                    <a:pt x="400384" y="179816"/>
                    <a:pt x="406479" y="166863"/>
                  </a:cubicBezTo>
                  <a:lnTo>
                    <a:pt x="429336" y="118481"/>
                  </a:lnTo>
                  <a:cubicBezTo>
                    <a:pt x="432765" y="111242"/>
                    <a:pt x="428574" y="106290"/>
                    <a:pt x="427051" y="104385"/>
                  </a:cubicBezTo>
                  <a:cubicBezTo>
                    <a:pt x="425146" y="102480"/>
                    <a:pt x="420193" y="98670"/>
                    <a:pt x="412955" y="102099"/>
                  </a:cubicBezTo>
                  <a:lnTo>
                    <a:pt x="364574" y="124957"/>
                  </a:lnTo>
                  <a:cubicBezTo>
                    <a:pt x="351621" y="131052"/>
                    <a:pt x="336764" y="131433"/>
                    <a:pt x="323431" y="126100"/>
                  </a:cubicBezTo>
                  <a:cubicBezTo>
                    <a:pt x="310097" y="120766"/>
                    <a:pt x="299812" y="109718"/>
                    <a:pt x="295240" y="96384"/>
                  </a:cubicBezTo>
                  <a:lnTo>
                    <a:pt x="277335" y="46097"/>
                  </a:lnTo>
                  <a:cubicBezTo>
                    <a:pt x="274669" y="38478"/>
                    <a:pt x="268192" y="37716"/>
                    <a:pt x="265526" y="37716"/>
                  </a:cubicBezTo>
                  <a:close/>
                  <a:moveTo>
                    <a:pt x="265907" y="0"/>
                  </a:moveTo>
                  <a:cubicBezTo>
                    <a:pt x="287621" y="0"/>
                    <a:pt x="306288" y="13334"/>
                    <a:pt x="313526" y="33525"/>
                  </a:cubicBezTo>
                  <a:lnTo>
                    <a:pt x="331431" y="83813"/>
                  </a:lnTo>
                  <a:cubicBezTo>
                    <a:pt x="332955" y="88384"/>
                    <a:pt x="336383" y="90289"/>
                    <a:pt x="338288" y="91051"/>
                  </a:cubicBezTo>
                  <a:cubicBezTo>
                    <a:pt x="340193" y="91813"/>
                    <a:pt x="344002" y="92956"/>
                    <a:pt x="348193" y="90670"/>
                  </a:cubicBezTo>
                  <a:lnTo>
                    <a:pt x="396574" y="67812"/>
                  </a:lnTo>
                  <a:cubicBezTo>
                    <a:pt x="416003" y="58669"/>
                    <a:pt x="438479" y="62478"/>
                    <a:pt x="454098" y="77717"/>
                  </a:cubicBezTo>
                  <a:cubicBezTo>
                    <a:pt x="469337" y="92956"/>
                    <a:pt x="473146" y="115433"/>
                    <a:pt x="464003" y="135243"/>
                  </a:cubicBezTo>
                  <a:lnTo>
                    <a:pt x="441146" y="183626"/>
                  </a:lnTo>
                  <a:cubicBezTo>
                    <a:pt x="439241" y="187816"/>
                    <a:pt x="440003" y="191626"/>
                    <a:pt x="440765" y="193531"/>
                  </a:cubicBezTo>
                  <a:cubicBezTo>
                    <a:pt x="441527" y="195436"/>
                    <a:pt x="443432" y="198864"/>
                    <a:pt x="448003" y="200388"/>
                  </a:cubicBezTo>
                  <a:lnTo>
                    <a:pt x="498289" y="218294"/>
                  </a:lnTo>
                  <a:cubicBezTo>
                    <a:pt x="518861" y="225532"/>
                    <a:pt x="531813" y="244199"/>
                    <a:pt x="531813" y="265915"/>
                  </a:cubicBezTo>
                  <a:cubicBezTo>
                    <a:pt x="531813" y="287630"/>
                    <a:pt x="518480" y="306297"/>
                    <a:pt x="498289" y="313535"/>
                  </a:cubicBezTo>
                  <a:lnTo>
                    <a:pt x="448003" y="331441"/>
                  </a:lnTo>
                  <a:cubicBezTo>
                    <a:pt x="443432" y="332965"/>
                    <a:pt x="441527" y="336393"/>
                    <a:pt x="440765" y="338298"/>
                  </a:cubicBezTo>
                  <a:cubicBezTo>
                    <a:pt x="440003" y="340203"/>
                    <a:pt x="438860" y="344013"/>
                    <a:pt x="441146" y="348203"/>
                  </a:cubicBezTo>
                  <a:lnTo>
                    <a:pt x="464003" y="396586"/>
                  </a:lnTo>
                  <a:cubicBezTo>
                    <a:pt x="473146" y="416015"/>
                    <a:pt x="469337" y="438492"/>
                    <a:pt x="454098" y="454112"/>
                  </a:cubicBezTo>
                  <a:cubicBezTo>
                    <a:pt x="438860" y="469351"/>
                    <a:pt x="416384" y="473160"/>
                    <a:pt x="396574" y="464017"/>
                  </a:cubicBezTo>
                  <a:lnTo>
                    <a:pt x="348193" y="441159"/>
                  </a:lnTo>
                  <a:cubicBezTo>
                    <a:pt x="344002" y="439254"/>
                    <a:pt x="340193" y="440016"/>
                    <a:pt x="338288" y="440778"/>
                  </a:cubicBezTo>
                  <a:cubicBezTo>
                    <a:pt x="336383" y="441540"/>
                    <a:pt x="332955" y="443445"/>
                    <a:pt x="331431" y="448016"/>
                  </a:cubicBezTo>
                  <a:lnTo>
                    <a:pt x="313526" y="498304"/>
                  </a:lnTo>
                  <a:cubicBezTo>
                    <a:pt x="306288" y="518876"/>
                    <a:pt x="287240" y="532210"/>
                    <a:pt x="265907" y="532210"/>
                  </a:cubicBezTo>
                  <a:cubicBezTo>
                    <a:pt x="244192" y="532210"/>
                    <a:pt x="225525" y="518876"/>
                    <a:pt x="218287" y="498685"/>
                  </a:cubicBezTo>
                  <a:lnTo>
                    <a:pt x="200382" y="448397"/>
                  </a:lnTo>
                  <a:cubicBezTo>
                    <a:pt x="198859" y="443826"/>
                    <a:pt x="195430" y="441921"/>
                    <a:pt x="193525" y="441159"/>
                  </a:cubicBezTo>
                  <a:cubicBezTo>
                    <a:pt x="191620" y="440397"/>
                    <a:pt x="187811" y="439254"/>
                    <a:pt x="183620" y="441540"/>
                  </a:cubicBezTo>
                  <a:lnTo>
                    <a:pt x="135239" y="464398"/>
                  </a:lnTo>
                  <a:cubicBezTo>
                    <a:pt x="115810" y="473541"/>
                    <a:pt x="93334" y="469732"/>
                    <a:pt x="77715" y="454493"/>
                  </a:cubicBezTo>
                  <a:cubicBezTo>
                    <a:pt x="62476" y="439254"/>
                    <a:pt x="58667" y="416777"/>
                    <a:pt x="67810" y="396967"/>
                  </a:cubicBezTo>
                  <a:lnTo>
                    <a:pt x="90667" y="348584"/>
                  </a:lnTo>
                  <a:cubicBezTo>
                    <a:pt x="92572" y="344394"/>
                    <a:pt x="91810" y="340584"/>
                    <a:pt x="91048" y="338679"/>
                  </a:cubicBezTo>
                  <a:cubicBezTo>
                    <a:pt x="90286" y="336774"/>
                    <a:pt x="88381" y="333346"/>
                    <a:pt x="83810" y="331822"/>
                  </a:cubicBezTo>
                  <a:lnTo>
                    <a:pt x="33524" y="313916"/>
                  </a:lnTo>
                  <a:cubicBezTo>
                    <a:pt x="12952" y="306678"/>
                    <a:pt x="0" y="288011"/>
                    <a:pt x="0" y="266295"/>
                  </a:cubicBezTo>
                  <a:cubicBezTo>
                    <a:pt x="0" y="244580"/>
                    <a:pt x="13333" y="225913"/>
                    <a:pt x="33524" y="218675"/>
                  </a:cubicBezTo>
                  <a:lnTo>
                    <a:pt x="83810" y="200769"/>
                  </a:lnTo>
                  <a:cubicBezTo>
                    <a:pt x="88381" y="199245"/>
                    <a:pt x="90286" y="195817"/>
                    <a:pt x="91048" y="193912"/>
                  </a:cubicBezTo>
                  <a:cubicBezTo>
                    <a:pt x="91810" y="192007"/>
                    <a:pt x="92953" y="188197"/>
                    <a:pt x="90667" y="184007"/>
                  </a:cubicBezTo>
                  <a:lnTo>
                    <a:pt x="67810" y="135624"/>
                  </a:lnTo>
                  <a:cubicBezTo>
                    <a:pt x="58667" y="116195"/>
                    <a:pt x="62476" y="93718"/>
                    <a:pt x="77715" y="78098"/>
                  </a:cubicBezTo>
                  <a:cubicBezTo>
                    <a:pt x="92953" y="62859"/>
                    <a:pt x="115429" y="59050"/>
                    <a:pt x="135239" y="68193"/>
                  </a:cubicBezTo>
                  <a:lnTo>
                    <a:pt x="183620" y="91051"/>
                  </a:lnTo>
                  <a:cubicBezTo>
                    <a:pt x="187811" y="92956"/>
                    <a:pt x="191620" y="92194"/>
                    <a:pt x="193525" y="91432"/>
                  </a:cubicBezTo>
                  <a:cubicBezTo>
                    <a:pt x="195430" y="90670"/>
                    <a:pt x="198859" y="88765"/>
                    <a:pt x="200382" y="84194"/>
                  </a:cubicBezTo>
                  <a:lnTo>
                    <a:pt x="218287" y="33906"/>
                  </a:lnTo>
                  <a:cubicBezTo>
                    <a:pt x="225525" y="12953"/>
                    <a:pt x="244192" y="0"/>
                    <a:pt x="26590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1" name="文本占位符 6">
              <a:extLst>
                <a:ext uri="{FF2B5EF4-FFF2-40B4-BE49-F238E27FC236}">
                  <a16:creationId xmlns:a16="http://schemas.microsoft.com/office/drawing/2014/main" id="{88E8738D-668A-1EC7-2803-B4FEFBD875D2}"/>
                </a:ext>
              </a:extLst>
            </p:cNvPr>
            <p:cNvSpPr txBox="1">
              <a:spLocks/>
            </p:cNvSpPr>
            <p:nvPr/>
          </p:nvSpPr>
          <p:spPr>
            <a:xfrm>
              <a:off x="1936453" y="3011255"/>
              <a:ext cx="2159566" cy="443734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安装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GraalVM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 JDK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49E9576-CE1F-BB2A-45D6-0D8087C4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95" y="2760322"/>
            <a:ext cx="3476731" cy="2001408"/>
          </a:xfrm>
          <a:prstGeom prst="rect">
            <a:avLst/>
          </a:prstGeom>
          <a:noFill/>
          <a:ln w="9525" cap="rnd">
            <a:noFill/>
            <a:prstDash val="dash"/>
          </a:ln>
          <a:effectLst>
            <a:outerShdw blurRad="50800" dist="50800" dir="5400000" sx="49000" sy="49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452770-AA29-E539-3D7F-C88A2FB7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53" y="2234533"/>
            <a:ext cx="2933700" cy="257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C395F9-F29B-221F-0B04-1DFDECDA1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854" y="2774282"/>
            <a:ext cx="2796886" cy="2034099"/>
          </a:xfrm>
          <a:prstGeom prst="rect">
            <a:avLst/>
          </a:prstGeom>
          <a:ln cap="rnd">
            <a:solidFill>
              <a:srgbClr val="C00000"/>
            </a:solidFill>
          </a:ln>
        </p:spPr>
      </p:pic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ECDB6ECB-8A2F-B220-64E0-FB8861B23472}"/>
              </a:ext>
            </a:extLst>
          </p:cNvPr>
          <p:cNvSpPr txBox="1">
            <a:spLocks/>
          </p:cNvSpPr>
          <p:nvPr/>
        </p:nvSpPr>
        <p:spPr>
          <a:xfrm>
            <a:off x="9469211" y="2141253"/>
            <a:ext cx="2159566" cy="44373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  <a:cs typeface="Alibaba PuHuiTi R" pitchFamily="18" charset="-122"/>
              </a:rPr>
              <a:t>配置环境变量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阿里巴巴普惠体"/>
            </a:endParaRP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78D712D0-D698-378C-E85E-0708E1081E85}"/>
              </a:ext>
            </a:extLst>
          </p:cNvPr>
          <p:cNvSpPr txBox="1">
            <a:spLocks/>
          </p:cNvSpPr>
          <p:nvPr/>
        </p:nvSpPr>
        <p:spPr>
          <a:xfrm>
            <a:off x="9469211" y="2624527"/>
            <a:ext cx="2159566" cy="81694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2A5A5"/>
                </a:solidFill>
                <a:effectLst/>
                <a:uLnTx/>
                <a:uFillTx/>
                <a:latin typeface="+mn-ea"/>
                <a:ea typeface="阿里巴巴普惠体"/>
                <a:cs typeface="Alibaba PuHuiTi R" pitchFamily="18" charset="-122"/>
              </a:rPr>
              <a:t>GRAALVM_HOME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2A5A5"/>
                </a:solidFill>
                <a:effectLst/>
                <a:uLnTx/>
                <a:uFillTx/>
                <a:latin typeface="+mn-ea"/>
                <a:ea typeface="阿里巴巴普惠体"/>
                <a:cs typeface="Alibaba PuHuiTi R" pitchFamily="18" charset="-122"/>
              </a:rPr>
              <a:t>Path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EBE7CCB2-E3E9-9DEE-63B9-86F67C6786E3}"/>
              </a:ext>
            </a:extLst>
          </p:cNvPr>
          <p:cNvSpPr txBox="1">
            <a:spLocks/>
          </p:cNvSpPr>
          <p:nvPr/>
        </p:nvSpPr>
        <p:spPr>
          <a:xfrm>
            <a:off x="9469211" y="3539159"/>
            <a:ext cx="2391204" cy="44373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rPr>
              <a:t>IDEA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rPr>
              <a:t>中配置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rPr>
              <a:t>GraalVM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rPr>
              <a:t> JDK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010F8A-33A2-CE56-CFB7-C05D45B4EA45}"/>
              </a:ext>
            </a:extLst>
          </p:cNvPr>
          <p:cNvSpPr txBox="1"/>
          <p:nvPr/>
        </p:nvSpPr>
        <p:spPr>
          <a:xfrm>
            <a:off x="1464978" y="2261582"/>
            <a:ext cx="3892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visualstudio.microsoft.com/zh-hans/vs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AE777B-B78B-DDCC-F52B-24E1D6F1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71" y="2872243"/>
            <a:ext cx="2942511" cy="22498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C7C4CD-1511-C59D-5C8A-3F4692E1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310" y="2317661"/>
            <a:ext cx="2181225" cy="2571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2C5B113-895D-A4A1-68C0-FD18C302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310" y="2840673"/>
            <a:ext cx="4140981" cy="264820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2D728D7-EB32-78DB-5AFC-0F17DDC1C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310" y="2840673"/>
            <a:ext cx="1769272" cy="211974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01B13A1-DD1A-A709-D869-7483F4CE65C4}"/>
              </a:ext>
            </a:extLst>
          </p:cNvPr>
          <p:cNvGrpSpPr/>
          <p:nvPr/>
        </p:nvGrpSpPr>
        <p:grpSpPr>
          <a:xfrm>
            <a:off x="1052210" y="1741255"/>
            <a:ext cx="2485009" cy="443734"/>
            <a:chOff x="1611010" y="3011255"/>
            <a:chExt cx="2485009" cy="443734"/>
          </a:xfrm>
        </p:grpSpPr>
        <p:sp>
          <p:nvSpPr>
            <p:cNvPr id="9" name="iconfont-11262-5326867">
              <a:extLst>
                <a:ext uri="{FF2B5EF4-FFF2-40B4-BE49-F238E27FC236}">
                  <a16:creationId xmlns:a16="http://schemas.microsoft.com/office/drawing/2014/main" id="{9F23F296-3D75-EF80-790C-B2309B2FC6D8}"/>
                </a:ext>
              </a:extLst>
            </p:cNvPr>
            <p:cNvSpPr/>
            <p:nvPr/>
          </p:nvSpPr>
          <p:spPr>
            <a:xfrm>
              <a:off x="1611010" y="3039448"/>
              <a:ext cx="369820" cy="370096"/>
            </a:xfrm>
            <a:custGeom>
              <a:avLst/>
              <a:gdLst>
                <a:gd name="connsiteX0" fmla="*/ 265907 w 531813"/>
                <a:gd name="connsiteY0" fmla="*/ 195445 h 532210"/>
                <a:gd name="connsiteX1" fmla="*/ 195429 w 531813"/>
                <a:gd name="connsiteY1" fmla="*/ 265923 h 532210"/>
                <a:gd name="connsiteX2" fmla="*/ 265907 w 531813"/>
                <a:gd name="connsiteY2" fmla="*/ 336402 h 532210"/>
                <a:gd name="connsiteX3" fmla="*/ 336386 w 531813"/>
                <a:gd name="connsiteY3" fmla="*/ 265923 h 532210"/>
                <a:gd name="connsiteX4" fmla="*/ 265907 w 531813"/>
                <a:gd name="connsiteY4" fmla="*/ 195445 h 532210"/>
                <a:gd name="connsiteX5" fmla="*/ 265907 w 531813"/>
                <a:gd name="connsiteY5" fmla="*/ 157729 h 532210"/>
                <a:gd name="connsiteX6" fmla="*/ 374482 w 531813"/>
                <a:gd name="connsiteY6" fmla="*/ 266304 h 532210"/>
                <a:gd name="connsiteX7" fmla="*/ 265907 w 531813"/>
                <a:gd name="connsiteY7" fmla="*/ 374879 h 532210"/>
                <a:gd name="connsiteX8" fmla="*/ 157332 w 531813"/>
                <a:gd name="connsiteY8" fmla="*/ 266304 h 532210"/>
                <a:gd name="connsiteX9" fmla="*/ 265907 w 531813"/>
                <a:gd name="connsiteY9" fmla="*/ 157729 h 532210"/>
                <a:gd name="connsiteX10" fmla="*/ 265526 w 531813"/>
                <a:gd name="connsiteY10" fmla="*/ 37716 h 532210"/>
                <a:gd name="connsiteX11" fmla="*/ 253716 w 531813"/>
                <a:gd name="connsiteY11" fmla="*/ 46097 h 532210"/>
                <a:gd name="connsiteX12" fmla="*/ 235811 w 531813"/>
                <a:gd name="connsiteY12" fmla="*/ 96384 h 532210"/>
                <a:gd name="connsiteX13" fmla="*/ 207621 w 531813"/>
                <a:gd name="connsiteY13" fmla="*/ 126100 h 532210"/>
                <a:gd name="connsiteX14" fmla="*/ 166477 w 531813"/>
                <a:gd name="connsiteY14" fmla="*/ 124957 h 532210"/>
                <a:gd name="connsiteX15" fmla="*/ 118096 w 531813"/>
                <a:gd name="connsiteY15" fmla="*/ 102099 h 532210"/>
                <a:gd name="connsiteX16" fmla="*/ 104001 w 531813"/>
                <a:gd name="connsiteY16" fmla="*/ 104385 h 532210"/>
                <a:gd name="connsiteX17" fmla="*/ 101715 w 531813"/>
                <a:gd name="connsiteY17" fmla="*/ 118481 h 532210"/>
                <a:gd name="connsiteX18" fmla="*/ 124572 w 531813"/>
                <a:gd name="connsiteY18" fmla="*/ 166863 h 532210"/>
                <a:gd name="connsiteX19" fmla="*/ 125715 w 531813"/>
                <a:gd name="connsiteY19" fmla="*/ 208008 h 532210"/>
                <a:gd name="connsiteX20" fmla="*/ 96000 w 531813"/>
                <a:gd name="connsiteY20" fmla="*/ 236199 h 532210"/>
                <a:gd name="connsiteX21" fmla="*/ 46095 w 531813"/>
                <a:gd name="connsiteY21" fmla="*/ 254105 h 532210"/>
                <a:gd name="connsiteX22" fmla="*/ 37714 w 531813"/>
                <a:gd name="connsiteY22" fmla="*/ 265915 h 532210"/>
                <a:gd name="connsiteX23" fmla="*/ 46095 w 531813"/>
                <a:gd name="connsiteY23" fmla="*/ 277724 h 532210"/>
                <a:gd name="connsiteX24" fmla="*/ 96381 w 531813"/>
                <a:gd name="connsiteY24" fmla="*/ 295630 h 532210"/>
                <a:gd name="connsiteX25" fmla="*/ 126096 w 531813"/>
                <a:gd name="connsiteY25" fmla="*/ 323821 h 532210"/>
                <a:gd name="connsiteX26" fmla="*/ 124953 w 531813"/>
                <a:gd name="connsiteY26" fmla="*/ 364966 h 532210"/>
                <a:gd name="connsiteX27" fmla="*/ 102096 w 531813"/>
                <a:gd name="connsiteY27" fmla="*/ 413349 h 532210"/>
                <a:gd name="connsiteX28" fmla="*/ 104382 w 531813"/>
                <a:gd name="connsiteY28" fmla="*/ 427444 h 532210"/>
                <a:gd name="connsiteX29" fmla="*/ 118477 w 531813"/>
                <a:gd name="connsiteY29" fmla="*/ 429730 h 532210"/>
                <a:gd name="connsiteX30" fmla="*/ 166858 w 531813"/>
                <a:gd name="connsiteY30" fmla="*/ 406872 h 532210"/>
                <a:gd name="connsiteX31" fmla="*/ 188573 w 531813"/>
                <a:gd name="connsiteY31" fmla="*/ 401919 h 532210"/>
                <a:gd name="connsiteX32" fmla="*/ 208001 w 531813"/>
                <a:gd name="connsiteY32" fmla="*/ 405729 h 532210"/>
                <a:gd name="connsiteX33" fmla="*/ 236192 w 531813"/>
                <a:gd name="connsiteY33" fmla="*/ 435445 h 532210"/>
                <a:gd name="connsiteX34" fmla="*/ 254097 w 531813"/>
                <a:gd name="connsiteY34" fmla="*/ 485732 h 532210"/>
                <a:gd name="connsiteX35" fmla="*/ 265907 w 531813"/>
                <a:gd name="connsiteY35" fmla="*/ 494113 h 532210"/>
                <a:gd name="connsiteX36" fmla="*/ 277716 w 531813"/>
                <a:gd name="connsiteY36" fmla="*/ 485732 h 532210"/>
                <a:gd name="connsiteX37" fmla="*/ 295621 w 531813"/>
                <a:gd name="connsiteY37" fmla="*/ 435445 h 532210"/>
                <a:gd name="connsiteX38" fmla="*/ 323812 w 531813"/>
                <a:gd name="connsiteY38" fmla="*/ 405729 h 532210"/>
                <a:gd name="connsiteX39" fmla="*/ 364955 w 531813"/>
                <a:gd name="connsiteY39" fmla="*/ 406872 h 532210"/>
                <a:gd name="connsiteX40" fmla="*/ 413336 w 531813"/>
                <a:gd name="connsiteY40" fmla="*/ 429730 h 532210"/>
                <a:gd name="connsiteX41" fmla="*/ 427432 w 531813"/>
                <a:gd name="connsiteY41" fmla="*/ 427444 h 532210"/>
                <a:gd name="connsiteX42" fmla="*/ 429717 w 531813"/>
                <a:gd name="connsiteY42" fmla="*/ 413349 h 532210"/>
                <a:gd name="connsiteX43" fmla="*/ 406860 w 531813"/>
                <a:gd name="connsiteY43" fmla="*/ 364966 h 532210"/>
                <a:gd name="connsiteX44" fmla="*/ 405717 w 531813"/>
                <a:gd name="connsiteY44" fmla="*/ 323821 h 532210"/>
                <a:gd name="connsiteX45" fmla="*/ 435432 w 531813"/>
                <a:gd name="connsiteY45" fmla="*/ 295630 h 532210"/>
                <a:gd name="connsiteX46" fmla="*/ 485718 w 531813"/>
                <a:gd name="connsiteY46" fmla="*/ 277724 h 532210"/>
                <a:gd name="connsiteX47" fmla="*/ 494099 w 531813"/>
                <a:gd name="connsiteY47" fmla="*/ 265915 h 532210"/>
                <a:gd name="connsiteX48" fmla="*/ 485718 w 531813"/>
                <a:gd name="connsiteY48" fmla="*/ 254105 h 532210"/>
                <a:gd name="connsiteX49" fmla="*/ 435051 w 531813"/>
                <a:gd name="connsiteY49" fmla="*/ 236199 h 532210"/>
                <a:gd name="connsiteX50" fmla="*/ 405336 w 531813"/>
                <a:gd name="connsiteY50" fmla="*/ 208008 h 532210"/>
                <a:gd name="connsiteX51" fmla="*/ 406479 w 531813"/>
                <a:gd name="connsiteY51" fmla="*/ 166863 h 532210"/>
                <a:gd name="connsiteX52" fmla="*/ 429336 w 531813"/>
                <a:gd name="connsiteY52" fmla="*/ 118481 h 532210"/>
                <a:gd name="connsiteX53" fmla="*/ 427051 w 531813"/>
                <a:gd name="connsiteY53" fmla="*/ 104385 h 532210"/>
                <a:gd name="connsiteX54" fmla="*/ 412955 w 531813"/>
                <a:gd name="connsiteY54" fmla="*/ 102099 h 532210"/>
                <a:gd name="connsiteX55" fmla="*/ 364574 w 531813"/>
                <a:gd name="connsiteY55" fmla="*/ 124957 h 532210"/>
                <a:gd name="connsiteX56" fmla="*/ 323431 w 531813"/>
                <a:gd name="connsiteY56" fmla="*/ 126100 h 532210"/>
                <a:gd name="connsiteX57" fmla="*/ 295240 w 531813"/>
                <a:gd name="connsiteY57" fmla="*/ 96384 h 532210"/>
                <a:gd name="connsiteX58" fmla="*/ 277335 w 531813"/>
                <a:gd name="connsiteY58" fmla="*/ 46097 h 532210"/>
                <a:gd name="connsiteX59" fmla="*/ 265526 w 531813"/>
                <a:gd name="connsiteY59" fmla="*/ 37716 h 532210"/>
                <a:gd name="connsiteX60" fmla="*/ 265907 w 531813"/>
                <a:gd name="connsiteY60" fmla="*/ 0 h 532210"/>
                <a:gd name="connsiteX61" fmla="*/ 313526 w 531813"/>
                <a:gd name="connsiteY61" fmla="*/ 33525 h 532210"/>
                <a:gd name="connsiteX62" fmla="*/ 331431 w 531813"/>
                <a:gd name="connsiteY62" fmla="*/ 83813 h 532210"/>
                <a:gd name="connsiteX63" fmla="*/ 338288 w 531813"/>
                <a:gd name="connsiteY63" fmla="*/ 91051 h 532210"/>
                <a:gd name="connsiteX64" fmla="*/ 348193 w 531813"/>
                <a:gd name="connsiteY64" fmla="*/ 90670 h 532210"/>
                <a:gd name="connsiteX65" fmla="*/ 396574 w 531813"/>
                <a:gd name="connsiteY65" fmla="*/ 67812 h 532210"/>
                <a:gd name="connsiteX66" fmla="*/ 454098 w 531813"/>
                <a:gd name="connsiteY66" fmla="*/ 77717 h 532210"/>
                <a:gd name="connsiteX67" fmla="*/ 464003 w 531813"/>
                <a:gd name="connsiteY67" fmla="*/ 135243 h 532210"/>
                <a:gd name="connsiteX68" fmla="*/ 441146 w 531813"/>
                <a:gd name="connsiteY68" fmla="*/ 183626 h 532210"/>
                <a:gd name="connsiteX69" fmla="*/ 440765 w 531813"/>
                <a:gd name="connsiteY69" fmla="*/ 193531 h 532210"/>
                <a:gd name="connsiteX70" fmla="*/ 448003 w 531813"/>
                <a:gd name="connsiteY70" fmla="*/ 200388 h 532210"/>
                <a:gd name="connsiteX71" fmla="*/ 498289 w 531813"/>
                <a:gd name="connsiteY71" fmla="*/ 218294 h 532210"/>
                <a:gd name="connsiteX72" fmla="*/ 531813 w 531813"/>
                <a:gd name="connsiteY72" fmla="*/ 265915 h 532210"/>
                <a:gd name="connsiteX73" fmla="*/ 498289 w 531813"/>
                <a:gd name="connsiteY73" fmla="*/ 313535 h 532210"/>
                <a:gd name="connsiteX74" fmla="*/ 448003 w 531813"/>
                <a:gd name="connsiteY74" fmla="*/ 331441 h 532210"/>
                <a:gd name="connsiteX75" fmla="*/ 440765 w 531813"/>
                <a:gd name="connsiteY75" fmla="*/ 338298 h 532210"/>
                <a:gd name="connsiteX76" fmla="*/ 441146 w 531813"/>
                <a:gd name="connsiteY76" fmla="*/ 348203 h 532210"/>
                <a:gd name="connsiteX77" fmla="*/ 464003 w 531813"/>
                <a:gd name="connsiteY77" fmla="*/ 396586 h 532210"/>
                <a:gd name="connsiteX78" fmla="*/ 454098 w 531813"/>
                <a:gd name="connsiteY78" fmla="*/ 454112 h 532210"/>
                <a:gd name="connsiteX79" fmla="*/ 396574 w 531813"/>
                <a:gd name="connsiteY79" fmla="*/ 464017 h 532210"/>
                <a:gd name="connsiteX80" fmla="*/ 348193 w 531813"/>
                <a:gd name="connsiteY80" fmla="*/ 441159 h 532210"/>
                <a:gd name="connsiteX81" fmla="*/ 338288 w 531813"/>
                <a:gd name="connsiteY81" fmla="*/ 440778 h 532210"/>
                <a:gd name="connsiteX82" fmla="*/ 331431 w 531813"/>
                <a:gd name="connsiteY82" fmla="*/ 448016 h 532210"/>
                <a:gd name="connsiteX83" fmla="*/ 313526 w 531813"/>
                <a:gd name="connsiteY83" fmla="*/ 498304 h 532210"/>
                <a:gd name="connsiteX84" fmla="*/ 265907 w 531813"/>
                <a:gd name="connsiteY84" fmla="*/ 532210 h 532210"/>
                <a:gd name="connsiteX85" fmla="*/ 218287 w 531813"/>
                <a:gd name="connsiteY85" fmla="*/ 498685 h 532210"/>
                <a:gd name="connsiteX86" fmla="*/ 200382 w 531813"/>
                <a:gd name="connsiteY86" fmla="*/ 448397 h 532210"/>
                <a:gd name="connsiteX87" fmla="*/ 193525 w 531813"/>
                <a:gd name="connsiteY87" fmla="*/ 441159 h 532210"/>
                <a:gd name="connsiteX88" fmla="*/ 183620 w 531813"/>
                <a:gd name="connsiteY88" fmla="*/ 441540 h 532210"/>
                <a:gd name="connsiteX89" fmla="*/ 135239 w 531813"/>
                <a:gd name="connsiteY89" fmla="*/ 464398 h 532210"/>
                <a:gd name="connsiteX90" fmla="*/ 77715 w 531813"/>
                <a:gd name="connsiteY90" fmla="*/ 454493 h 532210"/>
                <a:gd name="connsiteX91" fmla="*/ 67810 w 531813"/>
                <a:gd name="connsiteY91" fmla="*/ 396967 h 532210"/>
                <a:gd name="connsiteX92" fmla="*/ 90667 w 531813"/>
                <a:gd name="connsiteY92" fmla="*/ 348584 h 532210"/>
                <a:gd name="connsiteX93" fmla="*/ 91048 w 531813"/>
                <a:gd name="connsiteY93" fmla="*/ 338679 h 532210"/>
                <a:gd name="connsiteX94" fmla="*/ 83810 w 531813"/>
                <a:gd name="connsiteY94" fmla="*/ 331822 h 532210"/>
                <a:gd name="connsiteX95" fmla="*/ 33524 w 531813"/>
                <a:gd name="connsiteY95" fmla="*/ 313916 h 532210"/>
                <a:gd name="connsiteX96" fmla="*/ 0 w 531813"/>
                <a:gd name="connsiteY96" fmla="*/ 266295 h 532210"/>
                <a:gd name="connsiteX97" fmla="*/ 33524 w 531813"/>
                <a:gd name="connsiteY97" fmla="*/ 218675 h 532210"/>
                <a:gd name="connsiteX98" fmla="*/ 83810 w 531813"/>
                <a:gd name="connsiteY98" fmla="*/ 200769 h 532210"/>
                <a:gd name="connsiteX99" fmla="*/ 91048 w 531813"/>
                <a:gd name="connsiteY99" fmla="*/ 193912 h 532210"/>
                <a:gd name="connsiteX100" fmla="*/ 90667 w 531813"/>
                <a:gd name="connsiteY100" fmla="*/ 184007 h 532210"/>
                <a:gd name="connsiteX101" fmla="*/ 67810 w 531813"/>
                <a:gd name="connsiteY101" fmla="*/ 135624 h 532210"/>
                <a:gd name="connsiteX102" fmla="*/ 77715 w 531813"/>
                <a:gd name="connsiteY102" fmla="*/ 78098 h 532210"/>
                <a:gd name="connsiteX103" fmla="*/ 135239 w 531813"/>
                <a:gd name="connsiteY103" fmla="*/ 68193 h 532210"/>
                <a:gd name="connsiteX104" fmla="*/ 183620 w 531813"/>
                <a:gd name="connsiteY104" fmla="*/ 91051 h 532210"/>
                <a:gd name="connsiteX105" fmla="*/ 193525 w 531813"/>
                <a:gd name="connsiteY105" fmla="*/ 91432 h 532210"/>
                <a:gd name="connsiteX106" fmla="*/ 200382 w 531813"/>
                <a:gd name="connsiteY106" fmla="*/ 84194 h 532210"/>
                <a:gd name="connsiteX107" fmla="*/ 218287 w 531813"/>
                <a:gd name="connsiteY107" fmla="*/ 33906 h 532210"/>
                <a:gd name="connsiteX108" fmla="*/ 265907 w 531813"/>
                <a:gd name="connsiteY108" fmla="*/ 0 h 5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31813" h="532210">
                  <a:moveTo>
                    <a:pt x="265907" y="195445"/>
                  </a:moveTo>
                  <a:cubicBezTo>
                    <a:pt x="227049" y="195445"/>
                    <a:pt x="195429" y="227065"/>
                    <a:pt x="195429" y="265923"/>
                  </a:cubicBezTo>
                  <a:cubicBezTo>
                    <a:pt x="195429" y="304781"/>
                    <a:pt x="227049" y="336402"/>
                    <a:pt x="265907" y="336402"/>
                  </a:cubicBezTo>
                  <a:cubicBezTo>
                    <a:pt x="304766" y="336402"/>
                    <a:pt x="336386" y="304781"/>
                    <a:pt x="336386" y="265923"/>
                  </a:cubicBezTo>
                  <a:cubicBezTo>
                    <a:pt x="336386" y="227065"/>
                    <a:pt x="304766" y="195445"/>
                    <a:pt x="265907" y="195445"/>
                  </a:cubicBezTo>
                  <a:close/>
                  <a:moveTo>
                    <a:pt x="265907" y="157729"/>
                  </a:moveTo>
                  <a:cubicBezTo>
                    <a:pt x="325719" y="157729"/>
                    <a:pt x="374482" y="206493"/>
                    <a:pt x="374482" y="266304"/>
                  </a:cubicBezTo>
                  <a:cubicBezTo>
                    <a:pt x="374482" y="326115"/>
                    <a:pt x="325719" y="374879"/>
                    <a:pt x="265907" y="374879"/>
                  </a:cubicBezTo>
                  <a:cubicBezTo>
                    <a:pt x="206096" y="374879"/>
                    <a:pt x="157332" y="326115"/>
                    <a:pt x="157332" y="266304"/>
                  </a:cubicBezTo>
                  <a:cubicBezTo>
                    <a:pt x="157332" y="206493"/>
                    <a:pt x="206096" y="157729"/>
                    <a:pt x="265907" y="157729"/>
                  </a:cubicBezTo>
                  <a:close/>
                  <a:moveTo>
                    <a:pt x="265526" y="37716"/>
                  </a:moveTo>
                  <a:cubicBezTo>
                    <a:pt x="262859" y="37716"/>
                    <a:pt x="256383" y="38478"/>
                    <a:pt x="253716" y="46097"/>
                  </a:cubicBezTo>
                  <a:lnTo>
                    <a:pt x="235811" y="96384"/>
                  </a:lnTo>
                  <a:cubicBezTo>
                    <a:pt x="230859" y="109718"/>
                    <a:pt x="220573" y="120766"/>
                    <a:pt x="207621" y="126100"/>
                  </a:cubicBezTo>
                  <a:cubicBezTo>
                    <a:pt x="194287" y="131433"/>
                    <a:pt x="179430" y="131052"/>
                    <a:pt x="166477" y="124957"/>
                  </a:cubicBezTo>
                  <a:lnTo>
                    <a:pt x="118096" y="102099"/>
                  </a:lnTo>
                  <a:cubicBezTo>
                    <a:pt x="110858" y="98670"/>
                    <a:pt x="105905" y="102480"/>
                    <a:pt x="104001" y="104385"/>
                  </a:cubicBezTo>
                  <a:cubicBezTo>
                    <a:pt x="102096" y="106290"/>
                    <a:pt x="98286" y="111242"/>
                    <a:pt x="101715" y="118481"/>
                  </a:cubicBezTo>
                  <a:lnTo>
                    <a:pt x="124572" y="166863"/>
                  </a:lnTo>
                  <a:cubicBezTo>
                    <a:pt x="130667" y="179816"/>
                    <a:pt x="131048" y="194674"/>
                    <a:pt x="125715" y="208008"/>
                  </a:cubicBezTo>
                  <a:cubicBezTo>
                    <a:pt x="120382" y="221341"/>
                    <a:pt x="109334" y="231628"/>
                    <a:pt x="96000" y="236199"/>
                  </a:cubicBezTo>
                  <a:lnTo>
                    <a:pt x="46095" y="254105"/>
                  </a:lnTo>
                  <a:cubicBezTo>
                    <a:pt x="38476" y="256771"/>
                    <a:pt x="37714" y="263248"/>
                    <a:pt x="37714" y="265915"/>
                  </a:cubicBezTo>
                  <a:cubicBezTo>
                    <a:pt x="37714" y="268581"/>
                    <a:pt x="38476" y="275058"/>
                    <a:pt x="46095" y="277724"/>
                  </a:cubicBezTo>
                  <a:lnTo>
                    <a:pt x="96381" y="295630"/>
                  </a:lnTo>
                  <a:cubicBezTo>
                    <a:pt x="109715" y="300582"/>
                    <a:pt x="120763" y="310869"/>
                    <a:pt x="126096" y="323821"/>
                  </a:cubicBezTo>
                  <a:cubicBezTo>
                    <a:pt x="131429" y="337155"/>
                    <a:pt x="131048" y="352013"/>
                    <a:pt x="124953" y="364966"/>
                  </a:cubicBezTo>
                  <a:lnTo>
                    <a:pt x="102096" y="413349"/>
                  </a:lnTo>
                  <a:cubicBezTo>
                    <a:pt x="98667" y="420587"/>
                    <a:pt x="102477" y="425539"/>
                    <a:pt x="104382" y="427444"/>
                  </a:cubicBezTo>
                  <a:cubicBezTo>
                    <a:pt x="106286" y="429349"/>
                    <a:pt x="111239" y="433159"/>
                    <a:pt x="118477" y="429730"/>
                  </a:cubicBezTo>
                  <a:lnTo>
                    <a:pt x="166858" y="406872"/>
                  </a:lnTo>
                  <a:cubicBezTo>
                    <a:pt x="173716" y="403443"/>
                    <a:pt x="181335" y="401919"/>
                    <a:pt x="188573" y="401919"/>
                  </a:cubicBezTo>
                  <a:cubicBezTo>
                    <a:pt x="195049" y="401919"/>
                    <a:pt x="201525" y="403062"/>
                    <a:pt x="208001" y="405729"/>
                  </a:cubicBezTo>
                  <a:cubicBezTo>
                    <a:pt x="221335" y="411063"/>
                    <a:pt x="231621" y="422111"/>
                    <a:pt x="236192" y="435445"/>
                  </a:cubicBezTo>
                  <a:lnTo>
                    <a:pt x="254097" y="485732"/>
                  </a:lnTo>
                  <a:cubicBezTo>
                    <a:pt x="256764" y="493351"/>
                    <a:pt x="263240" y="494113"/>
                    <a:pt x="265907" y="494113"/>
                  </a:cubicBezTo>
                  <a:cubicBezTo>
                    <a:pt x="268573" y="494113"/>
                    <a:pt x="275050" y="493351"/>
                    <a:pt x="277716" y="485732"/>
                  </a:cubicBezTo>
                  <a:lnTo>
                    <a:pt x="295621" y="435445"/>
                  </a:lnTo>
                  <a:cubicBezTo>
                    <a:pt x="300574" y="422111"/>
                    <a:pt x="310859" y="411063"/>
                    <a:pt x="323812" y="405729"/>
                  </a:cubicBezTo>
                  <a:cubicBezTo>
                    <a:pt x="337145" y="400396"/>
                    <a:pt x="352002" y="400777"/>
                    <a:pt x="364955" y="406872"/>
                  </a:cubicBezTo>
                  <a:lnTo>
                    <a:pt x="413336" y="429730"/>
                  </a:lnTo>
                  <a:cubicBezTo>
                    <a:pt x="420574" y="433159"/>
                    <a:pt x="425527" y="428968"/>
                    <a:pt x="427432" y="427444"/>
                  </a:cubicBezTo>
                  <a:cubicBezTo>
                    <a:pt x="429336" y="425539"/>
                    <a:pt x="433146" y="420587"/>
                    <a:pt x="429717" y="413349"/>
                  </a:cubicBezTo>
                  <a:lnTo>
                    <a:pt x="406860" y="364966"/>
                  </a:lnTo>
                  <a:cubicBezTo>
                    <a:pt x="400765" y="352013"/>
                    <a:pt x="400384" y="337155"/>
                    <a:pt x="405717" y="323821"/>
                  </a:cubicBezTo>
                  <a:cubicBezTo>
                    <a:pt x="411050" y="310488"/>
                    <a:pt x="422098" y="300201"/>
                    <a:pt x="435432" y="295630"/>
                  </a:cubicBezTo>
                  <a:lnTo>
                    <a:pt x="485718" y="277724"/>
                  </a:lnTo>
                  <a:cubicBezTo>
                    <a:pt x="493337" y="275058"/>
                    <a:pt x="494099" y="268581"/>
                    <a:pt x="494099" y="265915"/>
                  </a:cubicBezTo>
                  <a:cubicBezTo>
                    <a:pt x="494099" y="263248"/>
                    <a:pt x="493337" y="256771"/>
                    <a:pt x="485718" y="254105"/>
                  </a:cubicBezTo>
                  <a:lnTo>
                    <a:pt x="435051" y="236199"/>
                  </a:lnTo>
                  <a:cubicBezTo>
                    <a:pt x="421717" y="231247"/>
                    <a:pt x="410669" y="220960"/>
                    <a:pt x="405336" y="208008"/>
                  </a:cubicBezTo>
                  <a:cubicBezTo>
                    <a:pt x="400003" y="194674"/>
                    <a:pt x="400384" y="179816"/>
                    <a:pt x="406479" y="166863"/>
                  </a:cubicBezTo>
                  <a:lnTo>
                    <a:pt x="429336" y="118481"/>
                  </a:lnTo>
                  <a:cubicBezTo>
                    <a:pt x="432765" y="111242"/>
                    <a:pt x="428574" y="106290"/>
                    <a:pt x="427051" y="104385"/>
                  </a:cubicBezTo>
                  <a:cubicBezTo>
                    <a:pt x="425146" y="102480"/>
                    <a:pt x="420193" y="98670"/>
                    <a:pt x="412955" y="102099"/>
                  </a:cubicBezTo>
                  <a:lnTo>
                    <a:pt x="364574" y="124957"/>
                  </a:lnTo>
                  <a:cubicBezTo>
                    <a:pt x="351621" y="131052"/>
                    <a:pt x="336764" y="131433"/>
                    <a:pt x="323431" y="126100"/>
                  </a:cubicBezTo>
                  <a:cubicBezTo>
                    <a:pt x="310097" y="120766"/>
                    <a:pt x="299812" y="109718"/>
                    <a:pt x="295240" y="96384"/>
                  </a:cubicBezTo>
                  <a:lnTo>
                    <a:pt x="277335" y="46097"/>
                  </a:lnTo>
                  <a:cubicBezTo>
                    <a:pt x="274669" y="38478"/>
                    <a:pt x="268192" y="37716"/>
                    <a:pt x="265526" y="37716"/>
                  </a:cubicBezTo>
                  <a:close/>
                  <a:moveTo>
                    <a:pt x="265907" y="0"/>
                  </a:moveTo>
                  <a:cubicBezTo>
                    <a:pt x="287621" y="0"/>
                    <a:pt x="306288" y="13334"/>
                    <a:pt x="313526" y="33525"/>
                  </a:cubicBezTo>
                  <a:lnTo>
                    <a:pt x="331431" y="83813"/>
                  </a:lnTo>
                  <a:cubicBezTo>
                    <a:pt x="332955" y="88384"/>
                    <a:pt x="336383" y="90289"/>
                    <a:pt x="338288" y="91051"/>
                  </a:cubicBezTo>
                  <a:cubicBezTo>
                    <a:pt x="340193" y="91813"/>
                    <a:pt x="344002" y="92956"/>
                    <a:pt x="348193" y="90670"/>
                  </a:cubicBezTo>
                  <a:lnTo>
                    <a:pt x="396574" y="67812"/>
                  </a:lnTo>
                  <a:cubicBezTo>
                    <a:pt x="416003" y="58669"/>
                    <a:pt x="438479" y="62478"/>
                    <a:pt x="454098" y="77717"/>
                  </a:cubicBezTo>
                  <a:cubicBezTo>
                    <a:pt x="469337" y="92956"/>
                    <a:pt x="473146" y="115433"/>
                    <a:pt x="464003" y="135243"/>
                  </a:cubicBezTo>
                  <a:lnTo>
                    <a:pt x="441146" y="183626"/>
                  </a:lnTo>
                  <a:cubicBezTo>
                    <a:pt x="439241" y="187816"/>
                    <a:pt x="440003" y="191626"/>
                    <a:pt x="440765" y="193531"/>
                  </a:cubicBezTo>
                  <a:cubicBezTo>
                    <a:pt x="441527" y="195436"/>
                    <a:pt x="443432" y="198864"/>
                    <a:pt x="448003" y="200388"/>
                  </a:cubicBezTo>
                  <a:lnTo>
                    <a:pt x="498289" y="218294"/>
                  </a:lnTo>
                  <a:cubicBezTo>
                    <a:pt x="518861" y="225532"/>
                    <a:pt x="531813" y="244199"/>
                    <a:pt x="531813" y="265915"/>
                  </a:cubicBezTo>
                  <a:cubicBezTo>
                    <a:pt x="531813" y="287630"/>
                    <a:pt x="518480" y="306297"/>
                    <a:pt x="498289" y="313535"/>
                  </a:cubicBezTo>
                  <a:lnTo>
                    <a:pt x="448003" y="331441"/>
                  </a:lnTo>
                  <a:cubicBezTo>
                    <a:pt x="443432" y="332965"/>
                    <a:pt x="441527" y="336393"/>
                    <a:pt x="440765" y="338298"/>
                  </a:cubicBezTo>
                  <a:cubicBezTo>
                    <a:pt x="440003" y="340203"/>
                    <a:pt x="438860" y="344013"/>
                    <a:pt x="441146" y="348203"/>
                  </a:cubicBezTo>
                  <a:lnTo>
                    <a:pt x="464003" y="396586"/>
                  </a:lnTo>
                  <a:cubicBezTo>
                    <a:pt x="473146" y="416015"/>
                    <a:pt x="469337" y="438492"/>
                    <a:pt x="454098" y="454112"/>
                  </a:cubicBezTo>
                  <a:cubicBezTo>
                    <a:pt x="438860" y="469351"/>
                    <a:pt x="416384" y="473160"/>
                    <a:pt x="396574" y="464017"/>
                  </a:cubicBezTo>
                  <a:lnTo>
                    <a:pt x="348193" y="441159"/>
                  </a:lnTo>
                  <a:cubicBezTo>
                    <a:pt x="344002" y="439254"/>
                    <a:pt x="340193" y="440016"/>
                    <a:pt x="338288" y="440778"/>
                  </a:cubicBezTo>
                  <a:cubicBezTo>
                    <a:pt x="336383" y="441540"/>
                    <a:pt x="332955" y="443445"/>
                    <a:pt x="331431" y="448016"/>
                  </a:cubicBezTo>
                  <a:lnTo>
                    <a:pt x="313526" y="498304"/>
                  </a:lnTo>
                  <a:cubicBezTo>
                    <a:pt x="306288" y="518876"/>
                    <a:pt x="287240" y="532210"/>
                    <a:pt x="265907" y="532210"/>
                  </a:cubicBezTo>
                  <a:cubicBezTo>
                    <a:pt x="244192" y="532210"/>
                    <a:pt x="225525" y="518876"/>
                    <a:pt x="218287" y="498685"/>
                  </a:cubicBezTo>
                  <a:lnTo>
                    <a:pt x="200382" y="448397"/>
                  </a:lnTo>
                  <a:cubicBezTo>
                    <a:pt x="198859" y="443826"/>
                    <a:pt x="195430" y="441921"/>
                    <a:pt x="193525" y="441159"/>
                  </a:cubicBezTo>
                  <a:cubicBezTo>
                    <a:pt x="191620" y="440397"/>
                    <a:pt x="187811" y="439254"/>
                    <a:pt x="183620" y="441540"/>
                  </a:cubicBezTo>
                  <a:lnTo>
                    <a:pt x="135239" y="464398"/>
                  </a:lnTo>
                  <a:cubicBezTo>
                    <a:pt x="115810" y="473541"/>
                    <a:pt x="93334" y="469732"/>
                    <a:pt x="77715" y="454493"/>
                  </a:cubicBezTo>
                  <a:cubicBezTo>
                    <a:pt x="62476" y="439254"/>
                    <a:pt x="58667" y="416777"/>
                    <a:pt x="67810" y="396967"/>
                  </a:cubicBezTo>
                  <a:lnTo>
                    <a:pt x="90667" y="348584"/>
                  </a:lnTo>
                  <a:cubicBezTo>
                    <a:pt x="92572" y="344394"/>
                    <a:pt x="91810" y="340584"/>
                    <a:pt x="91048" y="338679"/>
                  </a:cubicBezTo>
                  <a:cubicBezTo>
                    <a:pt x="90286" y="336774"/>
                    <a:pt x="88381" y="333346"/>
                    <a:pt x="83810" y="331822"/>
                  </a:cubicBezTo>
                  <a:lnTo>
                    <a:pt x="33524" y="313916"/>
                  </a:lnTo>
                  <a:cubicBezTo>
                    <a:pt x="12952" y="306678"/>
                    <a:pt x="0" y="288011"/>
                    <a:pt x="0" y="266295"/>
                  </a:cubicBezTo>
                  <a:cubicBezTo>
                    <a:pt x="0" y="244580"/>
                    <a:pt x="13333" y="225913"/>
                    <a:pt x="33524" y="218675"/>
                  </a:cubicBezTo>
                  <a:lnTo>
                    <a:pt x="83810" y="200769"/>
                  </a:lnTo>
                  <a:cubicBezTo>
                    <a:pt x="88381" y="199245"/>
                    <a:pt x="90286" y="195817"/>
                    <a:pt x="91048" y="193912"/>
                  </a:cubicBezTo>
                  <a:cubicBezTo>
                    <a:pt x="91810" y="192007"/>
                    <a:pt x="92953" y="188197"/>
                    <a:pt x="90667" y="184007"/>
                  </a:cubicBezTo>
                  <a:lnTo>
                    <a:pt x="67810" y="135624"/>
                  </a:lnTo>
                  <a:cubicBezTo>
                    <a:pt x="58667" y="116195"/>
                    <a:pt x="62476" y="93718"/>
                    <a:pt x="77715" y="78098"/>
                  </a:cubicBezTo>
                  <a:cubicBezTo>
                    <a:pt x="92953" y="62859"/>
                    <a:pt x="115429" y="59050"/>
                    <a:pt x="135239" y="68193"/>
                  </a:cubicBezTo>
                  <a:lnTo>
                    <a:pt x="183620" y="91051"/>
                  </a:lnTo>
                  <a:cubicBezTo>
                    <a:pt x="187811" y="92956"/>
                    <a:pt x="191620" y="92194"/>
                    <a:pt x="193525" y="91432"/>
                  </a:cubicBezTo>
                  <a:cubicBezTo>
                    <a:pt x="195430" y="90670"/>
                    <a:pt x="198859" y="88765"/>
                    <a:pt x="200382" y="84194"/>
                  </a:cubicBezTo>
                  <a:lnTo>
                    <a:pt x="218287" y="33906"/>
                  </a:lnTo>
                  <a:cubicBezTo>
                    <a:pt x="225525" y="12953"/>
                    <a:pt x="244192" y="0"/>
                    <a:pt x="26590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  <p:sp>
          <p:nvSpPr>
            <p:cNvPr id="11" name="文本占位符 6">
              <a:extLst>
                <a:ext uri="{FF2B5EF4-FFF2-40B4-BE49-F238E27FC236}">
                  <a16:creationId xmlns:a16="http://schemas.microsoft.com/office/drawing/2014/main" id="{534A4D43-6010-03EC-9BD1-7463C071A034}"/>
                </a:ext>
              </a:extLst>
            </p:cNvPr>
            <p:cNvSpPr txBox="1">
              <a:spLocks/>
            </p:cNvSpPr>
            <p:nvPr/>
          </p:nvSpPr>
          <p:spPr>
            <a:xfrm>
              <a:off x="1936453" y="3011255"/>
              <a:ext cx="2159566" cy="443734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安装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MSVC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阿里巴巴普惠体"/>
                  <a:cs typeface="Alibaba PuHuiTi R" pitchFamily="18" charset="-122"/>
                </a:rPr>
                <a:t>环境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阿里巴巴普惠体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370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项目部署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原生镜像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010F8A-33A2-CE56-CFB7-C05D45B4EA45}"/>
              </a:ext>
            </a:extLst>
          </p:cNvPr>
          <p:cNvSpPr txBox="1"/>
          <p:nvPr/>
        </p:nvSpPr>
        <p:spPr>
          <a:xfrm>
            <a:off x="1464978" y="2251422"/>
            <a:ext cx="1592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pom.xml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37928FBF-5D5C-2DF3-D5C8-AB0A1790F8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210" y="1741255"/>
            <a:ext cx="4190350" cy="44373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sz="1400">
                <a:latin typeface="+mn-ea"/>
                <a:ea typeface="+mn-ea"/>
              </a:rPr>
              <a:t>       打包</a:t>
            </a:r>
            <a:r>
              <a:rPr lang="en-US" altLang="zh-CN" sz="1400" dirty="0">
                <a:latin typeface="+mn-ea"/>
                <a:ea typeface="+mn-ea"/>
              </a:rPr>
              <a:t>springboo3</a:t>
            </a:r>
            <a:r>
              <a:rPr lang="zh-CN" altLang="en-US" sz="1400" dirty="0">
                <a:latin typeface="+mn-ea"/>
                <a:ea typeface="+mn-ea"/>
              </a:rPr>
              <a:t>项目，并完成测试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9" name="closed-cardboard-box_17728">
            <a:extLst>
              <a:ext uri="{FF2B5EF4-FFF2-40B4-BE49-F238E27FC236}">
                <a16:creationId xmlns:a16="http://schemas.microsoft.com/office/drawing/2014/main" id="{7C382517-503B-7B1C-C551-12D3B1A214B6}"/>
              </a:ext>
            </a:extLst>
          </p:cNvPr>
          <p:cNvSpPr/>
          <p:nvPr/>
        </p:nvSpPr>
        <p:spPr>
          <a:xfrm>
            <a:off x="1052210" y="1866611"/>
            <a:ext cx="352252" cy="318378"/>
          </a:xfrm>
          <a:custGeom>
            <a:avLst/>
            <a:gdLst>
              <a:gd name="connsiteX0" fmla="*/ 240902 w 609473"/>
              <a:gd name="connsiteY0" fmla="*/ 234630 h 475329"/>
              <a:gd name="connsiteX1" fmla="*/ 374286 w 609473"/>
              <a:gd name="connsiteY1" fmla="*/ 234630 h 475329"/>
              <a:gd name="connsiteX2" fmla="*/ 395800 w 609473"/>
              <a:gd name="connsiteY2" fmla="*/ 256260 h 475329"/>
              <a:gd name="connsiteX3" fmla="*/ 374286 w 609473"/>
              <a:gd name="connsiteY3" fmla="*/ 277746 h 475329"/>
              <a:gd name="connsiteX4" fmla="*/ 240902 w 609473"/>
              <a:gd name="connsiteY4" fmla="*/ 277746 h 475329"/>
              <a:gd name="connsiteX5" fmla="*/ 219388 w 609473"/>
              <a:gd name="connsiteY5" fmla="*/ 256260 h 475329"/>
              <a:gd name="connsiteX6" fmla="*/ 240902 w 609473"/>
              <a:gd name="connsiteY6" fmla="*/ 234630 h 475329"/>
              <a:gd name="connsiteX7" fmla="*/ 240909 w 609473"/>
              <a:gd name="connsiteY7" fmla="*/ 211183 h 475329"/>
              <a:gd name="connsiteX8" fmla="*/ 195878 w 609473"/>
              <a:gd name="connsiteY8" fmla="*/ 256281 h 475329"/>
              <a:gd name="connsiteX9" fmla="*/ 240909 w 609473"/>
              <a:gd name="connsiteY9" fmla="*/ 301236 h 475329"/>
              <a:gd name="connsiteX10" fmla="*/ 374279 w 609473"/>
              <a:gd name="connsiteY10" fmla="*/ 301236 h 475329"/>
              <a:gd name="connsiteX11" fmla="*/ 419309 w 609473"/>
              <a:gd name="connsiteY11" fmla="*/ 256281 h 475329"/>
              <a:gd name="connsiteX12" fmla="*/ 374279 w 609473"/>
              <a:gd name="connsiteY12" fmla="*/ 211183 h 475329"/>
              <a:gd name="connsiteX13" fmla="*/ 41140 w 609473"/>
              <a:gd name="connsiteY13" fmla="*/ 123278 h 475329"/>
              <a:gd name="connsiteX14" fmla="*/ 574191 w 609473"/>
              <a:gd name="connsiteY14" fmla="*/ 123278 h 475329"/>
              <a:gd name="connsiteX15" fmla="*/ 574191 w 609473"/>
              <a:gd name="connsiteY15" fmla="*/ 420496 h 475329"/>
              <a:gd name="connsiteX16" fmla="*/ 519266 w 609473"/>
              <a:gd name="connsiteY16" fmla="*/ 475329 h 475329"/>
              <a:gd name="connsiteX17" fmla="*/ 96066 w 609473"/>
              <a:gd name="connsiteY17" fmla="*/ 475329 h 475329"/>
              <a:gd name="connsiteX18" fmla="*/ 41140 w 609473"/>
              <a:gd name="connsiteY18" fmla="*/ 420496 h 475329"/>
              <a:gd name="connsiteX19" fmla="*/ 54924 w 609473"/>
              <a:gd name="connsiteY19" fmla="*/ 0 h 475329"/>
              <a:gd name="connsiteX20" fmla="*/ 554549 w 609473"/>
              <a:gd name="connsiteY20" fmla="*/ 0 h 475329"/>
              <a:gd name="connsiteX21" fmla="*/ 609473 w 609473"/>
              <a:gd name="connsiteY21" fmla="*/ 54686 h 475329"/>
              <a:gd name="connsiteX22" fmla="*/ 609473 w 609473"/>
              <a:gd name="connsiteY22" fmla="*/ 99780 h 475329"/>
              <a:gd name="connsiteX23" fmla="*/ 585955 w 609473"/>
              <a:gd name="connsiteY23" fmla="*/ 99780 h 475329"/>
              <a:gd name="connsiteX24" fmla="*/ 29398 w 609473"/>
              <a:gd name="connsiteY24" fmla="*/ 99780 h 475329"/>
              <a:gd name="connsiteX25" fmla="*/ 0 w 609473"/>
              <a:gd name="connsiteY25" fmla="*/ 99780 h 475329"/>
              <a:gd name="connsiteX26" fmla="*/ 0 w 609473"/>
              <a:gd name="connsiteY26" fmla="*/ 54686 h 475329"/>
              <a:gd name="connsiteX27" fmla="*/ 54924 w 609473"/>
              <a:gd name="connsiteY27" fmla="*/ 0 h 47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473" h="475329">
                <a:moveTo>
                  <a:pt x="240902" y="234630"/>
                </a:moveTo>
                <a:lnTo>
                  <a:pt x="374286" y="234630"/>
                </a:lnTo>
                <a:cubicBezTo>
                  <a:pt x="386190" y="234630"/>
                  <a:pt x="395943" y="244370"/>
                  <a:pt x="395800" y="256260"/>
                </a:cubicBezTo>
                <a:cubicBezTo>
                  <a:pt x="395800" y="268006"/>
                  <a:pt x="386190" y="277746"/>
                  <a:pt x="374286" y="277746"/>
                </a:cubicBezTo>
                <a:lnTo>
                  <a:pt x="240902" y="277746"/>
                </a:lnTo>
                <a:cubicBezTo>
                  <a:pt x="229141" y="277746"/>
                  <a:pt x="219388" y="268149"/>
                  <a:pt x="219388" y="256260"/>
                </a:cubicBezTo>
                <a:cubicBezTo>
                  <a:pt x="219388" y="244370"/>
                  <a:pt x="229141" y="234630"/>
                  <a:pt x="240902" y="234630"/>
                </a:cubicBezTo>
                <a:close/>
                <a:moveTo>
                  <a:pt x="240909" y="211183"/>
                </a:moveTo>
                <a:cubicBezTo>
                  <a:pt x="216099" y="211183"/>
                  <a:pt x="195878" y="231370"/>
                  <a:pt x="195878" y="256281"/>
                </a:cubicBezTo>
                <a:cubicBezTo>
                  <a:pt x="195878" y="281050"/>
                  <a:pt x="216099" y="301236"/>
                  <a:pt x="240909" y="301236"/>
                </a:cubicBezTo>
                <a:lnTo>
                  <a:pt x="374279" y="301236"/>
                </a:lnTo>
                <a:cubicBezTo>
                  <a:pt x="399232" y="301236"/>
                  <a:pt x="419309" y="281050"/>
                  <a:pt x="419309" y="256281"/>
                </a:cubicBezTo>
                <a:cubicBezTo>
                  <a:pt x="419309" y="231370"/>
                  <a:pt x="399089" y="211183"/>
                  <a:pt x="374279" y="211183"/>
                </a:cubicBezTo>
                <a:close/>
                <a:moveTo>
                  <a:pt x="41140" y="123278"/>
                </a:moveTo>
                <a:lnTo>
                  <a:pt x="574191" y="123278"/>
                </a:lnTo>
                <a:lnTo>
                  <a:pt x="574191" y="420496"/>
                </a:lnTo>
                <a:cubicBezTo>
                  <a:pt x="574191" y="450704"/>
                  <a:pt x="549525" y="475329"/>
                  <a:pt x="519266" y="475329"/>
                </a:cubicBezTo>
                <a:lnTo>
                  <a:pt x="96066" y="475329"/>
                </a:lnTo>
                <a:cubicBezTo>
                  <a:pt x="65806" y="475329"/>
                  <a:pt x="41140" y="450704"/>
                  <a:pt x="41140" y="420496"/>
                </a:cubicBezTo>
                <a:close/>
                <a:moveTo>
                  <a:pt x="54924" y="0"/>
                </a:moveTo>
                <a:lnTo>
                  <a:pt x="554549" y="0"/>
                </a:lnTo>
                <a:cubicBezTo>
                  <a:pt x="584807" y="0"/>
                  <a:pt x="609473" y="24480"/>
                  <a:pt x="609473" y="54686"/>
                </a:cubicBezTo>
                <a:lnTo>
                  <a:pt x="609473" y="99780"/>
                </a:lnTo>
                <a:lnTo>
                  <a:pt x="585955" y="99780"/>
                </a:lnTo>
                <a:lnTo>
                  <a:pt x="29398" y="99780"/>
                </a:lnTo>
                <a:lnTo>
                  <a:pt x="0" y="99780"/>
                </a:lnTo>
                <a:lnTo>
                  <a:pt x="0" y="54686"/>
                </a:lnTo>
                <a:cubicBezTo>
                  <a:pt x="0" y="24480"/>
                  <a:pt x="24666" y="0"/>
                  <a:pt x="54924" y="0"/>
                </a:cubicBezTo>
                <a:close/>
              </a:path>
            </a:pathLst>
          </a:cu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8258063-4F10-02B3-C4BA-65D7031E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787" y="2830513"/>
            <a:ext cx="3369903" cy="707886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558ED5"/>
            </a:solidFill>
            <a:prstDash val="dash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&lt;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plugin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</a:t>
            </a:r>
            <a:b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</a:b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    &lt;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groupId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&gt;org.graalvm.buildtools&lt;/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groupId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</a:t>
            </a:r>
            <a:b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</a:b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    &lt;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artifactId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&gt;native-maven-plugin&lt;/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artifactId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</a:t>
            </a:r>
            <a:b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</a:b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&lt;/</a:t>
            </a:r>
            <a:r>
              <a:rPr kumimoji="0" lang="zh-C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plugin</a:t>
            </a:r>
            <a:r>
              <a:rPr kumimoji="0" lang="zh-C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&gt;</a:t>
            </a:r>
            <a:endParaRPr kumimoji="0" lang="zh-CN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阿里巴巴普惠体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A96A39-EE20-6FC1-546E-0B9ED17EA9A8}"/>
              </a:ext>
            </a:extLst>
          </p:cNvPr>
          <p:cNvSpPr txBox="1"/>
          <p:nvPr/>
        </p:nvSpPr>
        <p:spPr>
          <a:xfrm>
            <a:off x="5798128" y="2251422"/>
            <a:ext cx="36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x64 Native Tools Command Prompt for VS 2022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3F295A0-8965-927D-B4FB-8F08B697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72" y="2830513"/>
            <a:ext cx="6053520" cy="879699"/>
          </a:xfrm>
          <a:prstGeom prst="rect">
            <a:avLst/>
          </a:prstGeom>
          <a:ln cap="rnd">
            <a:solidFill>
              <a:srgbClr val="989B9B"/>
            </a:solidFill>
            <a:prstDash val="dash"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6B5861C-5C38-67DA-13B6-2CB9143E0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72" y="3710212"/>
            <a:ext cx="6053520" cy="1701154"/>
          </a:xfrm>
          <a:prstGeom prst="rect">
            <a:avLst/>
          </a:prstGeom>
          <a:ln cap="rnd">
            <a:solidFill>
              <a:srgbClr val="989B9B"/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40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2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1FBE4F-E310-D6E6-68D4-1584FF18C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544" y="1590040"/>
            <a:ext cx="6211976" cy="3677920"/>
          </a:xfrm>
        </p:spPr>
        <p:txBody>
          <a:bodyPr/>
          <a:lstStyle/>
          <a:p>
            <a:r>
              <a:rPr lang="zh-CN" altLang="en-US" dirty="0"/>
              <a:t>可执行文件部署的优势是什么？</a:t>
            </a:r>
            <a:endParaRPr lang="en-US" altLang="zh-CN" dirty="0"/>
          </a:p>
          <a:p>
            <a:pPr lvl="1"/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运行速度快，占用内存小</a:t>
            </a:r>
            <a:r>
              <a:rPr lang="en-US" altLang="zh-CN" sz="1400" b="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graalVM</a:t>
            </a:r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可以把</a:t>
            </a:r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java</a:t>
            </a:r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代码编译成机器指令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dirty="0" err="1"/>
              <a:t>GraalVM</a:t>
            </a:r>
            <a:r>
              <a:rPr lang="en-US" altLang="zh-CN" dirty="0"/>
              <a:t> JDK </a:t>
            </a:r>
            <a:r>
              <a:rPr lang="zh-CN" altLang="en-US" dirty="0"/>
              <a:t>和传统</a:t>
            </a:r>
            <a:r>
              <a:rPr lang="en-US" altLang="zh-CN" dirty="0"/>
              <a:t>JDK</a:t>
            </a:r>
            <a:r>
              <a:rPr lang="zh-CN" altLang="en-US" dirty="0"/>
              <a:t>的区别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可以把</a:t>
            </a:r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java</a:t>
            </a:r>
            <a:r>
              <a:rPr lang="zh-CN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代码编译成操作系统指令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dirty="0"/>
              <a:t>编译的命令是什么？</a:t>
            </a:r>
            <a:endParaRPr lang="en-US" altLang="zh-CN" dirty="0"/>
          </a:p>
          <a:p>
            <a:pPr lvl="1"/>
            <a:r>
              <a:rPr lang="en-US" altLang="zh-CN" sz="1400" b="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mvn</a:t>
            </a:r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-</a:t>
            </a:r>
            <a:r>
              <a:rPr lang="en-US" altLang="zh-CN" sz="1400" b="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Pnative</a:t>
            </a:r>
            <a:r>
              <a:rPr lang="en-US" altLang="zh-CN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CN" sz="1400" b="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native:compile</a:t>
            </a:r>
            <a:endParaRPr lang="zh-CN" altLang="en-US" sz="1400" b="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83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!!组合 12">
            <a:extLst>
              <a:ext uri="{FF2B5EF4-FFF2-40B4-BE49-F238E27FC236}">
                <a16:creationId xmlns:a16="http://schemas.microsoft.com/office/drawing/2014/main" id="{DC3F5B57-5A4C-DF2D-EE86-EF0D4BC6D866}"/>
              </a:ext>
            </a:extLst>
          </p:cNvPr>
          <p:cNvGrpSpPr/>
          <p:nvPr/>
        </p:nvGrpSpPr>
        <p:grpSpPr>
          <a:xfrm>
            <a:off x="874712" y="1519422"/>
            <a:ext cx="10698800" cy="4603586"/>
            <a:chOff x="874712" y="1519422"/>
            <a:chExt cx="10698800" cy="4603586"/>
          </a:xfrm>
        </p:grpSpPr>
        <p:sp>
          <p:nvSpPr>
            <p:cNvPr id="2" name="!!矩形: 对角圆角 11">
              <a:extLst>
                <a:ext uri="{FF2B5EF4-FFF2-40B4-BE49-F238E27FC236}">
                  <a16:creationId xmlns:a16="http://schemas.microsoft.com/office/drawing/2014/main" id="{140F21CD-BD18-2ED5-7896-0123EE8DBBE8}"/>
                </a:ext>
              </a:extLst>
            </p:cNvPr>
            <p:cNvSpPr/>
            <p:nvPr/>
          </p:nvSpPr>
          <p:spPr>
            <a:xfrm>
              <a:off x="874712" y="1519422"/>
              <a:ext cx="10698800" cy="460358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altLang="zh-CN" sz="1400">
                <a:solidFill>
                  <a:srgbClr val="808000"/>
                </a:solidFill>
                <a:latin typeface="JetBrains Mono"/>
              </a:endParaRPr>
            </a:p>
            <a:p>
              <a:endParaRPr lang="en-US" altLang="zh-CN" sz="1400">
                <a:solidFill>
                  <a:srgbClr val="808000"/>
                </a:solidFill>
                <a:latin typeface="JetBrains Mono"/>
              </a:endParaRPr>
            </a:p>
            <a:p>
              <a:r>
                <a:rPr lang="en-US" altLang="zh-CN" sz="1400">
                  <a:solidFill>
                    <a:srgbClr val="808000"/>
                  </a:solidFill>
                  <a:effectLst/>
                  <a:latin typeface="JetBrains Mono"/>
                </a:rPr>
                <a:t>@PostMapping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"/register"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 register(String username, String password){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if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(username!=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null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&amp;&amp; username.length()&gt;=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5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&amp;&amp; username.length()&lt;=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16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&amp;&amp;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password!=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null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&amp;&amp; password.length()&gt;=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5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&amp;&amp; password.length()&lt;=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16</a:t>
              </a:r>
              <a:b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   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</a:t>
              </a:r>
              <a:r>
                <a:rPr lang="en-US" altLang="zh-CN" sz="14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查询用户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User u = </a:t>
              </a:r>
              <a:r>
                <a:rPr lang="en-US" altLang="zh-CN" sz="1400" b="1">
                  <a:solidFill>
                    <a:srgbClr val="660E7A"/>
                  </a:solidFill>
                  <a:effectLst/>
                  <a:latin typeface="JetBrains Mono"/>
                </a:rPr>
                <a:t>userService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.findByUserName(username);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if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(u==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null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</a:t>
              </a:r>
              <a:r>
                <a:rPr lang="en-US" altLang="zh-CN" sz="14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没有占用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     </a:t>
              </a:r>
              <a:r>
                <a:rPr lang="en-US" altLang="zh-CN" sz="14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注册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     </a:t>
              </a:r>
              <a:r>
                <a:rPr lang="en-US" altLang="zh-CN" sz="1400" b="1">
                  <a:solidFill>
                    <a:srgbClr val="660E7A"/>
                  </a:solidFill>
                  <a:effectLst/>
                  <a:latin typeface="JetBrains Mono"/>
                </a:rPr>
                <a:t>userService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.register(username,password);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success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}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else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</a:t>
              </a:r>
              <a:r>
                <a:rPr lang="en-US" altLang="zh-CN" sz="14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占用</a:t>
              </a:r>
              <a:b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</a:br>
              <a:r>
                <a:rPr lang="zh-CN" altLang="en-US" sz="14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   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error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zh-CN" altLang="en-US" sz="1400" b="1">
                  <a:solidFill>
                    <a:srgbClr val="008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用户名已被占用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}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}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else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error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zh-CN" altLang="en-US" sz="1400" b="1">
                  <a:solidFill>
                    <a:srgbClr val="008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参数不合法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}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61F41030-0E3B-5B74-43A4-2D2755CACDA4}"/>
                </a:ext>
              </a:extLst>
            </p:cNvPr>
            <p:cNvSpPr/>
            <p:nvPr/>
          </p:nvSpPr>
          <p:spPr>
            <a:xfrm>
              <a:off x="10523732" y="1519422"/>
              <a:ext cx="1049780" cy="239048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参数校验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88AE98-E91A-D8BA-4687-592B767D0C0A}"/>
              </a:ext>
            </a:extLst>
          </p:cNvPr>
          <p:cNvSpPr txBox="1"/>
          <p:nvPr/>
        </p:nvSpPr>
        <p:spPr>
          <a:xfrm rot="20154471">
            <a:off x="6733930" y="2883000"/>
            <a:ext cx="1332416" cy="52322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 繁  琐 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Validation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EA70CC43-A02B-FB07-2E77-91190F09CC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en-US" altLang="zh-CN"/>
              <a:t>Spring </a:t>
            </a:r>
            <a:r>
              <a:rPr lang="zh-CN" altLang="en-US"/>
              <a:t>提供的一个参数校验框架</a:t>
            </a:r>
            <a:r>
              <a:rPr lang="en-US" altLang="zh-CN"/>
              <a:t>,</a:t>
            </a:r>
            <a:r>
              <a:rPr lang="zh-CN" altLang="en-US"/>
              <a:t>使用预定义的注解完成参数校验</a:t>
            </a:r>
          </a:p>
        </p:txBody>
      </p:sp>
    </p:spTree>
    <p:extLst>
      <p:ext uri="{BB962C8B-B14F-4D97-AF65-F5344CB8AC3E}">
        <p14:creationId xmlns:p14="http://schemas.microsoft.com/office/powerpoint/2010/main" val="195053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>
            <a:extLst>
              <a:ext uri="{FF2B5EF4-FFF2-40B4-BE49-F238E27FC236}">
                <a16:creationId xmlns:a16="http://schemas.microsoft.com/office/drawing/2014/main" id="{E8464E35-74B6-181D-40ED-5C26B183F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Spring Validation, </a:t>
            </a:r>
            <a:r>
              <a:rPr lang="zh-CN" altLang="en-US"/>
              <a:t>对注册接口的参数进行合法性校验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920BD8-B47A-1C18-BC84-D2F61A98F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796" y="1747173"/>
            <a:ext cx="5295240" cy="126388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Spring Validation </a:t>
            </a:r>
            <a:r>
              <a:rPr lang="zh-CN" altLang="en-US"/>
              <a:t>起步依赖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在参数前面添加</a:t>
            </a:r>
            <a:r>
              <a:rPr lang="en-US" altLang="zh-CN"/>
              <a:t>@Pattern</a:t>
            </a:r>
            <a:r>
              <a:rPr lang="zh-CN" altLang="en-US"/>
              <a:t>注解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Controller</a:t>
            </a:r>
            <a:r>
              <a:rPr lang="zh-CN" altLang="en-US"/>
              <a:t>类上添加</a:t>
            </a:r>
            <a:r>
              <a:rPr lang="en-US" altLang="zh-CN"/>
              <a:t>@Validated</a:t>
            </a:r>
            <a:r>
              <a:rPr lang="zh-CN" altLang="en-US"/>
              <a:t>注解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86E1B1B-9DC9-05A6-3A9E-AA0F9CE7EEA0}"/>
              </a:ext>
            </a:extLst>
          </p:cNvPr>
          <p:cNvGrpSpPr/>
          <p:nvPr/>
        </p:nvGrpSpPr>
        <p:grpSpPr>
          <a:xfrm>
            <a:off x="1549400" y="3133706"/>
            <a:ext cx="5638800" cy="1085850"/>
            <a:chOff x="1549400" y="3133706"/>
            <a:chExt cx="5638800" cy="10858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FB1-CD93-44EB-493A-CFC37493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400" y="3133706"/>
              <a:ext cx="5638800" cy="1085850"/>
            </a:xfrm>
            <a:prstGeom prst="roundRect">
              <a:avLst>
                <a:gd name="adj" fmla="val 2233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9FDFB7-1515-56CE-53BE-EA38D769CF5C}"/>
                </a:ext>
              </a:extLst>
            </p:cNvPr>
            <p:cNvSpPr txBox="1"/>
            <p:nvPr/>
          </p:nvSpPr>
          <p:spPr>
            <a:xfrm>
              <a:off x="2743200" y="31337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C00000"/>
                  </a:solidFill>
                  <a:ea typeface="阿里巴巴普惠体" panose="00020600040101010101"/>
                </a:rPr>
                <a:t>①</a:t>
              </a:r>
              <a:endParaRPr lang="zh-CN" altLang="en-US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EC2E22-FE25-2532-DC6C-83A672C7753F}"/>
              </a:ext>
            </a:extLst>
          </p:cNvPr>
          <p:cNvGrpSpPr/>
          <p:nvPr/>
        </p:nvGrpSpPr>
        <p:grpSpPr>
          <a:xfrm>
            <a:off x="3158698" y="4036957"/>
            <a:ext cx="8591635" cy="1347843"/>
            <a:chOff x="3158698" y="4036957"/>
            <a:chExt cx="8591635" cy="134784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FB0BA5-CBA2-3A6F-F299-2977E0A4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8698" y="4036957"/>
              <a:ext cx="8591635" cy="1347843"/>
            </a:xfrm>
            <a:prstGeom prst="roundRect">
              <a:avLst>
                <a:gd name="adj" fmla="val 2233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BED68F-B75D-AD4B-D67C-0706AB9BC0C1}"/>
                </a:ext>
              </a:extLst>
            </p:cNvPr>
            <p:cNvSpPr txBox="1"/>
            <p:nvPr/>
          </p:nvSpPr>
          <p:spPr>
            <a:xfrm>
              <a:off x="6990080" y="473456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>
                  <a:solidFill>
                    <a:srgbClr val="C00000"/>
                  </a:solidFill>
                  <a:latin typeface="+mn-lt"/>
                  <a:ea typeface="+mn-ea"/>
                </a:rPr>
                <a:t>②</a:t>
              </a:r>
              <a:endParaRPr lang="zh-CN" altLang="en-US" sz="20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3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参数校验失败异常处理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E2F0A-66D3-E41A-84A1-5FAFBB4F9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08" y="1818250"/>
            <a:ext cx="9105900" cy="2295525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964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249" y="1605280"/>
            <a:ext cx="5760538" cy="2255520"/>
          </a:xfrm>
        </p:spPr>
        <p:txBody>
          <a:bodyPr/>
          <a:lstStyle/>
          <a:p>
            <a:pPr lvl="1"/>
            <a:endParaRPr lang="en-US" altLang="zh-CN"/>
          </a:p>
          <a:p>
            <a:r>
              <a:rPr lang="en-US" altLang="zh-CN"/>
              <a:t>Spring Validation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2766821-8873-A5DD-8E92-1BA2B5C1B895}"/>
              </a:ext>
            </a:extLst>
          </p:cNvPr>
          <p:cNvSpPr/>
          <p:nvPr/>
        </p:nvSpPr>
        <p:spPr>
          <a:xfrm>
            <a:off x="5718797" y="3272879"/>
            <a:ext cx="5142243" cy="1634401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validation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坐标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在参数上添加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@Pattern</a:t>
            </a: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指定校验规则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类上添加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@Validated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在全局异常处理器中处理参数校验失败的异常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9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145">
            <a:extLst>
              <a:ext uri="{FF2B5EF4-FFF2-40B4-BE49-F238E27FC236}">
                <a16:creationId xmlns:a16="http://schemas.microsoft.com/office/drawing/2014/main" id="{4F15B73F-7B1D-0BD2-C5B0-182633BB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47" y="2441011"/>
            <a:ext cx="1438155" cy="1132840"/>
          </a:xfrm>
          <a:prstGeom prst="rect">
            <a:avLst/>
          </a:prstGeom>
        </p:spPr>
      </p:pic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15A57522-8BDF-C04C-9959-12CBAC615EC3}"/>
              </a:ext>
            </a:extLst>
          </p:cNvPr>
          <p:cNvGrpSpPr/>
          <p:nvPr/>
        </p:nvGrpSpPr>
        <p:grpSpPr>
          <a:xfrm>
            <a:off x="3666717" y="3050393"/>
            <a:ext cx="2971800" cy="2688850"/>
            <a:chOff x="4957037" y="3212953"/>
            <a:chExt cx="2971800" cy="26888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7904D9C-BBFE-AA1C-6856-8EED81158A3C}"/>
                </a:ext>
              </a:extLst>
            </p:cNvPr>
            <p:cNvGrpSpPr/>
            <p:nvPr/>
          </p:nvGrpSpPr>
          <p:grpSpPr>
            <a:xfrm>
              <a:off x="4957037" y="3212953"/>
              <a:ext cx="2971800" cy="2688850"/>
              <a:chOff x="4961483" y="3213002"/>
              <a:chExt cx="2971800" cy="2688850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828E02D3-5B69-2163-89B9-F01E2B70C33D}"/>
                  </a:ext>
                </a:extLst>
              </p:cNvPr>
              <p:cNvSpPr/>
              <p:nvPr/>
            </p:nvSpPr>
            <p:spPr>
              <a:xfrm>
                <a:off x="4961483" y="3213002"/>
                <a:ext cx="2971800" cy="2688850"/>
              </a:xfrm>
              <a:prstGeom prst="roundRect">
                <a:avLst>
                  <a:gd name="adj" fmla="val 673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Bullet1">
                <a:extLst>
                  <a:ext uri="{FF2B5EF4-FFF2-40B4-BE49-F238E27FC236}">
                    <a16:creationId xmlns:a16="http://schemas.microsoft.com/office/drawing/2014/main" id="{95D886DF-D01F-43D9-FF86-AD7DADE2C9D6}"/>
                  </a:ext>
                </a:extLst>
              </p:cNvPr>
              <p:cNvSpPr txBox="1"/>
              <p:nvPr/>
            </p:nvSpPr>
            <p:spPr>
              <a:xfrm>
                <a:off x="5059867" y="3213002"/>
                <a:ext cx="654110" cy="400391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kumimoji="0" lang="en-US" altLang="zh-CN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阿里巴巴普惠体" panose="00020600040101010101"/>
                </a:endParaRPr>
              </a:p>
            </p:txBody>
          </p:sp>
        </p:grpSp>
        <p:sp>
          <p:nvSpPr>
            <p:cNvPr id="150" name="矩形: 对角圆角 149">
              <a:extLst>
                <a:ext uri="{FF2B5EF4-FFF2-40B4-BE49-F238E27FC236}">
                  <a16:creationId xmlns:a16="http://schemas.microsoft.com/office/drawing/2014/main" id="{04379236-1E59-48E9-3C3D-0C7107D103A8}"/>
                </a:ext>
              </a:extLst>
            </p:cNvPr>
            <p:cNvSpPr/>
            <p:nvPr/>
          </p:nvSpPr>
          <p:spPr>
            <a:xfrm>
              <a:off x="4961483" y="3213002"/>
              <a:ext cx="1049780" cy="34279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>
                  <a:solidFill>
                    <a:srgbClr val="FFFFFF"/>
                  </a:solidFill>
                  <a:ea typeface="阿里巴巴普惠体" panose="00020600040101010101"/>
                </a:rPr>
                <a:t>后台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" panose="00020600040101010101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6C59CE63-839A-152A-8442-71AFF5E6E3BD}"/>
              </a:ext>
            </a:extLst>
          </p:cNvPr>
          <p:cNvGrpSpPr/>
          <p:nvPr/>
        </p:nvGrpSpPr>
        <p:grpSpPr>
          <a:xfrm>
            <a:off x="6901240" y="3060700"/>
            <a:ext cx="2971800" cy="2688850"/>
            <a:chOff x="8191560" y="3223260"/>
            <a:chExt cx="2971800" cy="2688850"/>
          </a:xfrm>
        </p:grpSpPr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803F066F-A9F2-B683-9297-D906CE5DB241}"/>
                </a:ext>
              </a:extLst>
            </p:cNvPr>
            <p:cNvSpPr/>
            <p:nvPr/>
          </p:nvSpPr>
          <p:spPr>
            <a:xfrm>
              <a:off x="8191560" y="3223260"/>
              <a:ext cx="2971800" cy="2688850"/>
            </a:xfrm>
            <a:prstGeom prst="roundRect">
              <a:avLst>
                <a:gd name="adj" fmla="val 7869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 defTabSz="913765"/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151" name="矩形: 对角圆角 150">
              <a:extLst>
                <a:ext uri="{FF2B5EF4-FFF2-40B4-BE49-F238E27FC236}">
                  <a16:creationId xmlns:a16="http://schemas.microsoft.com/office/drawing/2014/main" id="{0750E0DD-AE52-487C-00C5-65D77820D11D}"/>
                </a:ext>
              </a:extLst>
            </p:cNvPr>
            <p:cNvSpPr/>
            <p:nvPr/>
          </p:nvSpPr>
          <p:spPr>
            <a:xfrm>
              <a:off x="8200573" y="3224874"/>
              <a:ext cx="1049780" cy="34279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阿里巴巴普惠体" panose="00020600040101010101"/>
                </a:rPr>
                <a:t>前端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" panose="00020600040101010101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为什么学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DFB72585-7BF6-BA76-5680-D9B88F627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796" y="1561976"/>
            <a:ext cx="5295240" cy="126388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/>
              <a:t>市场需求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知识整合</a:t>
            </a:r>
          </a:p>
        </p:txBody>
      </p:sp>
      <p:sp>
        <p:nvSpPr>
          <p:cNvPr id="148" name="Text1">
            <a:extLst>
              <a:ext uri="{FF2B5EF4-FFF2-40B4-BE49-F238E27FC236}">
                <a16:creationId xmlns:a16="http://schemas.microsoft.com/office/drawing/2014/main" id="{A0525DE8-1149-CE40-6E6C-974CD1D28D22}"/>
              </a:ext>
            </a:extLst>
          </p:cNvPr>
          <p:cNvSpPr/>
          <p:nvPr/>
        </p:nvSpPr>
        <p:spPr bwMode="auto">
          <a:xfrm>
            <a:off x="3992936" y="3616960"/>
            <a:ext cx="2253560" cy="167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Validation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Mybatis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Redis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Junit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项目部署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49" name="Text2">
            <a:extLst>
              <a:ext uri="{FF2B5EF4-FFF2-40B4-BE49-F238E27FC236}">
                <a16:creationId xmlns:a16="http://schemas.microsoft.com/office/drawing/2014/main" id="{9984F732-959C-6FD2-D4F3-9B2469A3341E}"/>
              </a:ext>
            </a:extLst>
          </p:cNvPr>
          <p:cNvSpPr/>
          <p:nvPr/>
        </p:nvSpPr>
        <p:spPr bwMode="auto">
          <a:xfrm>
            <a:off x="7161146" y="3616960"/>
            <a:ext cx="2253561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Vite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Router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Pina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</a:rPr>
              <a:t>Element-Plus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71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注册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获取用户详细信息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更新用户基本信息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更新用户头像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更新用户密码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6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6DAE5-7BF5-7E5C-B6F9-A906D504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55" y="1679257"/>
            <a:ext cx="4772025" cy="37433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0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@PostMapping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“/login”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 login(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@Pattern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(regexp = 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“^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\\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S{5,16}$”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username,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@Pattern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(regexp = 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“^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\\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S{5,16}$”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password){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//</a:t>
              </a:r>
              <a:r>
                <a:rPr lang="zh-CN" altLang="en-US" sz="1200">
                  <a:solidFill>
                    <a:srgbClr val="000000"/>
                  </a:solidFill>
                  <a:effectLst/>
                  <a:latin typeface="JetBrains Mono"/>
                </a:rPr>
                <a:t>根据用户名查询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User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//</a:t>
              </a:r>
              <a:r>
                <a:rPr lang="zh-CN" altLang="en-US" sz="1200">
                  <a:solidFill>
                    <a:srgbClr val="000000"/>
                  </a:solidFill>
                  <a:effectLst/>
                  <a:latin typeface="JetBrains Mono"/>
                </a:rPr>
                <a:t>判断是否查询到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//</a:t>
              </a:r>
              <a:r>
                <a:rPr lang="zh-CN" altLang="en-US" sz="1200">
                  <a:solidFill>
                    <a:srgbClr val="000000"/>
                  </a:solidFill>
                  <a:effectLst/>
                  <a:latin typeface="JetBrains Mono"/>
                </a:rPr>
                <a:t>判断密码是否正确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//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根据用户名查询用户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public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User findByUsername(String username)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</a:b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查询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select </a:t>
              </a:r>
              <a:r>
                <a:rPr kumimoji="0" lang="en-US" altLang="zh-CN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* 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from user where 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660E7A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username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=?;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9524E6-B1A4-FA34-5125-83EF911C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989" y="1519421"/>
            <a:ext cx="1870544" cy="146731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2" name="iconfont-1142-850429">
            <a:extLst>
              <a:ext uri="{FF2B5EF4-FFF2-40B4-BE49-F238E27FC236}">
                <a16:creationId xmlns:a16="http://schemas.microsoft.com/office/drawing/2014/main" id="{6B66EC22-7250-5297-77FB-5DE1A5864310}"/>
              </a:ext>
            </a:extLst>
          </p:cNvPr>
          <p:cNvSpPr/>
          <p:nvPr/>
        </p:nvSpPr>
        <p:spPr>
          <a:xfrm>
            <a:off x="9134719" y="3566420"/>
            <a:ext cx="609685" cy="609685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confont-1142-850429">
            <a:extLst>
              <a:ext uri="{FF2B5EF4-FFF2-40B4-BE49-F238E27FC236}">
                <a16:creationId xmlns:a16="http://schemas.microsoft.com/office/drawing/2014/main" id="{7E1521BB-770E-B38F-B588-87DC3E539298}"/>
              </a:ext>
            </a:extLst>
          </p:cNvPr>
          <p:cNvSpPr/>
          <p:nvPr/>
        </p:nvSpPr>
        <p:spPr>
          <a:xfrm>
            <a:off x="9134719" y="5285526"/>
            <a:ext cx="609685" cy="609685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49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1729154" y="1702302"/>
            <a:ext cx="4366846" cy="265633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3003018" y="212213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311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stCxn id="25" idx="3"/>
            <a:endCxn id="18" idx="2"/>
          </p:cNvCxnSpPr>
          <p:nvPr/>
        </p:nvCxnSpPr>
        <p:spPr>
          <a:xfrm flipV="1">
            <a:off x="2404383" y="3443586"/>
            <a:ext cx="5245858" cy="1047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404383" y="4490639"/>
            <a:ext cx="5245856" cy="731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CB2F5F1-2E77-E9FD-4D55-3AE48459E872}"/>
              </a:ext>
            </a:extLst>
          </p:cNvPr>
          <p:cNvSpPr txBox="1"/>
          <p:nvPr/>
        </p:nvSpPr>
        <p:spPr>
          <a:xfrm>
            <a:off x="1180103" y="1617748"/>
            <a:ext cx="3722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在未登录的情况下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可以访问到其他资源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7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repeatCount="5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CB2F5F1-2E77-E9FD-4D55-3AE48459E872}"/>
              </a:ext>
            </a:extLst>
          </p:cNvPr>
          <p:cNvSpPr txBox="1"/>
          <p:nvPr/>
        </p:nvSpPr>
        <p:spPr>
          <a:xfrm>
            <a:off x="1180103" y="1617748"/>
            <a:ext cx="3722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在未登录的情况下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可以访问到其他资源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7FCE3C-E387-8F73-ED32-6BA6046B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872" y="3107816"/>
            <a:ext cx="490591" cy="608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249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0371 L -0.56601 0.1395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06" y="678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>
            <a:off x="2404383" y="4713523"/>
            <a:ext cx="5245856" cy="731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CB2F5F1-2E77-E9FD-4D55-3AE48459E872}"/>
              </a:ext>
            </a:extLst>
          </p:cNvPr>
          <p:cNvSpPr txBox="1"/>
          <p:nvPr/>
        </p:nvSpPr>
        <p:spPr>
          <a:xfrm>
            <a:off x="1180103" y="1617748"/>
            <a:ext cx="3722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在未登录的情况下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可以访问到其他资源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7FCE3C-E387-8F73-ED32-6BA6046B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92" y="4063030"/>
            <a:ext cx="490591" cy="6085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EB566B-74DA-5D42-F5EE-CA67060C39D0}"/>
              </a:ext>
            </a:extLst>
          </p:cNvPr>
          <p:cNvSpPr txBox="1"/>
          <p:nvPr/>
        </p:nvSpPr>
        <p:spPr>
          <a:xfrm>
            <a:off x="1180103" y="5855293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+mn-ea"/>
              </a:rPr>
              <a:t>令牌就是一段字符串</a:t>
            </a:r>
            <a:endParaRPr lang="zh-CN" altLang="en-US" sz="1600" dirty="0">
              <a:solidFill>
                <a:srgbClr val="C0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64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5794 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91" y="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CB2F5F1-2E77-E9FD-4D55-3AE48459E872}"/>
              </a:ext>
            </a:extLst>
          </p:cNvPr>
          <p:cNvSpPr txBox="1"/>
          <p:nvPr/>
        </p:nvSpPr>
        <p:spPr>
          <a:xfrm>
            <a:off x="1180103" y="16177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令牌就是一段字符串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7B2E6822-15D1-43CB-0B20-4AEE3ADD7A9E}"/>
              </a:ext>
            </a:extLst>
          </p:cNvPr>
          <p:cNvSpPr/>
          <p:nvPr/>
        </p:nvSpPr>
        <p:spPr>
          <a:xfrm>
            <a:off x="1180103" y="2054628"/>
            <a:ext cx="10412457" cy="932412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marL="285750" marR="0" lvl="0" indent="-28575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srgbClr val="4E4C4B"/>
                </a:solidFill>
                <a:latin typeface="+mn-ea"/>
              </a:rPr>
              <a:t>承载业务数据</a:t>
            </a:r>
            <a:r>
              <a:rPr lang="en-US" altLang="zh-CN" sz="1400">
                <a:solidFill>
                  <a:srgbClr val="4E4C4B"/>
                </a:solidFill>
                <a:latin typeface="+mn-ea"/>
              </a:rPr>
              <a:t>, </a:t>
            </a:r>
            <a:r>
              <a:rPr lang="zh-CN" altLang="en-US" sz="1400">
                <a:solidFill>
                  <a:srgbClr val="4E4C4B"/>
                </a:solidFill>
                <a:latin typeface="+mn-ea"/>
              </a:rPr>
              <a:t>减少后续请求查询数据库的次数</a:t>
            </a:r>
            <a:endParaRPr lang="en-US" altLang="zh-CN" sz="1400">
              <a:solidFill>
                <a:srgbClr val="4E4C4B"/>
              </a:solidFill>
              <a:latin typeface="+mn-ea"/>
            </a:endParaRPr>
          </a:p>
          <a:p>
            <a:pPr marL="285750" marR="0" lvl="0" indent="-28575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srgbClr val="4E4C4B"/>
                </a:solidFill>
                <a:latin typeface="+mn-ea"/>
              </a:rPr>
              <a:t>防篡改</a:t>
            </a:r>
            <a:r>
              <a:rPr lang="en-US" altLang="zh-CN" sz="1400">
                <a:solidFill>
                  <a:srgbClr val="4E4C4B"/>
                </a:solidFill>
                <a:latin typeface="+mn-ea"/>
              </a:rPr>
              <a:t>,</a:t>
            </a:r>
            <a:r>
              <a:rPr lang="zh-CN" altLang="en-US" sz="1400">
                <a:solidFill>
                  <a:srgbClr val="4E4C4B"/>
                </a:solidFill>
                <a:latin typeface="+mn-ea"/>
              </a:rPr>
              <a:t> 保证信息的合法性和有效性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06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C400144E-A14C-2938-B3D6-BF5C6A324D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9200" y="1519422"/>
            <a:ext cx="10698800" cy="9799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JWT-</a:t>
            </a:r>
            <a:r>
              <a:rPr lang="zh-CN" altLang="en-US"/>
              <a:t>概述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JWT-</a:t>
            </a:r>
            <a:r>
              <a:rPr lang="zh-CN" altLang="en-US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9592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概述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EF98EA-FE2C-10DD-792F-A1B93307FBC9}"/>
              </a:ext>
            </a:extLst>
          </p:cNvPr>
          <p:cNvGrpSpPr/>
          <p:nvPr/>
        </p:nvGrpSpPr>
        <p:grpSpPr>
          <a:xfrm>
            <a:off x="775060" y="1645193"/>
            <a:ext cx="10807339" cy="2861848"/>
            <a:chOff x="706480" y="1614713"/>
            <a:chExt cx="10807339" cy="2861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2F5C22D-509F-FFC6-1997-0C7BD564307B}"/>
                </a:ext>
              </a:extLst>
            </p:cNvPr>
            <p:cNvGrpSpPr/>
            <p:nvPr/>
          </p:nvGrpSpPr>
          <p:grpSpPr>
            <a:xfrm>
              <a:off x="706480" y="1614713"/>
              <a:ext cx="10807339" cy="2861848"/>
              <a:chOff x="806778" y="1685854"/>
              <a:chExt cx="10720093" cy="2861848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A41DF61-FE2D-6150-E46D-C08DC81683C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720093" cy="2861847"/>
              </a:xfrm>
              <a:prstGeom prst="roundRect">
                <a:avLst>
                  <a:gd name="adj" fmla="val 5609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396000" rIns="72000" bIns="3600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全称：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SON 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eb 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oken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（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3"/>
                  </a:rPr>
                  <a:t>https://jwt.io/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</a:t>
                </a:r>
                <a:endPara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定义了一种简洁的、自包含的格式，用于通信双方以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json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数据格式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安全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的传输信息。</a:t>
                </a:r>
                <a:endPara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组成：</a:t>
                </a:r>
                <a:endPara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第一部分：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Header(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头）， 记录令牌类型、签名算法等。 例如：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{"alg":"HS256","type":"JWT"}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第二部分：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Payload(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有效载荷），携带一些自定义信息、默认信息等。 例如：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{"id":"1","username":"Tom"}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第三部分：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Signature(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签名），防止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Token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被篡改、确保安全性。将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header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payload</a:t>
                </a:r>
                <a:r>
                  <a: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，并加入指定秘钥，通过指定签名算法计算而来。</a:t>
                </a:r>
                <a:endPara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08377809-1DF8-A384-5623-B458931E0584}"/>
                  </a:ext>
                </a:extLst>
              </p:cNvPr>
              <p:cNvSpPr/>
              <p:nvPr/>
            </p:nvSpPr>
            <p:spPr>
              <a:xfrm>
                <a:off x="806779" y="1685854"/>
                <a:ext cx="1205232" cy="408745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简介</a:t>
                </a:r>
                <a:endPara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pic>
          <p:nvPicPr>
            <p:cNvPr id="12" name="图形 11" descr="雇员徽章 轮廓">
              <a:extLst>
                <a:ext uri="{FF2B5EF4-FFF2-40B4-BE49-F238E27FC236}">
                  <a16:creationId xmlns:a16="http://schemas.microsoft.com/office/drawing/2014/main" id="{33C19ADC-F64B-3622-3373-B57CE609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4442" y="1627310"/>
              <a:ext cx="338222" cy="338222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42DF4AC-7E06-D1D9-A3DB-48E47514339B}"/>
              </a:ext>
            </a:extLst>
          </p:cNvPr>
          <p:cNvSpPr txBox="1"/>
          <p:nvPr/>
        </p:nvSpPr>
        <p:spPr>
          <a:xfrm>
            <a:off x="710880" y="5336289"/>
            <a:ext cx="10698800" cy="43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AE78D6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</a:p>
        </p:txBody>
      </p:sp>
      <p:sp>
        <p:nvSpPr>
          <p:cNvPr id="50" name="右大括号 49">
            <a:extLst>
              <a:ext uri="{FF2B5EF4-FFF2-40B4-BE49-F238E27FC236}">
                <a16:creationId xmlns:a16="http://schemas.microsoft.com/office/drawing/2014/main" id="{D0B25D21-174E-3CA9-EBA5-41D37534B7A2}"/>
              </a:ext>
            </a:extLst>
          </p:cNvPr>
          <p:cNvSpPr/>
          <p:nvPr/>
        </p:nvSpPr>
        <p:spPr>
          <a:xfrm rot="16200000">
            <a:off x="2006656" y="4041729"/>
            <a:ext cx="284371" cy="2733042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1" name="右大括号 50">
            <a:extLst>
              <a:ext uri="{FF2B5EF4-FFF2-40B4-BE49-F238E27FC236}">
                <a16:creationId xmlns:a16="http://schemas.microsoft.com/office/drawing/2014/main" id="{8744E667-C7D0-B82E-8434-325075E38514}"/>
              </a:ext>
            </a:extLst>
          </p:cNvPr>
          <p:cNvSpPr/>
          <p:nvPr/>
        </p:nvSpPr>
        <p:spPr>
          <a:xfrm rot="16200000">
            <a:off x="6228297" y="2665210"/>
            <a:ext cx="284372" cy="5486079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AE7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2" name="右大括号 51">
            <a:extLst>
              <a:ext uri="{FF2B5EF4-FFF2-40B4-BE49-F238E27FC236}">
                <a16:creationId xmlns:a16="http://schemas.microsoft.com/office/drawing/2014/main" id="{4EC14CE9-8F57-3362-56C7-FE515934FAF7}"/>
              </a:ext>
            </a:extLst>
          </p:cNvPr>
          <p:cNvSpPr/>
          <p:nvPr/>
        </p:nvSpPr>
        <p:spPr>
          <a:xfrm rot="16200000">
            <a:off x="10119576" y="4372090"/>
            <a:ext cx="284373" cy="2072317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6E75924-40C5-96F3-CFD9-C1589208E826}"/>
              </a:ext>
            </a:extLst>
          </p:cNvPr>
          <p:cNvSpPr txBox="1"/>
          <p:nvPr/>
        </p:nvSpPr>
        <p:spPr>
          <a:xfrm>
            <a:off x="906780" y="5059808"/>
            <a:ext cx="273304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{"alg":"HMAC256","type":"JWT"}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40C1A6B-F99A-D02B-9D7F-6936243C44C8}"/>
              </a:ext>
            </a:extLst>
          </p:cNvPr>
          <p:cNvSpPr txBox="1"/>
          <p:nvPr/>
        </p:nvSpPr>
        <p:spPr>
          <a:xfrm>
            <a:off x="4957054" y="5059808"/>
            <a:ext cx="2826857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AE78D6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{"id":"1","username":"Tom"}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E279639-A62B-6E2F-559F-18354D861E24}"/>
              </a:ext>
            </a:extLst>
          </p:cNvPr>
          <p:cNvSpPr txBox="1"/>
          <p:nvPr/>
        </p:nvSpPr>
        <p:spPr>
          <a:xfrm>
            <a:off x="8971282" y="5059808"/>
            <a:ext cx="273304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数字签名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(header.payload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secret)</a:t>
            </a:r>
          </a:p>
        </p:txBody>
      </p:sp>
      <p:sp>
        <p:nvSpPr>
          <p:cNvPr id="63" name="矩形: 对角圆角 62">
            <a:extLst>
              <a:ext uri="{FF2B5EF4-FFF2-40B4-BE49-F238E27FC236}">
                <a16:creationId xmlns:a16="http://schemas.microsoft.com/office/drawing/2014/main" id="{DBC220AE-BEB1-EA58-EBA2-1E980869A8FC}"/>
              </a:ext>
            </a:extLst>
          </p:cNvPr>
          <p:cNvSpPr/>
          <p:nvPr/>
        </p:nvSpPr>
        <p:spPr>
          <a:xfrm>
            <a:off x="782320" y="6105713"/>
            <a:ext cx="10800079" cy="436402"/>
          </a:xfrm>
          <a:prstGeom prst="round2DiagRect">
            <a:avLst>
              <a:gd name="adj1" fmla="val 3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Base64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是一种基于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64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个可打印字符（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A-Z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a-z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0-9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 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）来表示二进制数据的编码方式。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4276B9C0-6097-7013-F3AC-E5246963D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" y="3090028"/>
            <a:ext cx="10391140" cy="5952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FEF0C0-5D47-CDC5-6576-C32DC3855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120" y="3685310"/>
            <a:ext cx="10391140" cy="4063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5BEA8F-5C2A-1FFC-C0D0-2025A37A2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133" y="4055021"/>
            <a:ext cx="10391140" cy="406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4D9B17-05A9-208B-C561-6CB6B9D91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99" y="1586771"/>
            <a:ext cx="10969111" cy="4268997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08958C-870E-C9B6-6D0E-67E7C6BB86CD}"/>
              </a:ext>
            </a:extLst>
          </p:cNvPr>
          <p:cNvSpPr txBox="1"/>
          <p:nvPr/>
        </p:nvSpPr>
        <p:spPr>
          <a:xfrm>
            <a:off x="7350325" y="6062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提高适用性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CA3C0C-D8D6-8BA9-2661-01C86DBF137C}"/>
              </a:ext>
            </a:extLst>
          </p:cNvPr>
          <p:cNvSpPr txBox="1"/>
          <p:nvPr/>
        </p:nvSpPr>
        <p:spPr>
          <a:xfrm>
            <a:off x="8971282" y="359636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非敏感信息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02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0" grpId="0" animBg="1"/>
      <p:bldP spid="51" grpId="0" animBg="1"/>
      <p:bldP spid="52" grpId="0" animBg="1"/>
      <p:bldP spid="54" grpId="0"/>
      <p:bldP spid="56" grpId="0"/>
      <p:bldP spid="57" grpId="0"/>
      <p:bldP spid="63" grpId="0" animBg="1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需求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1F5C7E-7B0D-6000-2734-D35A1AED82B1}"/>
              </a:ext>
            </a:extLst>
          </p:cNvPr>
          <p:cNvSpPr txBox="1"/>
          <p:nvPr/>
        </p:nvSpPr>
        <p:spPr>
          <a:xfrm>
            <a:off x="8334354" y="2224824"/>
            <a:ext cx="2075028" cy="218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新增文章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获取文章详情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删除文章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文章列表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条件分页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)</a:t>
            </a: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14A4C7-8275-B6DF-213A-536D69CAB92F}"/>
              </a:ext>
            </a:extLst>
          </p:cNvPr>
          <p:cNvSpPr txBox="1"/>
          <p:nvPr/>
        </p:nvSpPr>
        <p:spPr>
          <a:xfrm>
            <a:off x="982462" y="2224824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注册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登录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获取用户详细信息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更新用户基本信息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更新用户头像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阿里巴巴普惠体" panose="00020600040101010101" pitchFamily="18" charset="-122"/>
              </a:rPr>
              <a:t>更新用户密码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374BE1-3D2C-57FF-4F11-3B4B3BFF627A}"/>
              </a:ext>
            </a:extLst>
          </p:cNvPr>
          <p:cNvSpPr txBox="1"/>
          <p:nvPr/>
        </p:nvSpPr>
        <p:spPr>
          <a:xfrm>
            <a:off x="4659766" y="2224824"/>
            <a:ext cx="1911927" cy="218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文章分类列表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新增文章分类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获取文章分类详情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删除文章分类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EF3EBD-C5D8-C1F1-6909-6FE8690AF134}"/>
              </a:ext>
            </a:extLst>
          </p:cNvPr>
          <p:cNvGrpSpPr/>
          <p:nvPr/>
        </p:nvGrpSpPr>
        <p:grpSpPr>
          <a:xfrm>
            <a:off x="874713" y="5234635"/>
            <a:ext cx="3052838" cy="486507"/>
            <a:chOff x="874713" y="5234635"/>
            <a:chExt cx="3052838" cy="48650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793E33C-D4F9-8137-C26A-BD6256F54196}"/>
                </a:ext>
              </a:extLst>
            </p:cNvPr>
            <p:cNvSpPr/>
            <p:nvPr/>
          </p:nvSpPr>
          <p:spPr>
            <a:xfrm>
              <a:off x="874713" y="5259284"/>
              <a:ext cx="3052838" cy="461858"/>
            </a:xfrm>
            <a:prstGeom prst="roundRect">
              <a:avLst>
                <a:gd name="adj" fmla="val 3595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71501A5-29A6-84EF-2BAA-A59925C274CF}"/>
                </a:ext>
              </a:extLst>
            </p:cNvPr>
            <p:cNvSpPr txBox="1"/>
            <p:nvPr/>
          </p:nvSpPr>
          <p:spPr>
            <a:xfrm>
              <a:off x="982462" y="5234635"/>
              <a:ext cx="1911927" cy="46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lvl="1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阿里巴巴普惠体" panose="00020600040101010101" pitchFamily="18" charset="-122"/>
                </a:rPr>
                <a:t>文件上传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DFF32E-061D-79E3-DE30-DFB5ACD37F97}"/>
              </a:ext>
            </a:extLst>
          </p:cNvPr>
          <p:cNvGrpSpPr/>
          <p:nvPr/>
        </p:nvGrpSpPr>
        <p:grpSpPr>
          <a:xfrm>
            <a:off x="874713" y="1806656"/>
            <a:ext cx="3052838" cy="3034462"/>
            <a:chOff x="874713" y="1806656"/>
            <a:chExt cx="3052838" cy="303446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801DB4D-23B1-B208-6F61-C71BC06336EF}"/>
                </a:ext>
              </a:extLst>
            </p:cNvPr>
            <p:cNvSpPr/>
            <p:nvPr/>
          </p:nvSpPr>
          <p:spPr>
            <a:xfrm>
              <a:off x="874713" y="1806656"/>
              <a:ext cx="3052838" cy="3034462"/>
            </a:xfrm>
            <a:prstGeom prst="roundRect">
              <a:avLst>
                <a:gd name="adj" fmla="val 3595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5738983-61ED-2E3F-618C-CF337FF39554}"/>
                </a:ext>
              </a:extLst>
            </p:cNvPr>
            <p:cNvGrpSpPr/>
            <p:nvPr/>
          </p:nvGrpSpPr>
          <p:grpSpPr>
            <a:xfrm>
              <a:off x="874713" y="1806657"/>
              <a:ext cx="1274938" cy="325306"/>
              <a:chOff x="874713" y="1806657"/>
              <a:chExt cx="1274938" cy="325306"/>
            </a:xfrm>
          </p:grpSpPr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9A8D4C1C-91C9-E8EA-A2C3-25ABC8D715AE}"/>
                  </a:ext>
                </a:extLst>
              </p:cNvPr>
              <p:cNvSpPr/>
              <p:nvPr/>
            </p:nvSpPr>
            <p:spPr>
              <a:xfrm>
                <a:off x="874713" y="1806657"/>
                <a:ext cx="1274938" cy="32530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用户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2" name="user-group_74577">
                <a:extLst>
                  <a:ext uri="{FF2B5EF4-FFF2-40B4-BE49-F238E27FC236}">
                    <a16:creationId xmlns:a16="http://schemas.microsoft.com/office/drawing/2014/main" id="{64280DAC-41AC-D238-B2BB-85DBE29D011D}"/>
                  </a:ext>
                </a:extLst>
              </p:cNvPr>
              <p:cNvSpPr/>
              <p:nvPr/>
            </p:nvSpPr>
            <p:spPr>
              <a:xfrm>
                <a:off x="982462" y="1845678"/>
                <a:ext cx="272414" cy="231201"/>
              </a:xfrm>
              <a:custGeom>
                <a:avLst/>
                <a:gdLst>
                  <a:gd name="connsiteX0" fmla="*/ 246732 w 607286"/>
                  <a:gd name="connsiteY0" fmla="*/ 261798 h 515410"/>
                  <a:gd name="connsiteX1" fmla="*/ 303643 w 607286"/>
                  <a:gd name="connsiteY1" fmla="*/ 283469 h 515410"/>
                  <a:gd name="connsiteX2" fmla="*/ 360554 w 607286"/>
                  <a:gd name="connsiteY2" fmla="*/ 261798 h 515410"/>
                  <a:gd name="connsiteX3" fmla="*/ 499721 w 607286"/>
                  <a:gd name="connsiteY3" fmla="*/ 439385 h 515410"/>
                  <a:gd name="connsiteX4" fmla="*/ 499956 w 607286"/>
                  <a:gd name="connsiteY4" fmla="*/ 447819 h 515410"/>
                  <a:gd name="connsiteX5" fmla="*/ 499956 w 607286"/>
                  <a:gd name="connsiteY5" fmla="*/ 457308 h 515410"/>
                  <a:gd name="connsiteX6" fmla="*/ 303643 w 607286"/>
                  <a:gd name="connsiteY6" fmla="*/ 515410 h 515410"/>
                  <a:gd name="connsiteX7" fmla="*/ 107330 w 607286"/>
                  <a:gd name="connsiteY7" fmla="*/ 457308 h 515410"/>
                  <a:gd name="connsiteX8" fmla="*/ 107330 w 607286"/>
                  <a:gd name="connsiteY8" fmla="*/ 444539 h 515410"/>
                  <a:gd name="connsiteX9" fmla="*/ 107682 w 607286"/>
                  <a:gd name="connsiteY9" fmla="*/ 435519 h 515410"/>
                  <a:gd name="connsiteX10" fmla="*/ 246732 w 607286"/>
                  <a:gd name="connsiteY10" fmla="*/ 261798 h 515410"/>
                  <a:gd name="connsiteX11" fmla="*/ 494038 w 607286"/>
                  <a:gd name="connsiteY11" fmla="*/ 237453 h 515410"/>
                  <a:gd name="connsiteX12" fmla="*/ 607169 w 607286"/>
                  <a:gd name="connsiteY12" fmla="*/ 381785 h 515410"/>
                  <a:gd name="connsiteX13" fmla="*/ 607286 w 607286"/>
                  <a:gd name="connsiteY13" fmla="*/ 388580 h 515410"/>
                  <a:gd name="connsiteX14" fmla="*/ 607286 w 607286"/>
                  <a:gd name="connsiteY14" fmla="*/ 396312 h 515410"/>
                  <a:gd name="connsiteX15" fmla="*/ 527367 w 607286"/>
                  <a:gd name="connsiteY15" fmla="*/ 436730 h 515410"/>
                  <a:gd name="connsiteX16" fmla="*/ 496972 w 607286"/>
                  <a:gd name="connsiteY16" fmla="*/ 296029 h 515410"/>
                  <a:gd name="connsiteX17" fmla="*/ 443927 w 607286"/>
                  <a:gd name="connsiteY17" fmla="*/ 255026 h 515410"/>
                  <a:gd name="connsiteX18" fmla="*/ 447800 w 607286"/>
                  <a:gd name="connsiteY18" fmla="*/ 255143 h 515410"/>
                  <a:gd name="connsiteX19" fmla="*/ 494038 w 607286"/>
                  <a:gd name="connsiteY19" fmla="*/ 237453 h 515410"/>
                  <a:gd name="connsiteX20" fmla="*/ 113199 w 607286"/>
                  <a:gd name="connsiteY20" fmla="*/ 237453 h 515410"/>
                  <a:gd name="connsiteX21" fmla="*/ 159417 w 607286"/>
                  <a:gd name="connsiteY21" fmla="*/ 255143 h 515410"/>
                  <a:gd name="connsiteX22" fmla="*/ 163288 w 607286"/>
                  <a:gd name="connsiteY22" fmla="*/ 255026 h 515410"/>
                  <a:gd name="connsiteX23" fmla="*/ 110266 w 607286"/>
                  <a:gd name="connsiteY23" fmla="*/ 296029 h 515410"/>
                  <a:gd name="connsiteX24" fmla="*/ 79884 w 607286"/>
                  <a:gd name="connsiteY24" fmla="*/ 436730 h 515410"/>
                  <a:gd name="connsiteX25" fmla="*/ 0 w 607286"/>
                  <a:gd name="connsiteY25" fmla="*/ 396312 h 515410"/>
                  <a:gd name="connsiteX26" fmla="*/ 0 w 607286"/>
                  <a:gd name="connsiteY26" fmla="*/ 388580 h 515410"/>
                  <a:gd name="connsiteX27" fmla="*/ 235 w 607286"/>
                  <a:gd name="connsiteY27" fmla="*/ 381785 h 515410"/>
                  <a:gd name="connsiteX28" fmla="*/ 113199 w 607286"/>
                  <a:gd name="connsiteY28" fmla="*/ 237453 h 515410"/>
                  <a:gd name="connsiteX29" fmla="*/ 447940 w 607286"/>
                  <a:gd name="connsiteY29" fmla="*/ 24839 h 515410"/>
                  <a:gd name="connsiteX30" fmla="*/ 532275 w 607286"/>
                  <a:gd name="connsiteY30" fmla="*/ 127229 h 515410"/>
                  <a:gd name="connsiteX31" fmla="*/ 447940 w 607286"/>
                  <a:gd name="connsiteY31" fmla="*/ 229620 h 515410"/>
                  <a:gd name="connsiteX32" fmla="*/ 409350 w 607286"/>
                  <a:gd name="connsiteY32" fmla="*/ 218373 h 515410"/>
                  <a:gd name="connsiteX33" fmla="*/ 435272 w 607286"/>
                  <a:gd name="connsiteY33" fmla="*/ 126058 h 515410"/>
                  <a:gd name="connsiteX34" fmla="*/ 416388 w 607286"/>
                  <a:gd name="connsiteY34" fmla="*/ 28588 h 515410"/>
                  <a:gd name="connsiteX35" fmla="*/ 447940 w 607286"/>
                  <a:gd name="connsiteY35" fmla="*/ 24839 h 515410"/>
                  <a:gd name="connsiteX36" fmla="*/ 159441 w 607286"/>
                  <a:gd name="connsiteY36" fmla="*/ 24839 h 515410"/>
                  <a:gd name="connsiteX37" fmla="*/ 190894 w 607286"/>
                  <a:gd name="connsiteY37" fmla="*/ 28588 h 515410"/>
                  <a:gd name="connsiteX38" fmla="*/ 171999 w 607286"/>
                  <a:gd name="connsiteY38" fmla="*/ 126058 h 515410"/>
                  <a:gd name="connsiteX39" fmla="*/ 197936 w 607286"/>
                  <a:gd name="connsiteY39" fmla="*/ 218373 h 515410"/>
                  <a:gd name="connsiteX40" fmla="*/ 159441 w 607286"/>
                  <a:gd name="connsiteY40" fmla="*/ 229620 h 515410"/>
                  <a:gd name="connsiteX41" fmla="*/ 74940 w 607286"/>
                  <a:gd name="connsiteY41" fmla="*/ 127229 h 515410"/>
                  <a:gd name="connsiteX42" fmla="*/ 159441 w 607286"/>
                  <a:gd name="connsiteY42" fmla="*/ 24839 h 515410"/>
                  <a:gd name="connsiteX43" fmla="*/ 303643 w 607286"/>
                  <a:gd name="connsiteY43" fmla="*/ 0 h 515410"/>
                  <a:gd name="connsiteX44" fmla="*/ 407586 w 607286"/>
                  <a:gd name="connsiteY44" fmla="*/ 126030 h 515410"/>
                  <a:gd name="connsiteX45" fmla="*/ 303643 w 607286"/>
                  <a:gd name="connsiteY45" fmla="*/ 252060 h 515410"/>
                  <a:gd name="connsiteX46" fmla="*/ 199700 w 607286"/>
                  <a:gd name="connsiteY46" fmla="*/ 126030 h 515410"/>
                  <a:gd name="connsiteX47" fmla="*/ 303643 w 607286"/>
                  <a:gd name="connsiteY47" fmla="*/ 0 h 515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286" h="515410">
                    <a:moveTo>
                      <a:pt x="246732" y="261798"/>
                    </a:moveTo>
                    <a:cubicBezTo>
                      <a:pt x="246732" y="261798"/>
                      <a:pt x="263864" y="283469"/>
                      <a:pt x="303643" y="283469"/>
                    </a:cubicBezTo>
                    <a:cubicBezTo>
                      <a:pt x="343539" y="283469"/>
                      <a:pt x="360554" y="261798"/>
                      <a:pt x="360554" y="261798"/>
                    </a:cubicBezTo>
                    <a:cubicBezTo>
                      <a:pt x="482003" y="283586"/>
                      <a:pt x="497844" y="318143"/>
                      <a:pt x="499721" y="439385"/>
                    </a:cubicBezTo>
                    <a:cubicBezTo>
                      <a:pt x="499839" y="447233"/>
                      <a:pt x="499956" y="448522"/>
                      <a:pt x="499956" y="447819"/>
                    </a:cubicBezTo>
                    <a:cubicBezTo>
                      <a:pt x="499956" y="449928"/>
                      <a:pt x="499956" y="452973"/>
                      <a:pt x="499956" y="457308"/>
                    </a:cubicBezTo>
                    <a:cubicBezTo>
                      <a:pt x="499956" y="457308"/>
                      <a:pt x="471090" y="515410"/>
                      <a:pt x="303643" y="515410"/>
                    </a:cubicBezTo>
                    <a:cubicBezTo>
                      <a:pt x="136313" y="515410"/>
                      <a:pt x="107330" y="457308"/>
                      <a:pt x="107330" y="457308"/>
                    </a:cubicBezTo>
                    <a:cubicBezTo>
                      <a:pt x="107330" y="450513"/>
                      <a:pt x="107330" y="446648"/>
                      <a:pt x="107330" y="444539"/>
                    </a:cubicBezTo>
                    <a:cubicBezTo>
                      <a:pt x="107330" y="445593"/>
                      <a:pt x="107447" y="445125"/>
                      <a:pt x="107682" y="435519"/>
                    </a:cubicBezTo>
                    <a:cubicBezTo>
                      <a:pt x="109794" y="317440"/>
                      <a:pt x="126691" y="283352"/>
                      <a:pt x="246732" y="261798"/>
                    </a:cubicBezTo>
                    <a:close/>
                    <a:moveTo>
                      <a:pt x="494038" y="237453"/>
                    </a:moveTo>
                    <a:cubicBezTo>
                      <a:pt x="592734" y="255260"/>
                      <a:pt x="605526" y="283260"/>
                      <a:pt x="607169" y="381785"/>
                    </a:cubicBezTo>
                    <a:cubicBezTo>
                      <a:pt x="607286" y="388112"/>
                      <a:pt x="607286" y="389166"/>
                      <a:pt x="607286" y="388580"/>
                    </a:cubicBezTo>
                    <a:cubicBezTo>
                      <a:pt x="607286" y="390220"/>
                      <a:pt x="607286" y="392681"/>
                      <a:pt x="607286" y="396312"/>
                    </a:cubicBezTo>
                    <a:cubicBezTo>
                      <a:pt x="607286" y="396312"/>
                      <a:pt x="593673" y="423609"/>
                      <a:pt x="527367" y="436730"/>
                    </a:cubicBezTo>
                    <a:cubicBezTo>
                      <a:pt x="526311" y="372413"/>
                      <a:pt x="520795" y="328598"/>
                      <a:pt x="496972" y="296029"/>
                    </a:cubicBezTo>
                    <a:cubicBezTo>
                      <a:pt x="483241" y="277168"/>
                      <a:pt x="464464" y="264281"/>
                      <a:pt x="443927" y="255026"/>
                    </a:cubicBezTo>
                    <a:cubicBezTo>
                      <a:pt x="445218" y="255026"/>
                      <a:pt x="446509" y="255143"/>
                      <a:pt x="447800" y="255143"/>
                    </a:cubicBezTo>
                    <a:cubicBezTo>
                      <a:pt x="480190" y="255143"/>
                      <a:pt x="494038" y="237453"/>
                      <a:pt x="494038" y="237453"/>
                    </a:cubicBezTo>
                    <a:close/>
                    <a:moveTo>
                      <a:pt x="113199" y="237453"/>
                    </a:moveTo>
                    <a:cubicBezTo>
                      <a:pt x="113199" y="237453"/>
                      <a:pt x="127041" y="255143"/>
                      <a:pt x="159417" y="255143"/>
                    </a:cubicBezTo>
                    <a:cubicBezTo>
                      <a:pt x="160707" y="255143"/>
                      <a:pt x="161998" y="255026"/>
                      <a:pt x="163288" y="255026"/>
                    </a:cubicBezTo>
                    <a:cubicBezTo>
                      <a:pt x="142760" y="264281"/>
                      <a:pt x="124108" y="277168"/>
                      <a:pt x="110266" y="296029"/>
                    </a:cubicBezTo>
                    <a:cubicBezTo>
                      <a:pt x="86453" y="328598"/>
                      <a:pt x="81057" y="372413"/>
                      <a:pt x="79884" y="436730"/>
                    </a:cubicBezTo>
                    <a:cubicBezTo>
                      <a:pt x="13607" y="423609"/>
                      <a:pt x="0" y="396312"/>
                      <a:pt x="0" y="396312"/>
                    </a:cubicBezTo>
                    <a:cubicBezTo>
                      <a:pt x="0" y="392681"/>
                      <a:pt x="0" y="390220"/>
                      <a:pt x="0" y="388580"/>
                    </a:cubicBezTo>
                    <a:cubicBezTo>
                      <a:pt x="0" y="389166"/>
                      <a:pt x="117" y="388112"/>
                      <a:pt x="235" y="381785"/>
                    </a:cubicBezTo>
                    <a:cubicBezTo>
                      <a:pt x="1760" y="283260"/>
                      <a:pt x="14663" y="255260"/>
                      <a:pt x="113199" y="237453"/>
                    </a:cubicBezTo>
                    <a:close/>
                    <a:moveTo>
                      <a:pt x="447940" y="24839"/>
                    </a:moveTo>
                    <a:cubicBezTo>
                      <a:pt x="519842" y="24839"/>
                      <a:pt x="532275" y="70645"/>
                      <a:pt x="532275" y="127229"/>
                    </a:cubicBezTo>
                    <a:cubicBezTo>
                      <a:pt x="532275" y="183814"/>
                      <a:pt x="494506" y="229620"/>
                      <a:pt x="447940" y="229620"/>
                    </a:cubicBezTo>
                    <a:cubicBezTo>
                      <a:pt x="433982" y="229620"/>
                      <a:pt x="420962" y="225520"/>
                      <a:pt x="409350" y="218373"/>
                    </a:cubicBezTo>
                    <a:cubicBezTo>
                      <a:pt x="426123" y="191780"/>
                      <a:pt x="435272" y="159681"/>
                      <a:pt x="435272" y="126058"/>
                    </a:cubicBezTo>
                    <a:cubicBezTo>
                      <a:pt x="435272" y="96419"/>
                      <a:pt x="433044" y="59164"/>
                      <a:pt x="416388" y="28588"/>
                    </a:cubicBezTo>
                    <a:cubicBezTo>
                      <a:pt x="425302" y="26128"/>
                      <a:pt x="435741" y="24839"/>
                      <a:pt x="447940" y="24839"/>
                    </a:cubicBezTo>
                    <a:close/>
                    <a:moveTo>
                      <a:pt x="159441" y="24839"/>
                    </a:moveTo>
                    <a:cubicBezTo>
                      <a:pt x="171529" y="24839"/>
                      <a:pt x="181975" y="26128"/>
                      <a:pt x="190894" y="28588"/>
                    </a:cubicBezTo>
                    <a:cubicBezTo>
                      <a:pt x="174346" y="59164"/>
                      <a:pt x="171999" y="96419"/>
                      <a:pt x="171999" y="126058"/>
                    </a:cubicBezTo>
                    <a:cubicBezTo>
                      <a:pt x="171999" y="159681"/>
                      <a:pt x="181153" y="191780"/>
                      <a:pt x="197936" y="218373"/>
                    </a:cubicBezTo>
                    <a:cubicBezTo>
                      <a:pt x="186434" y="225520"/>
                      <a:pt x="173290" y="229620"/>
                      <a:pt x="159441" y="229620"/>
                    </a:cubicBezTo>
                    <a:cubicBezTo>
                      <a:pt x="112848" y="229620"/>
                      <a:pt x="74940" y="183814"/>
                      <a:pt x="74940" y="127229"/>
                    </a:cubicBezTo>
                    <a:cubicBezTo>
                      <a:pt x="74940" y="70645"/>
                      <a:pt x="87380" y="24839"/>
                      <a:pt x="159441" y="24839"/>
                    </a:cubicBezTo>
                    <a:close/>
                    <a:moveTo>
                      <a:pt x="303643" y="0"/>
                    </a:moveTo>
                    <a:cubicBezTo>
                      <a:pt x="392335" y="0"/>
                      <a:pt x="407586" y="56456"/>
                      <a:pt x="407586" y="126030"/>
                    </a:cubicBezTo>
                    <a:cubicBezTo>
                      <a:pt x="407586" y="195604"/>
                      <a:pt x="361011" y="252060"/>
                      <a:pt x="303643" y="252060"/>
                    </a:cubicBezTo>
                    <a:cubicBezTo>
                      <a:pt x="246275" y="252060"/>
                      <a:pt x="199700" y="195604"/>
                      <a:pt x="199700" y="126030"/>
                    </a:cubicBezTo>
                    <a:cubicBezTo>
                      <a:pt x="199700" y="56456"/>
                      <a:pt x="215069" y="0"/>
                      <a:pt x="3036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  <a:ea typeface="阿里巴巴普惠体"/>
                </a:endParaRP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3058E26-0F20-7F4B-5121-77C4FB0CCD7E}"/>
              </a:ext>
            </a:extLst>
          </p:cNvPr>
          <p:cNvGrpSpPr/>
          <p:nvPr/>
        </p:nvGrpSpPr>
        <p:grpSpPr>
          <a:xfrm>
            <a:off x="4552017" y="1806656"/>
            <a:ext cx="3052838" cy="3034461"/>
            <a:chOff x="4552017" y="1806656"/>
            <a:chExt cx="3052838" cy="303446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82A21AC-6FA2-6E97-8334-584BA2471F95}"/>
                </a:ext>
              </a:extLst>
            </p:cNvPr>
            <p:cNvSpPr/>
            <p:nvPr/>
          </p:nvSpPr>
          <p:spPr>
            <a:xfrm>
              <a:off x="4552017" y="1806656"/>
              <a:ext cx="3052838" cy="3034461"/>
            </a:xfrm>
            <a:prstGeom prst="roundRect">
              <a:avLst>
                <a:gd name="adj" fmla="val 3569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612AC25-BC5E-244E-B2C4-1DCBFE22F1DA}"/>
                </a:ext>
              </a:extLst>
            </p:cNvPr>
            <p:cNvGrpSpPr/>
            <p:nvPr/>
          </p:nvGrpSpPr>
          <p:grpSpPr>
            <a:xfrm>
              <a:off x="4552017" y="1806657"/>
              <a:ext cx="1288693" cy="309245"/>
              <a:chOff x="4552017" y="1806657"/>
              <a:chExt cx="1288693" cy="309245"/>
            </a:xfrm>
          </p:grpSpPr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34CE39D2-A041-0B57-FAF7-DEA78B5FA1AA}"/>
                  </a:ext>
                </a:extLst>
              </p:cNvPr>
              <p:cNvSpPr/>
              <p:nvPr/>
            </p:nvSpPr>
            <p:spPr>
              <a:xfrm>
                <a:off x="4552017" y="1806657"/>
                <a:ext cx="1288693" cy="309245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文章分类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3" name="iconfont-11910-5767566">
                <a:extLst>
                  <a:ext uri="{FF2B5EF4-FFF2-40B4-BE49-F238E27FC236}">
                    <a16:creationId xmlns:a16="http://schemas.microsoft.com/office/drawing/2014/main" id="{FF3BE5BB-423B-13A3-8CA7-A8F3B0FE2AC3}"/>
                  </a:ext>
                </a:extLst>
              </p:cNvPr>
              <p:cNvSpPr/>
              <p:nvPr/>
            </p:nvSpPr>
            <p:spPr>
              <a:xfrm>
                <a:off x="4631019" y="1873386"/>
                <a:ext cx="203382" cy="154946"/>
              </a:xfrm>
              <a:custGeom>
                <a:avLst/>
                <a:gdLst>
                  <a:gd name="T0" fmla="*/ 675 w 10067"/>
                  <a:gd name="T1" fmla="*/ 0 h 7670"/>
                  <a:gd name="T2" fmla="*/ 0 w 10067"/>
                  <a:gd name="T3" fmla="*/ 675 h 7670"/>
                  <a:gd name="T4" fmla="*/ 675 w 10067"/>
                  <a:gd name="T5" fmla="*/ 1350 h 7670"/>
                  <a:gd name="T6" fmla="*/ 1350 w 10067"/>
                  <a:gd name="T7" fmla="*/ 675 h 7670"/>
                  <a:gd name="T8" fmla="*/ 675 w 10067"/>
                  <a:gd name="T9" fmla="*/ 0 h 7670"/>
                  <a:gd name="T10" fmla="*/ 3036 w 10067"/>
                  <a:gd name="T11" fmla="*/ 1175 h 7670"/>
                  <a:gd name="T12" fmla="*/ 9599 w 10067"/>
                  <a:gd name="T13" fmla="*/ 1175 h 7670"/>
                  <a:gd name="T14" fmla="*/ 10067 w 10067"/>
                  <a:gd name="T15" fmla="*/ 675 h 7670"/>
                  <a:gd name="T16" fmla="*/ 9599 w 10067"/>
                  <a:gd name="T17" fmla="*/ 175 h 7670"/>
                  <a:gd name="T18" fmla="*/ 3036 w 10067"/>
                  <a:gd name="T19" fmla="*/ 175 h 7670"/>
                  <a:gd name="T20" fmla="*/ 2567 w 10067"/>
                  <a:gd name="T21" fmla="*/ 675 h 7670"/>
                  <a:gd name="T22" fmla="*/ 3036 w 10067"/>
                  <a:gd name="T23" fmla="*/ 1175 h 7670"/>
                  <a:gd name="T24" fmla="*/ 675 w 10067"/>
                  <a:gd name="T25" fmla="*/ 3160 h 7670"/>
                  <a:gd name="T26" fmla="*/ 0 w 10067"/>
                  <a:gd name="T27" fmla="*/ 3835 h 7670"/>
                  <a:gd name="T28" fmla="*/ 675 w 10067"/>
                  <a:gd name="T29" fmla="*/ 4510 h 7670"/>
                  <a:gd name="T30" fmla="*/ 1350 w 10067"/>
                  <a:gd name="T31" fmla="*/ 3835 h 7670"/>
                  <a:gd name="T32" fmla="*/ 675 w 10067"/>
                  <a:gd name="T33" fmla="*/ 3160 h 7670"/>
                  <a:gd name="T34" fmla="*/ 9599 w 10067"/>
                  <a:gd name="T35" fmla="*/ 3335 h 7670"/>
                  <a:gd name="T36" fmla="*/ 3036 w 10067"/>
                  <a:gd name="T37" fmla="*/ 3335 h 7670"/>
                  <a:gd name="T38" fmla="*/ 2567 w 10067"/>
                  <a:gd name="T39" fmla="*/ 3835 h 7670"/>
                  <a:gd name="T40" fmla="*/ 3036 w 10067"/>
                  <a:gd name="T41" fmla="*/ 4335 h 7670"/>
                  <a:gd name="T42" fmla="*/ 9599 w 10067"/>
                  <a:gd name="T43" fmla="*/ 4335 h 7670"/>
                  <a:gd name="T44" fmla="*/ 10067 w 10067"/>
                  <a:gd name="T45" fmla="*/ 3835 h 7670"/>
                  <a:gd name="T46" fmla="*/ 9599 w 10067"/>
                  <a:gd name="T47" fmla="*/ 3335 h 7670"/>
                  <a:gd name="T48" fmla="*/ 675 w 10067"/>
                  <a:gd name="T49" fmla="*/ 6320 h 7670"/>
                  <a:gd name="T50" fmla="*/ 0 w 10067"/>
                  <a:gd name="T51" fmla="*/ 6995 h 7670"/>
                  <a:gd name="T52" fmla="*/ 675 w 10067"/>
                  <a:gd name="T53" fmla="*/ 7670 h 7670"/>
                  <a:gd name="T54" fmla="*/ 1350 w 10067"/>
                  <a:gd name="T55" fmla="*/ 6995 h 7670"/>
                  <a:gd name="T56" fmla="*/ 675 w 10067"/>
                  <a:gd name="T57" fmla="*/ 6320 h 7670"/>
                  <a:gd name="T58" fmla="*/ 9599 w 10067"/>
                  <a:gd name="T59" fmla="*/ 6495 h 7670"/>
                  <a:gd name="T60" fmla="*/ 3036 w 10067"/>
                  <a:gd name="T61" fmla="*/ 6495 h 7670"/>
                  <a:gd name="T62" fmla="*/ 2567 w 10067"/>
                  <a:gd name="T63" fmla="*/ 6995 h 7670"/>
                  <a:gd name="T64" fmla="*/ 3036 w 10067"/>
                  <a:gd name="T65" fmla="*/ 7495 h 7670"/>
                  <a:gd name="T66" fmla="*/ 9599 w 10067"/>
                  <a:gd name="T67" fmla="*/ 7495 h 7670"/>
                  <a:gd name="T68" fmla="*/ 10067 w 10067"/>
                  <a:gd name="T69" fmla="*/ 6995 h 7670"/>
                  <a:gd name="T70" fmla="*/ 9599 w 10067"/>
                  <a:gd name="T71" fmla="*/ 6495 h 7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67" h="7670">
                    <a:moveTo>
                      <a:pt x="675" y="0"/>
                    </a:moveTo>
                    <a:cubicBezTo>
                      <a:pt x="302" y="0"/>
                      <a:pt x="0" y="303"/>
                      <a:pt x="0" y="675"/>
                    </a:cubicBezTo>
                    <a:cubicBezTo>
                      <a:pt x="0" y="1047"/>
                      <a:pt x="302" y="1350"/>
                      <a:pt x="675" y="1350"/>
                    </a:cubicBezTo>
                    <a:cubicBezTo>
                      <a:pt x="1047" y="1350"/>
                      <a:pt x="1350" y="1048"/>
                      <a:pt x="1350" y="675"/>
                    </a:cubicBezTo>
                    <a:cubicBezTo>
                      <a:pt x="1350" y="302"/>
                      <a:pt x="1047" y="0"/>
                      <a:pt x="675" y="0"/>
                    </a:cubicBezTo>
                    <a:close/>
                    <a:moveTo>
                      <a:pt x="3036" y="1175"/>
                    </a:moveTo>
                    <a:lnTo>
                      <a:pt x="9599" y="1175"/>
                    </a:lnTo>
                    <a:cubicBezTo>
                      <a:pt x="9857" y="1175"/>
                      <a:pt x="10067" y="951"/>
                      <a:pt x="10067" y="675"/>
                    </a:cubicBezTo>
                    <a:cubicBezTo>
                      <a:pt x="10067" y="399"/>
                      <a:pt x="9857" y="175"/>
                      <a:pt x="9599" y="175"/>
                    </a:cubicBezTo>
                    <a:lnTo>
                      <a:pt x="3036" y="175"/>
                    </a:lnTo>
                    <a:cubicBezTo>
                      <a:pt x="2777" y="175"/>
                      <a:pt x="2567" y="399"/>
                      <a:pt x="2567" y="675"/>
                    </a:cubicBezTo>
                    <a:cubicBezTo>
                      <a:pt x="2567" y="951"/>
                      <a:pt x="2777" y="1175"/>
                      <a:pt x="3036" y="1175"/>
                    </a:cubicBezTo>
                    <a:close/>
                    <a:moveTo>
                      <a:pt x="675" y="3160"/>
                    </a:moveTo>
                    <a:cubicBezTo>
                      <a:pt x="302" y="3160"/>
                      <a:pt x="0" y="3463"/>
                      <a:pt x="0" y="3835"/>
                    </a:cubicBezTo>
                    <a:cubicBezTo>
                      <a:pt x="0" y="4208"/>
                      <a:pt x="302" y="4510"/>
                      <a:pt x="675" y="4510"/>
                    </a:cubicBezTo>
                    <a:cubicBezTo>
                      <a:pt x="1047" y="4510"/>
                      <a:pt x="1350" y="4208"/>
                      <a:pt x="1350" y="3835"/>
                    </a:cubicBezTo>
                    <a:cubicBezTo>
                      <a:pt x="1350" y="3463"/>
                      <a:pt x="1047" y="3160"/>
                      <a:pt x="675" y="3160"/>
                    </a:cubicBezTo>
                    <a:close/>
                    <a:moveTo>
                      <a:pt x="9599" y="3335"/>
                    </a:moveTo>
                    <a:lnTo>
                      <a:pt x="3036" y="3335"/>
                    </a:lnTo>
                    <a:cubicBezTo>
                      <a:pt x="2777" y="3335"/>
                      <a:pt x="2567" y="3559"/>
                      <a:pt x="2567" y="3835"/>
                    </a:cubicBezTo>
                    <a:cubicBezTo>
                      <a:pt x="2567" y="4111"/>
                      <a:pt x="2777" y="4335"/>
                      <a:pt x="3036" y="4335"/>
                    </a:cubicBezTo>
                    <a:lnTo>
                      <a:pt x="9599" y="4335"/>
                    </a:lnTo>
                    <a:cubicBezTo>
                      <a:pt x="9857" y="4335"/>
                      <a:pt x="10067" y="4111"/>
                      <a:pt x="10067" y="3835"/>
                    </a:cubicBezTo>
                    <a:cubicBezTo>
                      <a:pt x="10067" y="3559"/>
                      <a:pt x="9857" y="3335"/>
                      <a:pt x="9599" y="3335"/>
                    </a:cubicBezTo>
                    <a:close/>
                    <a:moveTo>
                      <a:pt x="675" y="6320"/>
                    </a:moveTo>
                    <a:cubicBezTo>
                      <a:pt x="302" y="6320"/>
                      <a:pt x="0" y="6623"/>
                      <a:pt x="0" y="6995"/>
                    </a:cubicBezTo>
                    <a:cubicBezTo>
                      <a:pt x="0" y="7368"/>
                      <a:pt x="302" y="7670"/>
                      <a:pt x="675" y="7670"/>
                    </a:cubicBezTo>
                    <a:cubicBezTo>
                      <a:pt x="1047" y="7670"/>
                      <a:pt x="1350" y="7368"/>
                      <a:pt x="1350" y="6995"/>
                    </a:cubicBezTo>
                    <a:cubicBezTo>
                      <a:pt x="1350" y="6623"/>
                      <a:pt x="1047" y="6320"/>
                      <a:pt x="675" y="6320"/>
                    </a:cubicBezTo>
                    <a:close/>
                    <a:moveTo>
                      <a:pt x="9599" y="6495"/>
                    </a:moveTo>
                    <a:lnTo>
                      <a:pt x="3036" y="6495"/>
                    </a:lnTo>
                    <a:cubicBezTo>
                      <a:pt x="2777" y="6495"/>
                      <a:pt x="2567" y="6719"/>
                      <a:pt x="2567" y="6995"/>
                    </a:cubicBezTo>
                    <a:cubicBezTo>
                      <a:pt x="2567" y="7271"/>
                      <a:pt x="2777" y="7495"/>
                      <a:pt x="3036" y="7495"/>
                    </a:cubicBezTo>
                    <a:lnTo>
                      <a:pt x="9599" y="7495"/>
                    </a:lnTo>
                    <a:cubicBezTo>
                      <a:pt x="9857" y="7495"/>
                      <a:pt x="10067" y="7271"/>
                      <a:pt x="10067" y="6995"/>
                    </a:cubicBezTo>
                    <a:cubicBezTo>
                      <a:pt x="10067" y="6719"/>
                      <a:pt x="9857" y="6495"/>
                      <a:pt x="9599" y="64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  <a:ea typeface="阿里巴巴普惠体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4ACFC00-BB80-04C0-379E-66165E1EB2AD}"/>
              </a:ext>
            </a:extLst>
          </p:cNvPr>
          <p:cNvGrpSpPr/>
          <p:nvPr/>
        </p:nvGrpSpPr>
        <p:grpSpPr>
          <a:xfrm>
            <a:off x="8229321" y="1806657"/>
            <a:ext cx="3052838" cy="3034460"/>
            <a:chOff x="8229321" y="1806657"/>
            <a:chExt cx="3052838" cy="303446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B252A43-FAC4-5302-A96F-61986589040E}"/>
                </a:ext>
              </a:extLst>
            </p:cNvPr>
            <p:cNvSpPr/>
            <p:nvPr/>
          </p:nvSpPr>
          <p:spPr>
            <a:xfrm>
              <a:off x="8229321" y="1806657"/>
              <a:ext cx="3052838" cy="3034460"/>
            </a:xfrm>
            <a:prstGeom prst="roundRect">
              <a:avLst>
                <a:gd name="adj" fmla="val 3569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08C9C64-FE71-7EC9-8D5A-AC338FF33ED8}"/>
                </a:ext>
              </a:extLst>
            </p:cNvPr>
            <p:cNvGrpSpPr/>
            <p:nvPr/>
          </p:nvGrpSpPr>
          <p:grpSpPr>
            <a:xfrm>
              <a:off x="8229321" y="1806659"/>
              <a:ext cx="1288693" cy="287856"/>
              <a:chOff x="8229321" y="1806659"/>
              <a:chExt cx="1288693" cy="287856"/>
            </a:xfrm>
          </p:grpSpPr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921DAB74-B11F-DEFA-D504-1311884A9D9B}"/>
                  </a:ext>
                </a:extLst>
              </p:cNvPr>
              <p:cNvSpPr/>
              <p:nvPr/>
            </p:nvSpPr>
            <p:spPr>
              <a:xfrm>
                <a:off x="8229321" y="1806659"/>
                <a:ext cx="1288693" cy="28785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文章管理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4" name="iconfont-11157-5268492">
                <a:extLst>
                  <a:ext uri="{FF2B5EF4-FFF2-40B4-BE49-F238E27FC236}">
                    <a16:creationId xmlns:a16="http://schemas.microsoft.com/office/drawing/2014/main" id="{EB6B813B-20B4-BDC2-CB6C-55CA42940E4F}"/>
                  </a:ext>
                </a:extLst>
              </p:cNvPr>
              <p:cNvSpPr/>
              <p:nvPr/>
            </p:nvSpPr>
            <p:spPr>
              <a:xfrm>
                <a:off x="8343591" y="1853581"/>
                <a:ext cx="163100" cy="196020"/>
              </a:xfrm>
              <a:custGeom>
                <a:avLst/>
                <a:gdLst>
                  <a:gd name="connsiteX0" fmla="*/ 80748 w 507211"/>
                  <a:gd name="connsiteY0" fmla="*/ 413374 h 609586"/>
                  <a:gd name="connsiteX1" fmla="*/ 250867 w 507211"/>
                  <a:gd name="connsiteY1" fmla="*/ 413374 h 609586"/>
                  <a:gd name="connsiteX2" fmla="*/ 262913 w 507211"/>
                  <a:gd name="connsiteY2" fmla="*/ 425468 h 609586"/>
                  <a:gd name="connsiteX3" fmla="*/ 250819 w 507211"/>
                  <a:gd name="connsiteY3" fmla="*/ 437563 h 609586"/>
                  <a:gd name="connsiteX4" fmla="*/ 80748 w 507211"/>
                  <a:gd name="connsiteY4" fmla="*/ 437563 h 609586"/>
                  <a:gd name="connsiteX5" fmla="*/ 68655 w 507211"/>
                  <a:gd name="connsiteY5" fmla="*/ 425468 h 609586"/>
                  <a:gd name="connsiteX6" fmla="*/ 80748 w 507211"/>
                  <a:gd name="connsiteY6" fmla="*/ 413374 h 609586"/>
                  <a:gd name="connsiteX7" fmla="*/ 80748 w 507211"/>
                  <a:gd name="connsiteY7" fmla="*/ 313377 h 609586"/>
                  <a:gd name="connsiteX8" fmla="*/ 319286 w 507211"/>
                  <a:gd name="connsiteY8" fmla="*/ 313377 h 609586"/>
                  <a:gd name="connsiteX9" fmla="*/ 333569 w 507211"/>
                  <a:gd name="connsiteY9" fmla="*/ 327662 h 609586"/>
                  <a:gd name="connsiteX10" fmla="*/ 319286 w 507211"/>
                  <a:gd name="connsiteY10" fmla="*/ 341948 h 609586"/>
                  <a:gd name="connsiteX11" fmla="*/ 80748 w 507211"/>
                  <a:gd name="connsiteY11" fmla="*/ 341948 h 609586"/>
                  <a:gd name="connsiteX12" fmla="*/ 66465 w 507211"/>
                  <a:gd name="connsiteY12" fmla="*/ 327662 h 609586"/>
                  <a:gd name="connsiteX13" fmla="*/ 80748 w 507211"/>
                  <a:gd name="connsiteY13" fmla="*/ 313377 h 609586"/>
                  <a:gd name="connsiteX14" fmla="*/ 80748 w 507211"/>
                  <a:gd name="connsiteY14" fmla="*/ 214333 h 609586"/>
                  <a:gd name="connsiteX15" fmla="*/ 359423 w 507211"/>
                  <a:gd name="connsiteY15" fmla="*/ 214333 h 609586"/>
                  <a:gd name="connsiteX16" fmla="*/ 374897 w 507211"/>
                  <a:gd name="connsiteY16" fmla="*/ 229809 h 609586"/>
                  <a:gd name="connsiteX17" fmla="*/ 359423 w 507211"/>
                  <a:gd name="connsiteY17" fmla="*/ 245284 h 609586"/>
                  <a:gd name="connsiteX18" fmla="*/ 80748 w 507211"/>
                  <a:gd name="connsiteY18" fmla="*/ 245284 h 609586"/>
                  <a:gd name="connsiteX19" fmla="*/ 65274 w 507211"/>
                  <a:gd name="connsiteY19" fmla="*/ 229809 h 609586"/>
                  <a:gd name="connsiteX20" fmla="*/ 80748 w 507211"/>
                  <a:gd name="connsiteY20" fmla="*/ 214333 h 609586"/>
                  <a:gd name="connsiteX21" fmla="*/ 443601 w 507211"/>
                  <a:gd name="connsiteY21" fmla="*/ 203381 h 609586"/>
                  <a:gd name="connsiteX22" fmla="*/ 487262 w 507211"/>
                  <a:gd name="connsiteY22" fmla="*/ 228904 h 609586"/>
                  <a:gd name="connsiteX23" fmla="*/ 347853 w 507211"/>
                  <a:gd name="connsiteY23" fmla="*/ 467562 h 609586"/>
                  <a:gd name="connsiteX24" fmla="*/ 308430 w 507211"/>
                  <a:gd name="connsiteY24" fmla="*/ 484990 h 609586"/>
                  <a:gd name="connsiteX25" fmla="*/ 304193 w 507211"/>
                  <a:gd name="connsiteY25" fmla="*/ 442039 h 609586"/>
                  <a:gd name="connsiteX26" fmla="*/ 463456 w 507211"/>
                  <a:gd name="connsiteY26" fmla="*/ 169287 h 609586"/>
                  <a:gd name="connsiteX27" fmla="*/ 507211 w 507211"/>
                  <a:gd name="connsiteY27" fmla="*/ 194810 h 609586"/>
                  <a:gd name="connsiteX28" fmla="*/ 492880 w 507211"/>
                  <a:gd name="connsiteY28" fmla="*/ 219285 h 609586"/>
                  <a:gd name="connsiteX29" fmla="*/ 449124 w 507211"/>
                  <a:gd name="connsiteY29" fmla="*/ 193810 h 609586"/>
                  <a:gd name="connsiteX30" fmla="*/ 303669 w 507211"/>
                  <a:gd name="connsiteY30" fmla="*/ 50958 h 609586"/>
                  <a:gd name="connsiteX31" fmla="*/ 394323 w 507211"/>
                  <a:gd name="connsiteY31" fmla="*/ 154097 h 609586"/>
                  <a:gd name="connsiteX32" fmla="*/ 392228 w 507211"/>
                  <a:gd name="connsiteY32" fmla="*/ 159716 h 609586"/>
                  <a:gd name="connsiteX33" fmla="*/ 311001 w 507211"/>
                  <a:gd name="connsiteY33" fmla="*/ 161430 h 609586"/>
                  <a:gd name="connsiteX34" fmla="*/ 296717 w 507211"/>
                  <a:gd name="connsiteY34" fmla="*/ 139764 h 609586"/>
                  <a:gd name="connsiteX35" fmla="*/ 298003 w 507211"/>
                  <a:gd name="connsiteY35" fmla="*/ 51862 h 609586"/>
                  <a:gd name="connsiteX36" fmla="*/ 303669 w 507211"/>
                  <a:gd name="connsiteY36" fmla="*/ 50958 h 609586"/>
                  <a:gd name="connsiteX37" fmla="*/ 71716 w 507211"/>
                  <a:gd name="connsiteY37" fmla="*/ 0 h 609586"/>
                  <a:gd name="connsiteX38" fmla="*/ 298102 w 507211"/>
                  <a:gd name="connsiteY38" fmla="*/ 0 h 609586"/>
                  <a:gd name="connsiteX39" fmla="*/ 329483 w 507211"/>
                  <a:gd name="connsiteY39" fmla="*/ 14049 h 609586"/>
                  <a:gd name="connsiteX40" fmla="*/ 427247 w 507211"/>
                  <a:gd name="connsiteY40" fmla="*/ 123013 h 609586"/>
                  <a:gd name="connsiteX41" fmla="*/ 439962 w 507211"/>
                  <a:gd name="connsiteY41" fmla="*/ 156254 h 609586"/>
                  <a:gd name="connsiteX42" fmla="*/ 439962 w 507211"/>
                  <a:gd name="connsiteY42" fmla="*/ 195258 h 609586"/>
                  <a:gd name="connsiteX43" fmla="*/ 407390 w 507211"/>
                  <a:gd name="connsiteY43" fmla="*/ 251693 h 609586"/>
                  <a:gd name="connsiteX44" fmla="*/ 407390 w 507211"/>
                  <a:gd name="connsiteY44" fmla="*/ 156254 h 609586"/>
                  <a:gd name="connsiteX45" fmla="*/ 402961 w 507211"/>
                  <a:gd name="connsiteY45" fmla="*/ 144729 h 609586"/>
                  <a:gd name="connsiteX46" fmla="*/ 305340 w 507211"/>
                  <a:gd name="connsiteY46" fmla="*/ 35765 h 609586"/>
                  <a:gd name="connsiteX47" fmla="*/ 298102 w 507211"/>
                  <a:gd name="connsiteY47" fmla="*/ 32575 h 609586"/>
                  <a:gd name="connsiteX48" fmla="*/ 71716 w 507211"/>
                  <a:gd name="connsiteY48" fmla="*/ 32575 h 609586"/>
                  <a:gd name="connsiteX49" fmla="*/ 32524 w 507211"/>
                  <a:gd name="connsiteY49" fmla="*/ 71722 h 609586"/>
                  <a:gd name="connsiteX50" fmla="*/ 32524 w 507211"/>
                  <a:gd name="connsiteY50" fmla="*/ 537912 h 609586"/>
                  <a:gd name="connsiteX51" fmla="*/ 71716 w 507211"/>
                  <a:gd name="connsiteY51" fmla="*/ 577107 h 609586"/>
                  <a:gd name="connsiteX52" fmla="*/ 368389 w 507211"/>
                  <a:gd name="connsiteY52" fmla="*/ 577107 h 609586"/>
                  <a:gd name="connsiteX53" fmla="*/ 407533 w 507211"/>
                  <a:gd name="connsiteY53" fmla="*/ 537912 h 609586"/>
                  <a:gd name="connsiteX54" fmla="*/ 407533 w 507211"/>
                  <a:gd name="connsiteY54" fmla="*/ 377086 h 609586"/>
                  <a:gd name="connsiteX55" fmla="*/ 440152 w 507211"/>
                  <a:gd name="connsiteY55" fmla="*/ 320557 h 609586"/>
                  <a:gd name="connsiteX56" fmla="*/ 440152 w 507211"/>
                  <a:gd name="connsiteY56" fmla="*/ 537912 h 609586"/>
                  <a:gd name="connsiteX57" fmla="*/ 440105 w 507211"/>
                  <a:gd name="connsiteY57" fmla="*/ 537912 h 609586"/>
                  <a:gd name="connsiteX58" fmla="*/ 440105 w 507211"/>
                  <a:gd name="connsiteY58" fmla="*/ 537865 h 609586"/>
                  <a:gd name="connsiteX59" fmla="*/ 368389 w 507211"/>
                  <a:gd name="connsiteY59" fmla="*/ 609586 h 609586"/>
                  <a:gd name="connsiteX60" fmla="*/ 71716 w 507211"/>
                  <a:gd name="connsiteY60" fmla="*/ 609586 h 609586"/>
                  <a:gd name="connsiteX61" fmla="*/ 0 w 507211"/>
                  <a:gd name="connsiteY61" fmla="*/ 537865 h 609586"/>
                  <a:gd name="connsiteX62" fmla="*/ 0 w 507211"/>
                  <a:gd name="connsiteY62" fmla="*/ 71722 h 609586"/>
                  <a:gd name="connsiteX63" fmla="*/ 71716 w 507211"/>
                  <a:gd name="connsiteY63" fmla="*/ 0 h 6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07211" h="609586">
                    <a:moveTo>
                      <a:pt x="80748" y="413374"/>
                    </a:moveTo>
                    <a:lnTo>
                      <a:pt x="250867" y="413374"/>
                    </a:lnTo>
                    <a:cubicBezTo>
                      <a:pt x="257485" y="413374"/>
                      <a:pt x="262913" y="418802"/>
                      <a:pt x="262913" y="425468"/>
                    </a:cubicBezTo>
                    <a:cubicBezTo>
                      <a:pt x="262913" y="432135"/>
                      <a:pt x="257485" y="437563"/>
                      <a:pt x="250819" y="437563"/>
                    </a:cubicBezTo>
                    <a:lnTo>
                      <a:pt x="80748" y="437563"/>
                    </a:lnTo>
                    <a:cubicBezTo>
                      <a:pt x="74083" y="437563"/>
                      <a:pt x="68655" y="432135"/>
                      <a:pt x="68655" y="425468"/>
                    </a:cubicBezTo>
                    <a:cubicBezTo>
                      <a:pt x="68655" y="418802"/>
                      <a:pt x="74035" y="413374"/>
                      <a:pt x="80748" y="413374"/>
                    </a:cubicBezTo>
                    <a:close/>
                    <a:moveTo>
                      <a:pt x="80748" y="313377"/>
                    </a:moveTo>
                    <a:lnTo>
                      <a:pt x="319286" y="313377"/>
                    </a:lnTo>
                    <a:cubicBezTo>
                      <a:pt x="327142" y="313377"/>
                      <a:pt x="333569" y="319805"/>
                      <a:pt x="333569" y="327662"/>
                    </a:cubicBezTo>
                    <a:cubicBezTo>
                      <a:pt x="333569" y="335519"/>
                      <a:pt x="327142" y="341948"/>
                      <a:pt x="319286" y="341948"/>
                    </a:cubicBezTo>
                    <a:lnTo>
                      <a:pt x="80748" y="341948"/>
                    </a:lnTo>
                    <a:cubicBezTo>
                      <a:pt x="72892" y="341948"/>
                      <a:pt x="66465" y="335519"/>
                      <a:pt x="66465" y="327662"/>
                    </a:cubicBezTo>
                    <a:cubicBezTo>
                      <a:pt x="66465" y="319805"/>
                      <a:pt x="72892" y="313377"/>
                      <a:pt x="80748" y="313377"/>
                    </a:cubicBezTo>
                    <a:close/>
                    <a:moveTo>
                      <a:pt x="80748" y="214333"/>
                    </a:moveTo>
                    <a:lnTo>
                      <a:pt x="359423" y="214333"/>
                    </a:lnTo>
                    <a:cubicBezTo>
                      <a:pt x="367945" y="214333"/>
                      <a:pt x="374897" y="221237"/>
                      <a:pt x="374897" y="229809"/>
                    </a:cubicBezTo>
                    <a:cubicBezTo>
                      <a:pt x="374897" y="238427"/>
                      <a:pt x="367993" y="245284"/>
                      <a:pt x="359423" y="245284"/>
                    </a:cubicBezTo>
                    <a:lnTo>
                      <a:pt x="80748" y="245284"/>
                    </a:lnTo>
                    <a:cubicBezTo>
                      <a:pt x="72226" y="245284"/>
                      <a:pt x="65274" y="238380"/>
                      <a:pt x="65274" y="229809"/>
                    </a:cubicBezTo>
                    <a:cubicBezTo>
                      <a:pt x="65274" y="221190"/>
                      <a:pt x="72178" y="214333"/>
                      <a:pt x="80748" y="214333"/>
                    </a:cubicBezTo>
                    <a:close/>
                    <a:moveTo>
                      <a:pt x="443601" y="203381"/>
                    </a:moveTo>
                    <a:lnTo>
                      <a:pt x="487262" y="228904"/>
                    </a:lnTo>
                    <a:lnTo>
                      <a:pt x="347853" y="467562"/>
                    </a:lnTo>
                    <a:lnTo>
                      <a:pt x="308430" y="484990"/>
                    </a:lnTo>
                    <a:lnTo>
                      <a:pt x="304193" y="442039"/>
                    </a:lnTo>
                    <a:close/>
                    <a:moveTo>
                      <a:pt x="463456" y="169287"/>
                    </a:moveTo>
                    <a:lnTo>
                      <a:pt x="507211" y="194810"/>
                    </a:lnTo>
                    <a:lnTo>
                      <a:pt x="492880" y="219285"/>
                    </a:lnTo>
                    <a:lnTo>
                      <a:pt x="449124" y="193810"/>
                    </a:lnTo>
                    <a:close/>
                    <a:moveTo>
                      <a:pt x="303669" y="50958"/>
                    </a:moveTo>
                    <a:lnTo>
                      <a:pt x="394323" y="154097"/>
                    </a:lnTo>
                    <a:cubicBezTo>
                      <a:pt x="396179" y="156144"/>
                      <a:pt x="394846" y="159335"/>
                      <a:pt x="392228" y="159716"/>
                    </a:cubicBezTo>
                    <a:lnTo>
                      <a:pt x="311001" y="161430"/>
                    </a:lnTo>
                    <a:cubicBezTo>
                      <a:pt x="297908" y="161430"/>
                      <a:pt x="296717" y="151621"/>
                      <a:pt x="296717" y="139764"/>
                    </a:cubicBezTo>
                    <a:lnTo>
                      <a:pt x="298003" y="51862"/>
                    </a:lnTo>
                    <a:cubicBezTo>
                      <a:pt x="299050" y="49529"/>
                      <a:pt x="302050" y="49005"/>
                      <a:pt x="303669" y="50958"/>
                    </a:cubicBezTo>
                    <a:close/>
                    <a:moveTo>
                      <a:pt x="71716" y="0"/>
                    </a:moveTo>
                    <a:lnTo>
                      <a:pt x="298102" y="0"/>
                    </a:lnTo>
                    <a:cubicBezTo>
                      <a:pt x="310102" y="0"/>
                      <a:pt x="321531" y="5143"/>
                      <a:pt x="329483" y="14049"/>
                    </a:cubicBezTo>
                    <a:lnTo>
                      <a:pt x="427247" y="123013"/>
                    </a:lnTo>
                    <a:cubicBezTo>
                      <a:pt x="435533" y="132157"/>
                      <a:pt x="439962" y="144015"/>
                      <a:pt x="439962" y="156254"/>
                    </a:cubicBezTo>
                    <a:lnTo>
                      <a:pt x="439962" y="195258"/>
                    </a:lnTo>
                    <a:lnTo>
                      <a:pt x="407390" y="251693"/>
                    </a:lnTo>
                    <a:lnTo>
                      <a:pt x="407390" y="156254"/>
                    </a:lnTo>
                    <a:cubicBezTo>
                      <a:pt x="407390" y="152063"/>
                      <a:pt x="405818" y="147920"/>
                      <a:pt x="402961" y="144729"/>
                    </a:cubicBezTo>
                    <a:lnTo>
                      <a:pt x="305340" y="35765"/>
                    </a:lnTo>
                    <a:cubicBezTo>
                      <a:pt x="303483" y="33765"/>
                      <a:pt x="300864" y="32575"/>
                      <a:pt x="298102" y="32575"/>
                    </a:cubicBezTo>
                    <a:lnTo>
                      <a:pt x="71716" y="32575"/>
                    </a:lnTo>
                    <a:cubicBezTo>
                      <a:pt x="50144" y="32575"/>
                      <a:pt x="32524" y="50053"/>
                      <a:pt x="32524" y="71722"/>
                    </a:cubicBezTo>
                    <a:lnTo>
                      <a:pt x="32524" y="537912"/>
                    </a:lnTo>
                    <a:cubicBezTo>
                      <a:pt x="32524" y="559486"/>
                      <a:pt x="50048" y="577107"/>
                      <a:pt x="71716" y="577107"/>
                    </a:cubicBezTo>
                    <a:lnTo>
                      <a:pt x="368389" y="577107"/>
                    </a:lnTo>
                    <a:cubicBezTo>
                      <a:pt x="389913" y="577107"/>
                      <a:pt x="407533" y="559581"/>
                      <a:pt x="407533" y="537912"/>
                    </a:cubicBezTo>
                    <a:lnTo>
                      <a:pt x="407533" y="377086"/>
                    </a:lnTo>
                    <a:lnTo>
                      <a:pt x="440152" y="320557"/>
                    </a:lnTo>
                    <a:lnTo>
                      <a:pt x="440152" y="537912"/>
                    </a:lnTo>
                    <a:lnTo>
                      <a:pt x="440105" y="537912"/>
                    </a:lnTo>
                    <a:lnTo>
                      <a:pt x="440105" y="537865"/>
                    </a:lnTo>
                    <a:cubicBezTo>
                      <a:pt x="440105" y="577392"/>
                      <a:pt x="407913" y="609586"/>
                      <a:pt x="368389" y="609586"/>
                    </a:cubicBezTo>
                    <a:lnTo>
                      <a:pt x="71716" y="609586"/>
                    </a:lnTo>
                    <a:cubicBezTo>
                      <a:pt x="32191" y="609586"/>
                      <a:pt x="0" y="577392"/>
                      <a:pt x="0" y="537865"/>
                    </a:cubicBezTo>
                    <a:lnTo>
                      <a:pt x="0" y="71722"/>
                    </a:lnTo>
                    <a:cubicBezTo>
                      <a:pt x="0" y="32194"/>
                      <a:pt x="32191" y="0"/>
                      <a:pt x="717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  <a:ea typeface="阿里巴巴普惠体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26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概述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41DF61-FE2D-6150-E46D-C08DC81683C8}"/>
              </a:ext>
            </a:extLst>
          </p:cNvPr>
          <p:cNvSpPr/>
          <p:nvPr/>
        </p:nvSpPr>
        <p:spPr>
          <a:xfrm>
            <a:off x="775060" y="1645194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形 11" descr="雇员徽章 轮廓">
            <a:extLst>
              <a:ext uri="{FF2B5EF4-FFF2-40B4-BE49-F238E27FC236}">
                <a16:creationId xmlns:a16="http://schemas.microsoft.com/office/drawing/2014/main" id="{33C19ADC-F64B-3622-3373-B57CE609F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22" y="1657790"/>
            <a:ext cx="338222" cy="33822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83B2395-EE83-3BF5-A722-9314794048CB}"/>
              </a:ext>
            </a:extLst>
          </p:cNvPr>
          <p:cNvSpPr/>
          <p:nvPr/>
        </p:nvSpPr>
        <p:spPr>
          <a:xfrm>
            <a:off x="775060" y="4560673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676922-BD30-6F69-9690-DF1D5E56DABA}"/>
              </a:ext>
            </a:extLst>
          </p:cNvPr>
          <p:cNvSpPr txBox="1"/>
          <p:nvPr/>
        </p:nvSpPr>
        <p:spPr>
          <a:xfrm>
            <a:off x="906781" y="1724930"/>
            <a:ext cx="272310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{"alg":"HMAC256","</a:t>
            </a:r>
            <a:r>
              <a:rPr lang="en-US" altLang="zh-CN" sz="12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type":"</a:t>
            </a:r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JWT"}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7CBB87-CDE9-3793-866C-F2B6E42CBCBF}"/>
              </a:ext>
            </a:extLst>
          </p:cNvPr>
          <p:cNvSpPr txBox="1"/>
          <p:nvPr/>
        </p:nvSpPr>
        <p:spPr>
          <a:xfrm>
            <a:off x="3522624" y="1724930"/>
            <a:ext cx="2826857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{"id":"1","username":"Tom"}</a:t>
            </a:r>
            <a:endParaRPr lang="en-US" altLang="zh-CN" sz="1200" b="0" i="0">
              <a:solidFill>
                <a:srgbClr val="AE78D6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EE628C-B143-F3F7-C3F4-5CA811BF1230}"/>
              </a:ext>
            </a:extLst>
          </p:cNvPr>
          <p:cNvSpPr txBox="1"/>
          <p:nvPr/>
        </p:nvSpPr>
        <p:spPr>
          <a:xfrm>
            <a:off x="906782" y="2790829"/>
            <a:ext cx="8756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lang="en-US" altLang="zh-CN" sz="1100" b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endParaRPr lang="zh-CN" altLang="en-US" sz="1100"/>
          </a:p>
        </p:txBody>
      </p:sp>
      <p:sp>
        <p:nvSpPr>
          <p:cNvPr id="24" name="administrator-key_73870">
            <a:extLst>
              <a:ext uri="{FF2B5EF4-FFF2-40B4-BE49-F238E27FC236}">
                <a16:creationId xmlns:a16="http://schemas.microsoft.com/office/drawing/2014/main" id="{3B08DE84-E3B3-FC1B-A7C7-FD74C67EF8EA}"/>
              </a:ext>
            </a:extLst>
          </p:cNvPr>
          <p:cNvSpPr/>
          <p:nvPr/>
        </p:nvSpPr>
        <p:spPr>
          <a:xfrm>
            <a:off x="3884176" y="2009842"/>
            <a:ext cx="609685" cy="60879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455839 w 606244"/>
              <a:gd name="T57" fmla="*/ 455839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64" h="4864">
                <a:moveTo>
                  <a:pt x="4292" y="573"/>
                </a:moveTo>
                <a:cubicBezTo>
                  <a:pt x="3719" y="0"/>
                  <a:pt x="2790" y="0"/>
                  <a:pt x="2217" y="573"/>
                </a:cubicBezTo>
                <a:cubicBezTo>
                  <a:pt x="1813" y="977"/>
                  <a:pt x="1694" y="1560"/>
                  <a:pt x="1861" y="2069"/>
                </a:cubicBezTo>
                <a:lnTo>
                  <a:pt x="193" y="3737"/>
                </a:lnTo>
                <a:cubicBezTo>
                  <a:pt x="160" y="3770"/>
                  <a:pt x="138" y="3813"/>
                  <a:pt x="131" y="3859"/>
                </a:cubicBezTo>
                <a:lnTo>
                  <a:pt x="12" y="4596"/>
                </a:lnTo>
                <a:cubicBezTo>
                  <a:pt x="0" y="4667"/>
                  <a:pt x="24" y="4739"/>
                  <a:pt x="75" y="4790"/>
                </a:cubicBezTo>
                <a:cubicBezTo>
                  <a:pt x="125" y="4840"/>
                  <a:pt x="198" y="4864"/>
                  <a:pt x="269" y="4852"/>
                </a:cubicBezTo>
                <a:lnTo>
                  <a:pt x="1005" y="4734"/>
                </a:lnTo>
                <a:cubicBezTo>
                  <a:pt x="1051" y="4726"/>
                  <a:pt x="1094" y="4704"/>
                  <a:pt x="1128" y="4671"/>
                </a:cubicBezTo>
                <a:lnTo>
                  <a:pt x="1200" y="4599"/>
                </a:lnTo>
                <a:lnTo>
                  <a:pt x="985" y="4383"/>
                </a:lnTo>
                <a:cubicBezTo>
                  <a:pt x="919" y="4318"/>
                  <a:pt x="919" y="4212"/>
                  <a:pt x="985" y="4146"/>
                </a:cubicBezTo>
                <a:cubicBezTo>
                  <a:pt x="1050" y="4081"/>
                  <a:pt x="1157" y="4081"/>
                  <a:pt x="1222" y="4146"/>
                </a:cubicBezTo>
                <a:lnTo>
                  <a:pt x="1437" y="4361"/>
                </a:lnTo>
                <a:lnTo>
                  <a:pt x="1596" y="4203"/>
                </a:lnTo>
                <a:lnTo>
                  <a:pt x="1247" y="3855"/>
                </a:lnTo>
                <a:cubicBezTo>
                  <a:pt x="1182" y="3789"/>
                  <a:pt x="1182" y="3683"/>
                  <a:pt x="1247" y="3617"/>
                </a:cubicBezTo>
                <a:cubicBezTo>
                  <a:pt x="1313" y="3552"/>
                  <a:pt x="1419" y="3552"/>
                  <a:pt x="1484" y="3617"/>
                </a:cubicBezTo>
                <a:lnTo>
                  <a:pt x="1833" y="3966"/>
                </a:lnTo>
                <a:lnTo>
                  <a:pt x="1991" y="3807"/>
                </a:lnTo>
                <a:lnTo>
                  <a:pt x="1776" y="3592"/>
                </a:lnTo>
                <a:cubicBezTo>
                  <a:pt x="1710" y="3527"/>
                  <a:pt x="1710" y="3420"/>
                  <a:pt x="1776" y="3355"/>
                </a:cubicBezTo>
                <a:cubicBezTo>
                  <a:pt x="1842" y="3289"/>
                  <a:pt x="1948" y="3289"/>
                  <a:pt x="2013" y="3355"/>
                </a:cubicBezTo>
                <a:lnTo>
                  <a:pt x="2228" y="3570"/>
                </a:lnTo>
                <a:lnTo>
                  <a:pt x="2796" y="3003"/>
                </a:lnTo>
                <a:cubicBezTo>
                  <a:pt x="3305" y="3170"/>
                  <a:pt x="3887" y="3051"/>
                  <a:pt x="4292" y="2647"/>
                </a:cubicBezTo>
                <a:cubicBezTo>
                  <a:pt x="4864" y="2074"/>
                  <a:pt x="4864" y="1145"/>
                  <a:pt x="4292" y="573"/>
                </a:cubicBezTo>
                <a:close/>
                <a:moveTo>
                  <a:pt x="3865" y="1942"/>
                </a:moveTo>
                <a:cubicBezTo>
                  <a:pt x="3716" y="2091"/>
                  <a:pt x="3475" y="2091"/>
                  <a:pt x="3326" y="1942"/>
                </a:cubicBezTo>
                <a:lnTo>
                  <a:pt x="2922" y="1538"/>
                </a:lnTo>
                <a:cubicBezTo>
                  <a:pt x="2773" y="1389"/>
                  <a:pt x="2773" y="1148"/>
                  <a:pt x="2922" y="999"/>
                </a:cubicBezTo>
                <a:cubicBezTo>
                  <a:pt x="3071" y="850"/>
                  <a:pt x="3312" y="850"/>
                  <a:pt x="3461" y="999"/>
                </a:cubicBezTo>
                <a:lnTo>
                  <a:pt x="3865" y="1403"/>
                </a:lnTo>
                <a:cubicBezTo>
                  <a:pt x="4014" y="1552"/>
                  <a:pt x="4014" y="1793"/>
                  <a:pt x="3865" y="194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1662800-F94A-9BA1-F443-11DC52C5C694}"/>
              </a:ext>
            </a:extLst>
          </p:cNvPr>
          <p:cNvSpPr/>
          <p:nvPr/>
        </p:nvSpPr>
        <p:spPr>
          <a:xfrm>
            <a:off x="1590261" y="1657790"/>
            <a:ext cx="765313" cy="303815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925B2B-BD3C-7A9F-FB71-E52DFCDC170F}"/>
              </a:ext>
            </a:extLst>
          </p:cNvPr>
          <p:cNvSpPr txBox="1"/>
          <p:nvPr/>
        </p:nvSpPr>
        <p:spPr>
          <a:xfrm>
            <a:off x="1499297" y="1725851"/>
            <a:ext cx="96247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"HMAC256"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1DE0B36-A81B-82F5-C1E1-098604785525}"/>
              </a:ext>
            </a:extLst>
          </p:cNvPr>
          <p:cNvSpPr txBox="1"/>
          <p:nvPr/>
        </p:nvSpPr>
        <p:spPr>
          <a:xfrm>
            <a:off x="953406" y="2100336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Base64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391DD2-581C-4D9B-E434-D626F8DF12C8}"/>
              </a:ext>
            </a:extLst>
          </p:cNvPr>
          <p:cNvSpPr txBox="1"/>
          <p:nvPr/>
        </p:nvSpPr>
        <p:spPr>
          <a:xfrm>
            <a:off x="9199880" y="2778437"/>
            <a:ext cx="264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endParaRPr lang="zh-CN" altLang="en-US" sz="11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61D6FE-9EB0-BBB9-EC5E-96CAB775083A}"/>
              </a:ext>
            </a:extLst>
          </p:cNvPr>
          <p:cNvSpPr/>
          <p:nvPr/>
        </p:nvSpPr>
        <p:spPr>
          <a:xfrm>
            <a:off x="10385621" y="1479400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95C3A5-A925-3150-503F-A7D54CA8C1ED}"/>
              </a:ext>
            </a:extLst>
          </p:cNvPr>
          <p:cNvSpPr/>
          <p:nvPr/>
        </p:nvSpPr>
        <p:spPr>
          <a:xfrm>
            <a:off x="10385621" y="4445459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浏览器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A97558-5B39-45E8-E220-EEC0931300DA}"/>
              </a:ext>
            </a:extLst>
          </p:cNvPr>
          <p:cNvSpPr txBox="1"/>
          <p:nvPr/>
        </p:nvSpPr>
        <p:spPr>
          <a:xfrm>
            <a:off x="6096000" y="2262616"/>
            <a:ext cx="264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  <a:endParaRPr lang="zh-CN" altLang="en-US" sz="110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A880C9B-A2A1-2EF0-ADF7-06008D3D9DBB}"/>
              </a:ext>
            </a:extLst>
          </p:cNvPr>
          <p:cNvCxnSpPr/>
          <p:nvPr/>
        </p:nvCxnSpPr>
        <p:spPr>
          <a:xfrm>
            <a:off x="3334327" y="3261636"/>
            <a:ext cx="0" cy="129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54352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10039 0.0849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0.00209 L 0.26094 0.075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4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3" grpId="0"/>
      <p:bldP spid="24" grpId="0" animBg="1"/>
      <p:bldP spid="25" grpId="0" animBg="1"/>
      <p:bldP spid="30" grpId="0"/>
      <p:bldP spid="30" grpId="1"/>
      <p:bldP spid="32" grpId="0"/>
      <p:bldP spid="34" grpId="0"/>
      <p:bldP spid="37" grpId="0"/>
      <p:bldP spid="3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概述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41DF61-FE2D-6150-E46D-C08DC81683C8}"/>
              </a:ext>
            </a:extLst>
          </p:cNvPr>
          <p:cNvSpPr/>
          <p:nvPr/>
        </p:nvSpPr>
        <p:spPr>
          <a:xfrm>
            <a:off x="775060" y="1645194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83B2395-EE83-3BF5-A722-9314794048CB}"/>
              </a:ext>
            </a:extLst>
          </p:cNvPr>
          <p:cNvSpPr/>
          <p:nvPr/>
        </p:nvSpPr>
        <p:spPr>
          <a:xfrm>
            <a:off x="775060" y="4560673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EE628C-B143-F3F7-C3F4-5CA811BF1230}"/>
              </a:ext>
            </a:extLst>
          </p:cNvPr>
          <p:cNvSpPr txBox="1"/>
          <p:nvPr/>
        </p:nvSpPr>
        <p:spPr>
          <a:xfrm>
            <a:off x="906782" y="5808349"/>
            <a:ext cx="8756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lang="en-US" altLang="zh-CN" sz="1100" b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endParaRPr lang="zh-CN" altLang="en-US" sz="1100"/>
          </a:p>
        </p:txBody>
      </p:sp>
      <p:sp>
        <p:nvSpPr>
          <p:cNvPr id="24" name="administrator-key_73870">
            <a:extLst>
              <a:ext uri="{FF2B5EF4-FFF2-40B4-BE49-F238E27FC236}">
                <a16:creationId xmlns:a16="http://schemas.microsoft.com/office/drawing/2014/main" id="{3B08DE84-E3B3-FC1B-A7C7-FD74C67EF8EA}"/>
              </a:ext>
            </a:extLst>
          </p:cNvPr>
          <p:cNvSpPr/>
          <p:nvPr/>
        </p:nvSpPr>
        <p:spPr>
          <a:xfrm>
            <a:off x="3884176" y="2009842"/>
            <a:ext cx="609685" cy="60879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455839 w 606244"/>
              <a:gd name="T57" fmla="*/ 455839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64" h="4864">
                <a:moveTo>
                  <a:pt x="4292" y="573"/>
                </a:moveTo>
                <a:cubicBezTo>
                  <a:pt x="3719" y="0"/>
                  <a:pt x="2790" y="0"/>
                  <a:pt x="2217" y="573"/>
                </a:cubicBezTo>
                <a:cubicBezTo>
                  <a:pt x="1813" y="977"/>
                  <a:pt x="1694" y="1560"/>
                  <a:pt x="1861" y="2069"/>
                </a:cubicBezTo>
                <a:lnTo>
                  <a:pt x="193" y="3737"/>
                </a:lnTo>
                <a:cubicBezTo>
                  <a:pt x="160" y="3770"/>
                  <a:pt x="138" y="3813"/>
                  <a:pt x="131" y="3859"/>
                </a:cubicBezTo>
                <a:lnTo>
                  <a:pt x="12" y="4596"/>
                </a:lnTo>
                <a:cubicBezTo>
                  <a:pt x="0" y="4667"/>
                  <a:pt x="24" y="4739"/>
                  <a:pt x="75" y="4790"/>
                </a:cubicBezTo>
                <a:cubicBezTo>
                  <a:pt x="125" y="4840"/>
                  <a:pt x="198" y="4864"/>
                  <a:pt x="269" y="4852"/>
                </a:cubicBezTo>
                <a:lnTo>
                  <a:pt x="1005" y="4734"/>
                </a:lnTo>
                <a:cubicBezTo>
                  <a:pt x="1051" y="4726"/>
                  <a:pt x="1094" y="4704"/>
                  <a:pt x="1128" y="4671"/>
                </a:cubicBezTo>
                <a:lnTo>
                  <a:pt x="1200" y="4599"/>
                </a:lnTo>
                <a:lnTo>
                  <a:pt x="985" y="4383"/>
                </a:lnTo>
                <a:cubicBezTo>
                  <a:pt x="919" y="4318"/>
                  <a:pt x="919" y="4212"/>
                  <a:pt x="985" y="4146"/>
                </a:cubicBezTo>
                <a:cubicBezTo>
                  <a:pt x="1050" y="4081"/>
                  <a:pt x="1157" y="4081"/>
                  <a:pt x="1222" y="4146"/>
                </a:cubicBezTo>
                <a:lnTo>
                  <a:pt x="1437" y="4361"/>
                </a:lnTo>
                <a:lnTo>
                  <a:pt x="1596" y="4203"/>
                </a:lnTo>
                <a:lnTo>
                  <a:pt x="1247" y="3855"/>
                </a:lnTo>
                <a:cubicBezTo>
                  <a:pt x="1182" y="3789"/>
                  <a:pt x="1182" y="3683"/>
                  <a:pt x="1247" y="3617"/>
                </a:cubicBezTo>
                <a:cubicBezTo>
                  <a:pt x="1313" y="3552"/>
                  <a:pt x="1419" y="3552"/>
                  <a:pt x="1484" y="3617"/>
                </a:cubicBezTo>
                <a:lnTo>
                  <a:pt x="1833" y="3966"/>
                </a:lnTo>
                <a:lnTo>
                  <a:pt x="1991" y="3807"/>
                </a:lnTo>
                <a:lnTo>
                  <a:pt x="1776" y="3592"/>
                </a:lnTo>
                <a:cubicBezTo>
                  <a:pt x="1710" y="3527"/>
                  <a:pt x="1710" y="3420"/>
                  <a:pt x="1776" y="3355"/>
                </a:cubicBezTo>
                <a:cubicBezTo>
                  <a:pt x="1842" y="3289"/>
                  <a:pt x="1948" y="3289"/>
                  <a:pt x="2013" y="3355"/>
                </a:cubicBezTo>
                <a:lnTo>
                  <a:pt x="2228" y="3570"/>
                </a:lnTo>
                <a:lnTo>
                  <a:pt x="2796" y="3003"/>
                </a:lnTo>
                <a:cubicBezTo>
                  <a:pt x="3305" y="3170"/>
                  <a:pt x="3887" y="3051"/>
                  <a:pt x="4292" y="2647"/>
                </a:cubicBezTo>
                <a:cubicBezTo>
                  <a:pt x="4864" y="2074"/>
                  <a:pt x="4864" y="1145"/>
                  <a:pt x="4292" y="573"/>
                </a:cubicBezTo>
                <a:close/>
                <a:moveTo>
                  <a:pt x="3865" y="1942"/>
                </a:moveTo>
                <a:cubicBezTo>
                  <a:pt x="3716" y="2091"/>
                  <a:pt x="3475" y="2091"/>
                  <a:pt x="3326" y="1942"/>
                </a:cubicBezTo>
                <a:lnTo>
                  <a:pt x="2922" y="1538"/>
                </a:lnTo>
                <a:cubicBezTo>
                  <a:pt x="2773" y="1389"/>
                  <a:pt x="2773" y="1148"/>
                  <a:pt x="2922" y="999"/>
                </a:cubicBezTo>
                <a:cubicBezTo>
                  <a:pt x="3071" y="850"/>
                  <a:pt x="3312" y="850"/>
                  <a:pt x="3461" y="999"/>
                </a:cubicBezTo>
                <a:lnTo>
                  <a:pt x="3865" y="1403"/>
                </a:lnTo>
                <a:cubicBezTo>
                  <a:pt x="4014" y="1552"/>
                  <a:pt x="4014" y="1793"/>
                  <a:pt x="3865" y="194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391DD2-581C-4D9B-E434-D626F8DF12C8}"/>
              </a:ext>
            </a:extLst>
          </p:cNvPr>
          <p:cNvSpPr txBox="1"/>
          <p:nvPr/>
        </p:nvSpPr>
        <p:spPr>
          <a:xfrm>
            <a:off x="9199880" y="5795957"/>
            <a:ext cx="264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  <a:endParaRPr lang="zh-CN" altLang="en-US" sz="11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776AF2-A8F1-9B2C-2CDF-9451FB3017A9}"/>
              </a:ext>
            </a:extLst>
          </p:cNvPr>
          <p:cNvSpPr/>
          <p:nvPr/>
        </p:nvSpPr>
        <p:spPr>
          <a:xfrm>
            <a:off x="10385621" y="1479400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36FC0B-1497-6A0A-7AA3-EDB76E388C03}"/>
              </a:ext>
            </a:extLst>
          </p:cNvPr>
          <p:cNvSpPr/>
          <p:nvPr/>
        </p:nvSpPr>
        <p:spPr>
          <a:xfrm>
            <a:off x="10385621" y="4445459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浏览器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DB5919B-AE02-D707-E347-0497C8AD4E2C}"/>
              </a:ext>
            </a:extLst>
          </p:cNvPr>
          <p:cNvCxnSpPr/>
          <p:nvPr/>
        </p:nvCxnSpPr>
        <p:spPr>
          <a:xfrm>
            <a:off x="3334327" y="3261636"/>
            <a:ext cx="0" cy="129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AE6F70-1104-24B6-C410-EEB5CE2BC90A}"/>
              </a:ext>
            </a:extLst>
          </p:cNvPr>
          <p:cNvCxnSpPr/>
          <p:nvPr/>
        </p:nvCxnSpPr>
        <p:spPr>
          <a:xfrm flipV="1">
            <a:off x="8654473" y="3261636"/>
            <a:ext cx="0" cy="129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541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概述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41DF61-FE2D-6150-E46D-C08DC81683C8}"/>
              </a:ext>
            </a:extLst>
          </p:cNvPr>
          <p:cNvSpPr/>
          <p:nvPr/>
        </p:nvSpPr>
        <p:spPr>
          <a:xfrm>
            <a:off x="775060" y="1645194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83B2395-EE83-3BF5-A722-9314794048CB}"/>
              </a:ext>
            </a:extLst>
          </p:cNvPr>
          <p:cNvSpPr/>
          <p:nvPr/>
        </p:nvSpPr>
        <p:spPr>
          <a:xfrm>
            <a:off x="775060" y="4560673"/>
            <a:ext cx="10807339" cy="1616442"/>
          </a:xfrm>
          <a:prstGeom prst="roundRect">
            <a:avLst>
              <a:gd name="adj" fmla="val 5609"/>
            </a:avLst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44000" tIns="396000" rIns="72000" bIns="3600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EE628C-B143-F3F7-C3F4-5CA811BF1230}"/>
              </a:ext>
            </a:extLst>
          </p:cNvPr>
          <p:cNvSpPr txBox="1"/>
          <p:nvPr/>
        </p:nvSpPr>
        <p:spPr>
          <a:xfrm>
            <a:off x="906782" y="2956622"/>
            <a:ext cx="8756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lang="en-US" altLang="zh-CN" sz="1100" b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endParaRPr lang="zh-CN" altLang="en-US" sz="1100"/>
          </a:p>
        </p:txBody>
      </p:sp>
      <p:sp>
        <p:nvSpPr>
          <p:cNvPr id="24" name="administrator-key_73870">
            <a:extLst>
              <a:ext uri="{FF2B5EF4-FFF2-40B4-BE49-F238E27FC236}">
                <a16:creationId xmlns:a16="http://schemas.microsoft.com/office/drawing/2014/main" id="{3B08DE84-E3B3-FC1B-A7C7-FD74C67EF8EA}"/>
              </a:ext>
            </a:extLst>
          </p:cNvPr>
          <p:cNvSpPr/>
          <p:nvPr/>
        </p:nvSpPr>
        <p:spPr>
          <a:xfrm>
            <a:off x="3884176" y="2009842"/>
            <a:ext cx="609685" cy="60879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455839 w 606244"/>
              <a:gd name="T57" fmla="*/ 455839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64" h="4864">
                <a:moveTo>
                  <a:pt x="4292" y="573"/>
                </a:moveTo>
                <a:cubicBezTo>
                  <a:pt x="3719" y="0"/>
                  <a:pt x="2790" y="0"/>
                  <a:pt x="2217" y="573"/>
                </a:cubicBezTo>
                <a:cubicBezTo>
                  <a:pt x="1813" y="977"/>
                  <a:pt x="1694" y="1560"/>
                  <a:pt x="1861" y="2069"/>
                </a:cubicBezTo>
                <a:lnTo>
                  <a:pt x="193" y="3737"/>
                </a:lnTo>
                <a:cubicBezTo>
                  <a:pt x="160" y="3770"/>
                  <a:pt x="138" y="3813"/>
                  <a:pt x="131" y="3859"/>
                </a:cubicBezTo>
                <a:lnTo>
                  <a:pt x="12" y="4596"/>
                </a:lnTo>
                <a:cubicBezTo>
                  <a:pt x="0" y="4667"/>
                  <a:pt x="24" y="4739"/>
                  <a:pt x="75" y="4790"/>
                </a:cubicBezTo>
                <a:cubicBezTo>
                  <a:pt x="125" y="4840"/>
                  <a:pt x="198" y="4864"/>
                  <a:pt x="269" y="4852"/>
                </a:cubicBezTo>
                <a:lnTo>
                  <a:pt x="1005" y="4734"/>
                </a:lnTo>
                <a:cubicBezTo>
                  <a:pt x="1051" y="4726"/>
                  <a:pt x="1094" y="4704"/>
                  <a:pt x="1128" y="4671"/>
                </a:cubicBezTo>
                <a:lnTo>
                  <a:pt x="1200" y="4599"/>
                </a:lnTo>
                <a:lnTo>
                  <a:pt x="985" y="4383"/>
                </a:lnTo>
                <a:cubicBezTo>
                  <a:pt x="919" y="4318"/>
                  <a:pt x="919" y="4212"/>
                  <a:pt x="985" y="4146"/>
                </a:cubicBezTo>
                <a:cubicBezTo>
                  <a:pt x="1050" y="4081"/>
                  <a:pt x="1157" y="4081"/>
                  <a:pt x="1222" y="4146"/>
                </a:cubicBezTo>
                <a:lnTo>
                  <a:pt x="1437" y="4361"/>
                </a:lnTo>
                <a:lnTo>
                  <a:pt x="1596" y="4203"/>
                </a:lnTo>
                <a:lnTo>
                  <a:pt x="1247" y="3855"/>
                </a:lnTo>
                <a:cubicBezTo>
                  <a:pt x="1182" y="3789"/>
                  <a:pt x="1182" y="3683"/>
                  <a:pt x="1247" y="3617"/>
                </a:cubicBezTo>
                <a:cubicBezTo>
                  <a:pt x="1313" y="3552"/>
                  <a:pt x="1419" y="3552"/>
                  <a:pt x="1484" y="3617"/>
                </a:cubicBezTo>
                <a:lnTo>
                  <a:pt x="1833" y="3966"/>
                </a:lnTo>
                <a:lnTo>
                  <a:pt x="1991" y="3807"/>
                </a:lnTo>
                <a:lnTo>
                  <a:pt x="1776" y="3592"/>
                </a:lnTo>
                <a:cubicBezTo>
                  <a:pt x="1710" y="3527"/>
                  <a:pt x="1710" y="3420"/>
                  <a:pt x="1776" y="3355"/>
                </a:cubicBezTo>
                <a:cubicBezTo>
                  <a:pt x="1842" y="3289"/>
                  <a:pt x="1948" y="3289"/>
                  <a:pt x="2013" y="3355"/>
                </a:cubicBezTo>
                <a:lnTo>
                  <a:pt x="2228" y="3570"/>
                </a:lnTo>
                <a:lnTo>
                  <a:pt x="2796" y="3003"/>
                </a:lnTo>
                <a:cubicBezTo>
                  <a:pt x="3305" y="3170"/>
                  <a:pt x="3887" y="3051"/>
                  <a:pt x="4292" y="2647"/>
                </a:cubicBezTo>
                <a:cubicBezTo>
                  <a:pt x="4864" y="2074"/>
                  <a:pt x="4864" y="1145"/>
                  <a:pt x="4292" y="573"/>
                </a:cubicBezTo>
                <a:close/>
                <a:moveTo>
                  <a:pt x="3865" y="1942"/>
                </a:moveTo>
                <a:cubicBezTo>
                  <a:pt x="3716" y="2091"/>
                  <a:pt x="3475" y="2091"/>
                  <a:pt x="3326" y="1942"/>
                </a:cubicBezTo>
                <a:lnTo>
                  <a:pt x="2922" y="1538"/>
                </a:lnTo>
                <a:cubicBezTo>
                  <a:pt x="2773" y="1389"/>
                  <a:pt x="2773" y="1148"/>
                  <a:pt x="2922" y="999"/>
                </a:cubicBezTo>
                <a:cubicBezTo>
                  <a:pt x="3071" y="850"/>
                  <a:pt x="3312" y="850"/>
                  <a:pt x="3461" y="999"/>
                </a:cubicBezTo>
                <a:lnTo>
                  <a:pt x="3865" y="1403"/>
                </a:lnTo>
                <a:cubicBezTo>
                  <a:pt x="4014" y="1552"/>
                  <a:pt x="4014" y="1793"/>
                  <a:pt x="3865" y="194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391DD2-581C-4D9B-E434-D626F8DF12C8}"/>
              </a:ext>
            </a:extLst>
          </p:cNvPr>
          <p:cNvSpPr txBox="1"/>
          <p:nvPr/>
        </p:nvSpPr>
        <p:spPr>
          <a:xfrm>
            <a:off x="9199880" y="2944230"/>
            <a:ext cx="264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  <a:endParaRPr lang="zh-CN" altLang="en-US" sz="11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776AF2-A8F1-9B2C-2CDF-9451FB3017A9}"/>
              </a:ext>
            </a:extLst>
          </p:cNvPr>
          <p:cNvSpPr/>
          <p:nvPr/>
        </p:nvSpPr>
        <p:spPr>
          <a:xfrm>
            <a:off x="10385621" y="1479400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36FC0B-1497-6A0A-7AA3-EDB76E388C03}"/>
              </a:ext>
            </a:extLst>
          </p:cNvPr>
          <p:cNvSpPr/>
          <p:nvPr/>
        </p:nvSpPr>
        <p:spPr>
          <a:xfrm>
            <a:off x="10385621" y="4445459"/>
            <a:ext cx="1059840" cy="230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浏览器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BF0C3B-155D-51B9-E379-61D6D0C8C6C9}"/>
              </a:ext>
            </a:extLst>
          </p:cNvPr>
          <p:cNvSpPr txBox="1"/>
          <p:nvPr/>
        </p:nvSpPr>
        <p:spPr>
          <a:xfrm>
            <a:off x="906781" y="1724930"/>
            <a:ext cx="272310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{"alg":"HMAC256","</a:t>
            </a:r>
            <a:r>
              <a:rPr lang="en-US" altLang="zh-CN" sz="12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type":"</a:t>
            </a:r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JWT"}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31ACBD-C496-122F-7334-FFF875F17809}"/>
              </a:ext>
            </a:extLst>
          </p:cNvPr>
          <p:cNvSpPr txBox="1"/>
          <p:nvPr/>
        </p:nvSpPr>
        <p:spPr>
          <a:xfrm>
            <a:off x="3522624" y="1724930"/>
            <a:ext cx="2826857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{"id":"1","username":"Tom"}</a:t>
            </a:r>
            <a:endParaRPr lang="en-US" altLang="zh-CN" sz="1200" b="0" i="0">
              <a:solidFill>
                <a:srgbClr val="AE78D6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12208-E73C-562F-258A-0E950AA4651F}"/>
              </a:ext>
            </a:extLst>
          </p:cNvPr>
          <p:cNvSpPr txBox="1"/>
          <p:nvPr/>
        </p:nvSpPr>
        <p:spPr>
          <a:xfrm>
            <a:off x="953406" y="2100336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Base64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D4F0FB-169E-51BA-F8D1-D1C1C2C922C4}"/>
              </a:ext>
            </a:extLst>
          </p:cNvPr>
          <p:cNvSpPr txBox="1"/>
          <p:nvPr/>
        </p:nvSpPr>
        <p:spPr>
          <a:xfrm>
            <a:off x="9199880" y="2314239"/>
            <a:ext cx="264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  <a:endParaRPr lang="zh-CN" altLang="en-US" sz="110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AE06F14-EFAC-E190-F0B8-8F1D984415B2}"/>
              </a:ext>
            </a:extLst>
          </p:cNvPr>
          <p:cNvCxnSpPr>
            <a:stCxn id="10" idx="2"/>
            <a:endCxn id="34" idx="0"/>
          </p:cNvCxnSpPr>
          <p:nvPr/>
        </p:nvCxnSpPr>
        <p:spPr>
          <a:xfrm>
            <a:off x="10523220" y="2575849"/>
            <a:ext cx="0" cy="368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9D59C-F671-8E52-35BD-447699EB09CC}"/>
              </a:ext>
            </a:extLst>
          </p:cNvPr>
          <p:cNvSpPr txBox="1"/>
          <p:nvPr/>
        </p:nvSpPr>
        <p:spPr>
          <a:xfrm>
            <a:off x="1499297" y="1725851"/>
            <a:ext cx="96247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"HMAC256"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EBD346D-CDB7-244C-35E7-F4371C4D64F5}"/>
              </a:ext>
            </a:extLst>
          </p:cNvPr>
          <p:cNvCxnSpPr/>
          <p:nvPr/>
        </p:nvCxnSpPr>
        <p:spPr>
          <a:xfrm>
            <a:off x="3334327" y="3261636"/>
            <a:ext cx="0" cy="129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BBFA8F1-ABE0-E7A8-7CDE-44F78FAB2BA4}"/>
              </a:ext>
            </a:extLst>
          </p:cNvPr>
          <p:cNvCxnSpPr/>
          <p:nvPr/>
        </p:nvCxnSpPr>
        <p:spPr>
          <a:xfrm flipV="1">
            <a:off x="8654473" y="3261636"/>
            <a:ext cx="0" cy="129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800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10039 0.0849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8" grpId="0"/>
      <p:bldP spid="9" grpId="0"/>
      <p:bldP spid="10" grpId="0"/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使用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7FCE3C-E387-8F73-ED32-6BA6046B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12" y="3107816"/>
            <a:ext cx="490591" cy="6085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B1590B-721C-62D4-BDE3-6C15B5B5295F}"/>
              </a:ext>
            </a:extLst>
          </p:cNvPr>
          <p:cNvSpPr txBox="1"/>
          <p:nvPr/>
        </p:nvSpPr>
        <p:spPr>
          <a:xfrm>
            <a:off x="8670815" y="31757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10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8 0.00371 L -0.54726 0.1395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73" y="678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使用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>
            <a:off x="2404383" y="4713523"/>
            <a:ext cx="5245856" cy="731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7FCE3C-E387-8F73-ED32-6BA6046B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56" y="4072266"/>
            <a:ext cx="490591" cy="6085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15961D-5035-0745-41A9-73822186AE59}"/>
              </a:ext>
            </a:extLst>
          </p:cNvPr>
          <p:cNvSpPr txBox="1"/>
          <p:nvPr/>
        </p:nvSpPr>
        <p:spPr>
          <a:xfrm>
            <a:off x="8670815" y="31757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DA91D8-6BF0-8711-C757-07149F2DEFDC}"/>
              </a:ext>
            </a:extLst>
          </p:cNvPr>
          <p:cNvSpPr txBox="1"/>
          <p:nvPr/>
        </p:nvSpPr>
        <p:spPr>
          <a:xfrm>
            <a:off x="8670814" y="49215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5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54791 0.130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96" y="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生成</a:t>
            </a:r>
          </a:p>
        </p:txBody>
      </p:sp>
      <p:sp>
        <p:nvSpPr>
          <p:cNvPr id="9" name="Shape 2627">
            <a:extLst>
              <a:ext uri="{FF2B5EF4-FFF2-40B4-BE49-F238E27FC236}">
                <a16:creationId xmlns:a16="http://schemas.microsoft.com/office/drawing/2014/main" id="{897715A6-2086-C67E-3C79-0D2355B03335}"/>
              </a:ext>
            </a:extLst>
          </p:cNvPr>
          <p:cNvSpPr/>
          <p:nvPr/>
        </p:nvSpPr>
        <p:spPr>
          <a:xfrm>
            <a:off x="954178" y="309419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A35B98-8D5D-4E6B-C4D1-449BF0E2A91C}"/>
              </a:ext>
            </a:extLst>
          </p:cNvPr>
          <p:cNvGrpSpPr/>
          <p:nvPr/>
        </p:nvGrpSpPr>
        <p:grpSpPr>
          <a:xfrm>
            <a:off x="795943" y="3022263"/>
            <a:ext cx="4731097" cy="1401635"/>
            <a:chOff x="795943" y="1640503"/>
            <a:chExt cx="4731097" cy="140163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68EAB08-EA5A-A8DC-8E3F-F6BC4BD58B98}"/>
                </a:ext>
              </a:extLst>
            </p:cNvPr>
            <p:cNvSpPr/>
            <p:nvPr/>
          </p:nvSpPr>
          <p:spPr>
            <a:xfrm>
              <a:off x="795943" y="1640503"/>
              <a:ext cx="4731097" cy="1401635"/>
            </a:xfrm>
            <a:prstGeom prst="roundRect">
              <a:avLst>
                <a:gd name="adj" fmla="val 4271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dependency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groupId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&gt;com.auth0&lt;/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groupId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artifactId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&gt;java-jwt&lt;/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artifactId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version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&gt;4.4.0&lt;/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version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dependency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</a:p>
          </p:txBody>
        </p:sp>
        <p:sp>
          <p:nvSpPr>
            <p:cNvPr id="33" name="矩形: 对角圆角 32">
              <a:extLst>
                <a:ext uri="{FF2B5EF4-FFF2-40B4-BE49-F238E27FC236}">
                  <a16:creationId xmlns:a16="http://schemas.microsoft.com/office/drawing/2014/main" id="{7E121489-0499-E2C4-0A26-5C8D4E6D4535}"/>
                </a:ext>
              </a:extLst>
            </p:cNvPr>
            <p:cNvSpPr/>
            <p:nvPr/>
          </p:nvSpPr>
          <p:spPr>
            <a:xfrm>
              <a:off x="4410417" y="2690446"/>
              <a:ext cx="1116623" cy="351692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pom.xml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1FA566-66F2-96A6-58F1-5F5C1D7C5A11}"/>
              </a:ext>
            </a:extLst>
          </p:cNvPr>
          <p:cNvGrpSpPr/>
          <p:nvPr/>
        </p:nvGrpSpPr>
        <p:grpSpPr>
          <a:xfrm>
            <a:off x="5558972" y="3011934"/>
            <a:ext cx="6411355" cy="3336185"/>
            <a:chOff x="795943" y="3189708"/>
            <a:chExt cx="6411355" cy="333618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B0F318A-BC57-1903-E871-7EEA90EEA3B2}"/>
                </a:ext>
              </a:extLst>
            </p:cNvPr>
            <p:cNvSpPr/>
            <p:nvPr/>
          </p:nvSpPr>
          <p:spPr>
            <a:xfrm>
              <a:off x="795943" y="3189708"/>
              <a:ext cx="6411355" cy="3325391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400">
                  <a:solidFill>
                    <a:srgbClr val="808000"/>
                  </a:solidFill>
                  <a:effectLst/>
                  <a:latin typeface="JetBrains Mono"/>
                </a:rPr>
                <a:t>@Test</a:t>
              </a:r>
              <a:br>
                <a:rPr lang="en-US" altLang="zh-CN" sz="14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void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genToken() 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Map&lt;String, Object&gt; user = 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new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HashMap&lt;&gt;();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user.put(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“id”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, 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“1”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user.put(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“username”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, 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</a:t>
              </a:r>
              <a:r>
                <a:rPr lang="zh-CN" altLang="en-US" sz="1400" b="1">
                  <a:solidFill>
                    <a:srgbClr val="008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张三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”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String token = JWT.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create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()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.withClaim(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“user”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, user)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.withExpiresAt(</a:t>
              </a: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new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Date(System.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currentTimeMillis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() + 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1000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*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60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*</a:t>
              </a:r>
              <a:r>
                <a:rPr lang="en-US" altLang="zh-CN" sz="1400">
                  <a:solidFill>
                    <a:srgbClr val="0000FF"/>
                  </a:solidFill>
                  <a:effectLst/>
                  <a:latin typeface="JetBrains Mono"/>
                </a:rPr>
                <a:t>60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))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        .sign(Algorithm.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HMAC256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“</a:t>
              </a:r>
              <a:r>
                <a:rPr lang="zh-CN" altLang="en-US" sz="1400">
                  <a:solidFill>
                    <a:srgbClr val="008000"/>
                  </a:solidFill>
                  <a:latin typeface="JetBrains Mono"/>
                  <a:ea typeface="阿里巴巴普惠体" panose="00020600040101010101"/>
                </a:rPr>
                <a:t>秘钥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System.</a:t>
              </a:r>
              <a:r>
                <a:rPr lang="en-US" altLang="zh-CN" sz="1400" b="1" i="1">
                  <a:solidFill>
                    <a:srgbClr val="660E7A"/>
                  </a:solidFill>
                  <a:effectLst/>
                  <a:latin typeface="JetBrains Mono"/>
                </a:rPr>
                <a:t>out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.println(token);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34" name="矩形: 对角圆角 33">
              <a:extLst>
                <a:ext uri="{FF2B5EF4-FFF2-40B4-BE49-F238E27FC236}">
                  <a16:creationId xmlns:a16="http://schemas.microsoft.com/office/drawing/2014/main" id="{CF505A4B-2A78-D5B1-1BC1-7B451E1D024E}"/>
                </a:ext>
              </a:extLst>
            </p:cNvPr>
            <p:cNvSpPr/>
            <p:nvPr/>
          </p:nvSpPr>
          <p:spPr>
            <a:xfrm>
              <a:off x="6068507" y="6174201"/>
              <a:ext cx="1116623" cy="351692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生成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8C4C4F5-84E3-29E8-D860-8FC1E5B204ED}"/>
              </a:ext>
            </a:extLst>
          </p:cNvPr>
          <p:cNvSpPr txBox="1"/>
          <p:nvPr/>
        </p:nvSpPr>
        <p:spPr>
          <a:xfrm>
            <a:off x="710881" y="1964467"/>
            <a:ext cx="10698800" cy="43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1100" b="1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lang="en-US" altLang="zh-CN" sz="1100" b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D5DFFE61-D2F7-212E-0008-873F8D721E7C}"/>
              </a:ext>
            </a:extLst>
          </p:cNvPr>
          <p:cNvSpPr/>
          <p:nvPr/>
        </p:nvSpPr>
        <p:spPr>
          <a:xfrm rot="16200000">
            <a:off x="2006657" y="669907"/>
            <a:ext cx="284371" cy="2733042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34441FEF-7C88-34E6-3B97-AC9E4D404552}"/>
              </a:ext>
            </a:extLst>
          </p:cNvPr>
          <p:cNvSpPr/>
          <p:nvPr/>
        </p:nvSpPr>
        <p:spPr>
          <a:xfrm rot="16200000">
            <a:off x="6228298" y="-706612"/>
            <a:ext cx="284372" cy="5486079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AE7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4F97C0C2-F391-14B0-44EC-78320C18A372}"/>
              </a:ext>
            </a:extLst>
          </p:cNvPr>
          <p:cNvSpPr/>
          <p:nvPr/>
        </p:nvSpPr>
        <p:spPr>
          <a:xfrm rot="16200000">
            <a:off x="10119577" y="1000268"/>
            <a:ext cx="284373" cy="2072317"/>
          </a:xfrm>
          <a:prstGeom prst="rightBrace">
            <a:avLst>
              <a:gd name="adj1" fmla="val 41081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6B3872-36A3-2F31-AB3F-3087523F8D61}"/>
              </a:ext>
            </a:extLst>
          </p:cNvPr>
          <p:cNvSpPr txBox="1"/>
          <p:nvPr/>
        </p:nvSpPr>
        <p:spPr>
          <a:xfrm>
            <a:off x="906782" y="1687986"/>
            <a:ext cx="2680022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{"alg":"HMAC256","</a:t>
            </a:r>
            <a:r>
              <a:rPr lang="en-US" altLang="zh-CN" sz="12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type":"</a:t>
            </a:r>
            <a:r>
              <a:rPr lang="en-US" altLang="zh-CN" sz="1200" b="0" i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JWT"}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A7E63E-A874-DC80-8C39-9B21E787654D}"/>
              </a:ext>
            </a:extLst>
          </p:cNvPr>
          <p:cNvSpPr txBox="1"/>
          <p:nvPr/>
        </p:nvSpPr>
        <p:spPr>
          <a:xfrm>
            <a:off x="4957055" y="1687986"/>
            <a:ext cx="2826857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zh-CN" sz="1200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{"id":"1","username":"Tom"}</a:t>
            </a:r>
            <a:endParaRPr lang="en-US" altLang="zh-CN" sz="1200" b="0" i="0">
              <a:solidFill>
                <a:srgbClr val="AE78D6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404159-A01F-047A-8073-C49787CD4B51}"/>
              </a:ext>
            </a:extLst>
          </p:cNvPr>
          <p:cNvSpPr txBox="1"/>
          <p:nvPr/>
        </p:nvSpPr>
        <p:spPr>
          <a:xfrm>
            <a:off x="8971283" y="1687986"/>
            <a:ext cx="273304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zh-CN" altLang="en-US" sz="1200" b="0" i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数字签名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(header.payload</a:t>
            </a:r>
            <a:r>
              <a:rPr lang="zh-CN" altLang="en-US" sz="1200" b="0" i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secret)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F9DD22-5FA5-92A1-0788-DEEBF99E2240}"/>
              </a:ext>
            </a:extLst>
          </p:cNvPr>
          <p:cNvSpPr/>
          <p:nvPr/>
        </p:nvSpPr>
        <p:spPr>
          <a:xfrm>
            <a:off x="6096000" y="5571635"/>
            <a:ext cx="2875283" cy="19783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5FDD67-2EBD-B9ED-3A6E-7FC040B2EB46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>
            <a:off x="4941089" y="5670554"/>
            <a:ext cx="1154911" cy="11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03B93AB-1DAC-FAF6-B04B-5A57C1B47C2C}"/>
              </a:ext>
            </a:extLst>
          </p:cNvPr>
          <p:cNvSpPr txBox="1"/>
          <p:nvPr/>
        </p:nvSpPr>
        <p:spPr>
          <a:xfrm>
            <a:off x="3860344" y="5451230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Header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517F4B5-CD1E-5E12-BCF6-5B5B546F37CC}"/>
              </a:ext>
            </a:extLst>
          </p:cNvPr>
          <p:cNvSpPr/>
          <p:nvPr/>
        </p:nvSpPr>
        <p:spPr>
          <a:xfrm>
            <a:off x="6096000" y="5011935"/>
            <a:ext cx="1905382" cy="197836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A9E68F0-0916-C035-D74C-A2728117264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941089" y="5110853"/>
            <a:ext cx="1154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781F324-8336-62B2-ADF7-FDBBEAD9BAD4}"/>
              </a:ext>
            </a:extLst>
          </p:cNvPr>
          <p:cNvSpPr txBox="1"/>
          <p:nvPr/>
        </p:nvSpPr>
        <p:spPr>
          <a:xfrm>
            <a:off x="3711258" y="4814459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PayLoad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0B3C9A6-4A5B-D0CE-7D95-CF6F7FF2804E}"/>
              </a:ext>
            </a:extLst>
          </p:cNvPr>
          <p:cNvSpPr/>
          <p:nvPr/>
        </p:nvSpPr>
        <p:spPr>
          <a:xfrm>
            <a:off x="6096000" y="5273238"/>
            <a:ext cx="5201922" cy="208102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1CFD296-2683-A3E3-4D1A-3FEB7CE16A69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4957055" y="5374184"/>
            <a:ext cx="1138945" cy="3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9A2C243-A80F-D336-0F98-2809CEAF8B71}"/>
              </a:ext>
            </a:extLst>
          </p:cNvPr>
          <p:cNvSpPr txBox="1"/>
          <p:nvPr/>
        </p:nvSpPr>
        <p:spPr>
          <a:xfrm>
            <a:off x="3849059" y="5186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66FF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过期时间</a:t>
            </a:r>
            <a:endParaRPr lang="zh-CN" altLang="en-US" dirty="0">
              <a:solidFill>
                <a:srgbClr val="0066FF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76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24" grpId="0"/>
      <p:bldP spid="25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7041" y="1745673"/>
            <a:ext cx="5760538" cy="4614487"/>
          </a:xfrm>
        </p:spPr>
        <p:txBody>
          <a:bodyPr/>
          <a:lstStyle/>
          <a:p>
            <a:r>
              <a:rPr lang="zh-CN" altLang="en-US"/>
              <a:t>概述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使用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生成</a:t>
            </a:r>
            <a:endParaRPr lang="en-US" altLang="zh-CN"/>
          </a:p>
          <a:p>
            <a:pPr lvl="1"/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88CAE4-485B-43BE-4C6F-3AD8F706F5D9}"/>
              </a:ext>
            </a:extLst>
          </p:cNvPr>
          <p:cNvSpPr/>
          <p:nvPr/>
        </p:nvSpPr>
        <p:spPr>
          <a:xfrm>
            <a:off x="5845336" y="3410766"/>
            <a:ext cx="5980904" cy="74496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java-jwt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坐标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生成或验证令牌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0EA3138-C043-0826-15E5-14208D4E40E8}"/>
              </a:ext>
            </a:extLst>
          </p:cNvPr>
          <p:cNvSpPr/>
          <p:nvPr/>
        </p:nvSpPr>
        <p:spPr>
          <a:xfrm>
            <a:off x="5845336" y="4659247"/>
            <a:ext cx="5980904" cy="1102865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String token = JWT.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create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()</a:t>
            </a: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            .withClaim(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“user”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,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JetBrains Mono"/>
                <a:ea typeface="阿里巴巴普惠体" panose="00020600040101010101"/>
                <a:cs typeface="+mn-cs"/>
              </a:rPr>
              <a:t>用户数据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)</a:t>
            </a: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            .withExpiresAt(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new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Date(System.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currentTimeMillis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() +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1000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60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60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))</a:t>
            </a: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            .sign(Algorithm.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HMAC256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(</a:t>
            </a:r>
            <a:r>
              <a:rPr lang="zh-CN" altLang="en-US" sz="1400">
                <a:solidFill>
                  <a:srgbClr val="C00000"/>
                </a:solidFill>
                <a:latin typeface="JetBrains Mono"/>
                <a:ea typeface="阿里巴巴普惠体" panose="00020600040101010101"/>
              </a:rPr>
              <a:t>秘钥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  <a:t>));</a:t>
            </a: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黑体"/>
                <a:cs typeface="+mn-cs"/>
              </a:rPr>
            </a:b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/>
              <a:ea typeface="黑体"/>
              <a:cs typeface="+mn-c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5FB25A5-7226-8BF9-C47A-5BCAD6D1909C}"/>
              </a:ext>
            </a:extLst>
          </p:cNvPr>
          <p:cNvSpPr/>
          <p:nvPr/>
        </p:nvSpPr>
        <p:spPr>
          <a:xfrm>
            <a:off x="5845336" y="2075866"/>
            <a:ext cx="5980904" cy="831387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Header(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头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),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记录令牌类型和签名算法等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PayLoad(</a:t>
            </a:r>
            <a:r>
              <a:rPr lang="zh-CN" altLang="en-US" sz="1300" noProof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载荷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),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携带自定义的信息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Signature(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签名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),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对头部和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载荷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进行加密计算得来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34581E-ABD5-F008-4973-D336A73DEB07}"/>
              </a:ext>
            </a:extLst>
          </p:cNvPr>
          <p:cNvSpPr txBox="1"/>
          <p:nvPr/>
        </p:nvSpPr>
        <p:spPr>
          <a:xfrm>
            <a:off x="9158285" y="223991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非敏感信息</a:t>
            </a:r>
            <a:endParaRPr lang="zh-CN" altLang="en-US" sz="16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18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使用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>
            <a:off x="2404383" y="4713523"/>
            <a:ext cx="5245856" cy="731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47FCE3C-E387-8F73-ED32-6BA6046B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430" y="4921587"/>
            <a:ext cx="490591" cy="6085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15961D-5035-0745-41A9-73822186AE59}"/>
              </a:ext>
            </a:extLst>
          </p:cNvPr>
          <p:cNvSpPr txBox="1"/>
          <p:nvPr/>
        </p:nvSpPr>
        <p:spPr>
          <a:xfrm>
            <a:off x="8670815" y="31757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DA91D8-6BF0-8711-C757-07149F2DEFDC}"/>
              </a:ext>
            </a:extLst>
          </p:cNvPr>
          <p:cNvSpPr txBox="1"/>
          <p:nvPr/>
        </p:nvSpPr>
        <p:spPr>
          <a:xfrm>
            <a:off x="8670814" y="49215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35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A4D5BA-8239-9970-34A8-503C4164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验证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C4C4F5-84E3-29E8-D860-8FC1E5B204ED}"/>
              </a:ext>
            </a:extLst>
          </p:cNvPr>
          <p:cNvSpPr txBox="1"/>
          <p:nvPr/>
        </p:nvSpPr>
        <p:spPr>
          <a:xfrm>
            <a:off x="710881" y="1466627"/>
            <a:ext cx="10698800" cy="43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1100" b="1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eyJhbGciOiJIUzI1NiIsInR5cCI6IkpXVCJ9</a:t>
            </a:r>
            <a:r>
              <a:rPr lang="en-US" altLang="zh-CN" sz="1100" b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AE78D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JTdCJTIybmFtZSUyMiUzQSUyMlRvbSUyMiUyQyUyMmlhdCUyMiUzQTE1MTYyMzkwMjIlN0Q=</a:t>
            </a:r>
            <a:r>
              <a: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1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SflKxwRJSMeKKF2QT4fwpMeJf...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0DAA4F8-8EE9-6F3B-7203-791572DD09E4}"/>
              </a:ext>
            </a:extLst>
          </p:cNvPr>
          <p:cNvGrpSpPr/>
          <p:nvPr/>
        </p:nvGrpSpPr>
        <p:grpSpPr>
          <a:xfrm>
            <a:off x="782321" y="2719269"/>
            <a:ext cx="10672106" cy="2494853"/>
            <a:chOff x="795943" y="3189709"/>
            <a:chExt cx="10672106" cy="200988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FCD9A3D-9BFF-B596-852D-A1F9BB86F641}"/>
                </a:ext>
              </a:extLst>
            </p:cNvPr>
            <p:cNvSpPr/>
            <p:nvPr/>
          </p:nvSpPr>
          <p:spPr>
            <a:xfrm>
              <a:off x="795943" y="3189709"/>
              <a:ext cx="10664536" cy="2009882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solidFill>
                    <a:srgbClr val="808000"/>
                  </a:solidFill>
                  <a:effectLst/>
                  <a:latin typeface="JetBrains Mono"/>
                </a:rPr>
                <a:t>@Test</a:t>
              </a:r>
              <a:br>
                <a:rPr lang="en-US" altLang="zh-CN" sz="14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400" b="1">
                  <a:solidFill>
                    <a:srgbClr val="000080"/>
                  </a:solidFill>
                  <a:effectLst/>
                  <a:latin typeface="JetBrains Mono"/>
                </a:rPr>
                <a:t>void 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parseToken() {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String token = 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"eyJhbGciOiJIUzI1NiIsInR5cCI6IkpXVCJ9……."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JWTVerifier jwtVerifier = JWT.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require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(Algorithm.</a:t>
              </a:r>
              <a:r>
                <a:rPr lang="en-US" altLang="zh-CN" sz="1400" i="1">
                  <a:solidFill>
                    <a:srgbClr val="000000"/>
                  </a:solidFill>
                  <a:effectLst/>
                  <a:latin typeface="JetBrains Mono"/>
                </a:rPr>
                <a:t>HMAC256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"itheima"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)).build();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DecodedJWT decodedJWT = jwtVerifier.verify(token);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Map&lt;String, Claim&gt; claims = decodedJWT.getClaims();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    System.</a:t>
              </a:r>
              <a:r>
                <a:rPr lang="en-US" altLang="zh-CN" sz="1400" b="1" i="1">
                  <a:solidFill>
                    <a:srgbClr val="660E7A"/>
                  </a:solidFill>
                  <a:effectLst/>
                  <a:latin typeface="JetBrains Mono"/>
                </a:rPr>
                <a:t>out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.println(claims.get(</a:t>
              </a:r>
              <a:r>
                <a:rPr lang="en-US" altLang="zh-CN" sz="1400" b="1">
                  <a:solidFill>
                    <a:srgbClr val="008000"/>
                  </a:solidFill>
                  <a:effectLst/>
                  <a:latin typeface="JetBrains Mono"/>
                </a:rPr>
                <a:t>"user"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));</a:t>
              </a:r>
              <a:b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4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6F0DA86A-B8AB-46EC-4EDB-6431158CD3C9}"/>
                </a:ext>
              </a:extLst>
            </p:cNvPr>
            <p:cNvSpPr/>
            <p:nvPr/>
          </p:nvSpPr>
          <p:spPr>
            <a:xfrm>
              <a:off x="10351426" y="4847899"/>
              <a:ext cx="1116623" cy="351692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校验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44540C1-42DF-CCDF-CFA8-70C232829A3E}"/>
              </a:ext>
            </a:extLst>
          </p:cNvPr>
          <p:cNvSpPr/>
          <p:nvPr/>
        </p:nvSpPr>
        <p:spPr>
          <a:xfrm>
            <a:off x="4488873" y="3739958"/>
            <a:ext cx="1607127" cy="23090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1F4DC1-E0D8-70E9-CF5C-89D945BBDE30}"/>
              </a:ext>
            </a:extLst>
          </p:cNvPr>
          <p:cNvSpPr/>
          <p:nvPr/>
        </p:nvSpPr>
        <p:spPr>
          <a:xfrm>
            <a:off x="3057236" y="4051886"/>
            <a:ext cx="1899819" cy="23090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00EEB4-88BA-9730-267A-28519CB91CA7}"/>
              </a:ext>
            </a:extLst>
          </p:cNvPr>
          <p:cNvSpPr txBox="1"/>
          <p:nvPr/>
        </p:nvSpPr>
        <p:spPr>
          <a:xfrm>
            <a:off x="6705304" y="365177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创建验证器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44FD88-FDAB-F614-EC23-81451062D2F1}"/>
              </a:ext>
            </a:extLst>
          </p:cNvPr>
          <p:cNvSpPr txBox="1"/>
          <p:nvPr/>
        </p:nvSpPr>
        <p:spPr>
          <a:xfrm>
            <a:off x="5056584" y="3925397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r>
              <a:rPr lang="en-US" altLang="zh-CN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token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8F9AA90-9D47-B274-36CF-CBFA77062F1A}"/>
              </a:ext>
            </a:extLst>
          </p:cNvPr>
          <p:cNvSpPr/>
          <p:nvPr/>
        </p:nvSpPr>
        <p:spPr>
          <a:xfrm>
            <a:off x="3057236" y="4387062"/>
            <a:ext cx="1899819" cy="2309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649A31-A223-D54F-EA3C-CB9CCBE22390}"/>
              </a:ext>
            </a:extLst>
          </p:cNvPr>
          <p:cNvSpPr txBox="1"/>
          <p:nvPr/>
        </p:nvSpPr>
        <p:spPr>
          <a:xfrm>
            <a:off x="5056583" y="43216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获取载荷</a:t>
            </a:r>
            <a:endParaRPr lang="zh-CN" altLang="en-US" sz="20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7A69FBF-43BF-E53C-67EE-CCC09926DCF2}"/>
              </a:ext>
            </a:extLst>
          </p:cNvPr>
          <p:cNvGrpSpPr/>
          <p:nvPr/>
        </p:nvGrpSpPr>
        <p:grpSpPr>
          <a:xfrm>
            <a:off x="795943" y="5362382"/>
            <a:ext cx="10578276" cy="1206717"/>
            <a:chOff x="1048333" y="5599087"/>
            <a:chExt cx="10563931" cy="1575994"/>
          </a:xfrm>
        </p:grpSpPr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72C504C0-8996-AE53-CBA7-744A55D4828A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1171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验证时使用的签名秘钥，必须和生成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令牌时使用的秘钥是配套的。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lvl="1" indent="-3429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令牌解析时报错，则说明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JWT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令牌被篡改 或 失效了，令牌非法。 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2144E95-89F7-059D-3881-179A51B17036}"/>
                </a:ext>
              </a:extLst>
            </p:cNvPr>
            <p:cNvGrpSpPr/>
            <p:nvPr/>
          </p:nvGrpSpPr>
          <p:grpSpPr>
            <a:xfrm>
              <a:off x="1048333" y="5599087"/>
              <a:ext cx="10563931" cy="1575994"/>
              <a:chOff x="1097275" y="5693357"/>
              <a:chExt cx="10512964" cy="1575994"/>
            </a:xfrm>
          </p:grpSpPr>
          <p:sp>
            <p:nvSpPr>
              <p:cNvPr id="42" name="三角形 9">
                <a:extLst>
                  <a:ext uri="{FF2B5EF4-FFF2-40B4-BE49-F238E27FC236}">
                    <a16:creationId xmlns:a16="http://schemas.microsoft.com/office/drawing/2014/main" id="{1F8CB598-9582-92B7-299C-17ABCA3BE710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130688E-AB34-1472-336E-55ABF2F0E5FE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413036" cy="1575994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AD0A058-1C1A-7270-35E2-5AAB1484C46F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4FBF5619-AE09-CD9A-AA9A-2D7C8D74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58" y="6125879"/>
            <a:ext cx="7820025" cy="390525"/>
          </a:xfrm>
          <a:prstGeom prst="rect">
            <a:avLst/>
          </a:prstGeom>
        </p:spPr>
      </p:pic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086B64AB-D17D-143F-18C8-CE068162F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915671"/>
            <a:ext cx="10698800" cy="750903"/>
          </a:xfrm>
        </p:spPr>
        <p:txBody>
          <a:bodyPr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合法性</a:t>
            </a:r>
            <a:endParaRPr lang="en-US" altLang="zh-CN" sz="140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获取载荷</a:t>
            </a:r>
          </a:p>
        </p:txBody>
      </p:sp>
    </p:spTree>
    <p:extLst>
      <p:ext uri="{BB962C8B-B14F-4D97-AF65-F5344CB8AC3E}">
        <p14:creationId xmlns:p14="http://schemas.microsoft.com/office/powerpoint/2010/main" val="3541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5" grpId="0"/>
      <p:bldP spid="36" grpId="0"/>
      <p:bldP spid="37" grpId="0" animBg="1"/>
      <p:bldP spid="38" grpId="0"/>
      <p:bldP spid="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7041" y="1899920"/>
            <a:ext cx="5760538" cy="4236720"/>
          </a:xfrm>
        </p:spPr>
        <p:txBody>
          <a:bodyPr/>
          <a:lstStyle/>
          <a:p>
            <a:r>
              <a:rPr lang="zh-CN" altLang="en-US"/>
              <a:t>使用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生成</a:t>
            </a:r>
            <a:endParaRPr lang="en-US" altLang="zh-CN"/>
          </a:p>
          <a:p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验证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88CAE4-485B-43BE-4C6F-3AD8F706F5D9}"/>
              </a:ext>
            </a:extLst>
          </p:cNvPr>
          <p:cNvSpPr/>
          <p:nvPr/>
        </p:nvSpPr>
        <p:spPr>
          <a:xfrm>
            <a:off x="5845336" y="2394472"/>
            <a:ext cx="5980904" cy="74496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</a:t>
            </a: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java-jwt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坐标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生成和校验令牌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0EA3138-C043-0826-15E5-14208D4E40E8}"/>
              </a:ext>
            </a:extLst>
          </p:cNvPr>
          <p:cNvSpPr/>
          <p:nvPr/>
        </p:nvSpPr>
        <p:spPr>
          <a:xfrm>
            <a:off x="5845336" y="3633992"/>
            <a:ext cx="5980904" cy="1102865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30000"/>
              </a:lnSpc>
            </a:pPr>
            <a:endParaRPr lang="en-US" altLang="zh-CN" sz="1400">
              <a:solidFill>
                <a:srgbClr val="000000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String token = JWT.</a:t>
            </a:r>
            <a:r>
              <a:rPr lang="en-US" altLang="zh-CN" sz="1400" i="1">
                <a:solidFill>
                  <a:srgbClr val="000000"/>
                </a:solidFill>
                <a:effectLst/>
                <a:latin typeface="JetBrains Mono"/>
              </a:rPr>
              <a:t>create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()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        .withClaim(</a:t>
            </a:r>
            <a:r>
              <a:rPr lang="en-US" altLang="zh-CN" sz="1400" b="1">
                <a:solidFill>
                  <a:srgbClr val="008000"/>
                </a:solidFill>
                <a:effectLst/>
                <a:latin typeface="JetBrains Mono"/>
              </a:rPr>
              <a:t>“user”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lang="zh-CN" altLang="en-US" sz="1400">
                <a:solidFill>
                  <a:srgbClr val="C00000"/>
                </a:solidFill>
                <a:latin typeface="JetBrains Mono"/>
                <a:ea typeface="阿里巴巴普惠体" panose="00020600040101010101"/>
              </a:rPr>
              <a:t>用户数据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        .withExpiresAt(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JetBrains Mono"/>
              </a:rPr>
              <a:t>new 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Date(System.</a:t>
            </a:r>
            <a:r>
              <a:rPr lang="en-US" altLang="zh-CN" sz="1400" i="1">
                <a:solidFill>
                  <a:srgbClr val="000000"/>
                </a:solidFill>
                <a:effectLst/>
                <a:latin typeface="JetBrains Mono"/>
              </a:rPr>
              <a:t>currentTimeMillis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() + </a:t>
            </a:r>
            <a:r>
              <a:rPr lang="en-US" altLang="zh-CN" sz="1400">
                <a:solidFill>
                  <a:srgbClr val="0000FF"/>
                </a:solidFill>
                <a:effectLst/>
                <a:latin typeface="JetBrains Mono"/>
              </a:rPr>
              <a:t>1000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*</a:t>
            </a:r>
            <a:r>
              <a:rPr lang="en-US" altLang="zh-CN" sz="1400">
                <a:solidFill>
                  <a:srgbClr val="0000FF"/>
                </a:solidFill>
                <a:effectLst/>
                <a:latin typeface="JetBrains Mono"/>
              </a:rPr>
              <a:t>60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*</a:t>
            </a:r>
            <a:r>
              <a:rPr lang="en-US" altLang="zh-CN" sz="1400">
                <a:solidFill>
                  <a:srgbClr val="0000FF"/>
                </a:solidFill>
                <a:effectLst/>
                <a:latin typeface="JetBrains Mono"/>
              </a:rPr>
              <a:t>60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*</a:t>
            </a:r>
            <a:r>
              <a:rPr lang="en-US" altLang="zh-CN" sz="1400">
                <a:solidFill>
                  <a:srgbClr val="0000FF"/>
                </a:solidFill>
                <a:latin typeface="JetBrains Mono"/>
              </a:rPr>
              <a:t>12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))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           .sign(Algorithm.</a:t>
            </a:r>
            <a:r>
              <a:rPr lang="en-US" altLang="zh-CN" sz="1400" i="1">
                <a:solidFill>
                  <a:srgbClr val="000000"/>
                </a:solidFill>
                <a:effectLst/>
                <a:latin typeface="JetBrains Mono"/>
              </a:rPr>
              <a:t>HMAC256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lang="en-US" altLang="zh-CN" sz="1400" b="1">
                <a:solidFill>
                  <a:srgbClr val="008000"/>
                </a:solidFill>
                <a:effectLst/>
                <a:latin typeface="JetBrains Mono"/>
              </a:rPr>
              <a:t>"itheima"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endParaRPr lang="en-US" altLang="zh-CN" sz="1400">
              <a:solidFill>
                <a:srgbClr val="000000"/>
              </a:solidFill>
              <a:effectLst/>
              <a:latin typeface="JetBrains Mono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E174CF6-1E6D-9FCC-5A51-E63F9A84816D}"/>
              </a:ext>
            </a:extLst>
          </p:cNvPr>
          <p:cNvSpPr/>
          <p:nvPr/>
        </p:nvSpPr>
        <p:spPr>
          <a:xfrm>
            <a:off x="5845336" y="5150797"/>
            <a:ext cx="5980904" cy="985843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endParaRPr lang="en-US" altLang="zh-CN" sz="1400">
              <a:solidFill>
                <a:srgbClr val="000000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JWTVerifier jwtVerifier = JWT.</a:t>
            </a:r>
            <a:r>
              <a:rPr lang="en-US" altLang="zh-CN" sz="1400" i="1">
                <a:solidFill>
                  <a:srgbClr val="000000"/>
                </a:solidFill>
                <a:effectLst/>
                <a:latin typeface="JetBrains Mono"/>
              </a:rPr>
              <a:t>require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(Algorithm.</a:t>
            </a:r>
            <a:r>
              <a:rPr lang="en-US" altLang="zh-CN" sz="1400" i="1">
                <a:solidFill>
                  <a:srgbClr val="000000"/>
                </a:solidFill>
                <a:effectLst/>
                <a:latin typeface="JetBrains Mono"/>
              </a:rPr>
              <a:t>HMAC256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lang="en-US" altLang="zh-CN" sz="1400" b="1">
                <a:solidFill>
                  <a:srgbClr val="008000"/>
                </a:solidFill>
                <a:effectLst/>
                <a:latin typeface="JetBrains Mono"/>
              </a:rPr>
              <a:t>“itheima”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)).build();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DecodedJWT decodedJWT = jwtVerifier.verify(</a:t>
            </a:r>
            <a:r>
              <a:rPr lang="zh-CN" altLang="en-US" sz="1400">
                <a:solidFill>
                  <a:srgbClr val="C00000"/>
                </a:solidFill>
                <a:effectLst/>
                <a:latin typeface="JetBrains Mono"/>
              </a:rPr>
              <a:t>令牌字符串</a:t>
            </a: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);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effectLst/>
                <a:latin typeface="JetBrains Mono"/>
                <a:ea typeface="阿里巴巴普惠体" panose="00020600040101010101"/>
              </a:rPr>
              <a:t>//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effectLst/>
                <a:latin typeface="JetBrains Mono"/>
                <a:ea typeface="阿里巴巴普惠体" panose="00020600040101010101"/>
              </a:rPr>
              <a:t>抛异常解析失败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  <a:t> Map&lt;String, Claim&gt; claims = decodedJWT.getClaims();</a:t>
            </a:r>
            <a:br>
              <a:rPr lang="en-US" altLang="zh-CN" sz="1400">
                <a:solidFill>
                  <a:srgbClr val="000000"/>
                </a:solidFill>
                <a:effectLst/>
                <a:latin typeface="JetBrains Mono"/>
              </a:rPr>
            </a:br>
            <a:endParaRPr lang="en-US" altLang="zh-CN" sz="1400">
              <a:solidFill>
                <a:srgbClr val="00000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2771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开发模式</a:t>
            </a:r>
            <a:r>
              <a:rPr lang="en-US" altLang="zh-CN"/>
              <a:t>&amp;</a:t>
            </a:r>
            <a:r>
              <a:rPr lang="zh-CN" altLang="en-US"/>
              <a:t>环境搭建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23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2393182"/>
            <a:ext cx="4366846" cy="450545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650241" y="2813011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650240" y="459135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!!直接箭头连接符 1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3443586"/>
            <a:ext cx="5245858" cy="67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!!直接箭头连接符 3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>
            <a:off x="2404383" y="4713523"/>
            <a:ext cx="5154657" cy="559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!!直接箭头连接符 2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29175" y="3610225"/>
            <a:ext cx="5251424" cy="683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AE4A72-CD8E-0C00-D3D2-B63F437938A2}"/>
              </a:ext>
            </a:extLst>
          </p:cNvPr>
          <p:cNvSpPr txBox="1"/>
          <p:nvPr/>
        </p:nvSpPr>
        <p:spPr>
          <a:xfrm>
            <a:off x="8402965" y="31757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81D3FA-9540-D8B0-E9AD-CAE15D6D65FA}"/>
              </a:ext>
            </a:extLst>
          </p:cNvPr>
          <p:cNvSpPr txBox="1"/>
          <p:nvPr/>
        </p:nvSpPr>
        <p:spPr>
          <a:xfrm>
            <a:off x="8402964" y="49215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4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6376377" y="1519422"/>
            <a:ext cx="4366846" cy="537921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7724980" y="1632862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7724979" y="2932040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AE4A72-CD8E-0C00-D3D2-B63F437938A2}"/>
              </a:ext>
            </a:extLst>
          </p:cNvPr>
          <p:cNvSpPr txBox="1"/>
          <p:nvPr/>
        </p:nvSpPr>
        <p:spPr>
          <a:xfrm>
            <a:off x="8477704" y="1995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81D3FA-9540-D8B0-E9AD-CAE15D6D65FA}"/>
              </a:ext>
            </a:extLst>
          </p:cNvPr>
          <p:cNvSpPr txBox="1"/>
          <p:nvPr/>
        </p:nvSpPr>
        <p:spPr>
          <a:xfrm>
            <a:off x="8477703" y="32639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B0F3D2-39E0-D8EA-F81C-E49EAAFFD1EF}"/>
              </a:ext>
            </a:extLst>
          </p:cNvPr>
          <p:cNvGrpSpPr/>
          <p:nvPr/>
        </p:nvGrpSpPr>
        <p:grpSpPr>
          <a:xfrm>
            <a:off x="7724979" y="4244116"/>
            <a:ext cx="1819118" cy="1261149"/>
            <a:chOff x="8693659" y="1624291"/>
            <a:chExt cx="1819118" cy="1261149"/>
          </a:xfrm>
        </p:grpSpPr>
        <p:sp>
          <p:nvSpPr>
            <p:cNvPr id="12" name="!!矩形: 对角圆角 11">
              <a:extLst>
                <a:ext uri="{FF2B5EF4-FFF2-40B4-BE49-F238E27FC236}">
                  <a16:creationId xmlns:a16="http://schemas.microsoft.com/office/drawing/2014/main" id="{A551896D-6DA9-1BFF-7C71-1694DFCCA1BB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C94FB850-EDFA-FB73-9FD7-E86B52D1E11D}"/>
                </a:ext>
              </a:extLst>
            </p:cNvPr>
            <p:cNvSpPr/>
            <p:nvPr/>
          </p:nvSpPr>
          <p:spPr>
            <a:xfrm>
              <a:off x="8693659" y="1624292"/>
              <a:ext cx="1286941" cy="183595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CategoryController</a:t>
              </a:r>
              <a:endParaRPr lang="zh-CN" altLang="en-US" sz="1200" b="1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F4C2962-B63C-668A-C9DD-90B04A23A527}"/>
              </a:ext>
            </a:extLst>
          </p:cNvPr>
          <p:cNvSpPr txBox="1"/>
          <p:nvPr/>
        </p:nvSpPr>
        <p:spPr>
          <a:xfrm>
            <a:off x="8477703" y="46166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21" name="!!矩形: 对角圆角 11">
            <a:extLst>
              <a:ext uri="{FF2B5EF4-FFF2-40B4-BE49-F238E27FC236}">
                <a16:creationId xmlns:a16="http://schemas.microsoft.com/office/drawing/2014/main" id="{A463CD11-036E-EB85-B3B6-B2C585B24E20}"/>
              </a:ext>
            </a:extLst>
          </p:cNvPr>
          <p:cNvSpPr/>
          <p:nvPr/>
        </p:nvSpPr>
        <p:spPr>
          <a:xfrm>
            <a:off x="7724980" y="5614129"/>
            <a:ext cx="1819117" cy="377845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……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909BE6-F84D-C17F-EAE2-329AE549CB43}"/>
              </a:ext>
            </a:extLst>
          </p:cNvPr>
          <p:cNvSpPr txBox="1"/>
          <p:nvPr/>
        </p:nvSpPr>
        <p:spPr>
          <a:xfrm>
            <a:off x="8477702" y="55205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cxnSp>
        <p:nvCxnSpPr>
          <p:cNvPr id="29" name="!!直接箭头连接符 1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404383" y="2263437"/>
            <a:ext cx="5320597" cy="1997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!!直接箭头连接符 3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 flipV="1">
            <a:off x="2404382" y="3562614"/>
            <a:ext cx="5320597" cy="1190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!!直接箭头连接符 2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04383" y="2392876"/>
            <a:ext cx="5320596" cy="1981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!!直接箭头连接符 4">
            <a:extLst>
              <a:ext uri="{FF2B5EF4-FFF2-40B4-BE49-F238E27FC236}">
                <a16:creationId xmlns:a16="http://schemas.microsoft.com/office/drawing/2014/main" id="{D8AE8ADD-0D8D-6519-80EC-6DDDE1234AAE}"/>
              </a:ext>
            </a:extLst>
          </p:cNvPr>
          <p:cNvCxnSpPr>
            <a:cxnSpLocks/>
          </p:cNvCxnSpPr>
          <p:nvPr/>
        </p:nvCxnSpPr>
        <p:spPr>
          <a:xfrm>
            <a:off x="2404382" y="4764450"/>
            <a:ext cx="5276217" cy="112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!!直接箭头连接符 5">
            <a:extLst>
              <a:ext uri="{FF2B5EF4-FFF2-40B4-BE49-F238E27FC236}">
                <a16:creationId xmlns:a16="http://schemas.microsoft.com/office/drawing/2014/main" id="{E74B2A78-F32D-AE3B-6382-D109324E4E5F}"/>
              </a:ext>
            </a:extLst>
          </p:cNvPr>
          <p:cNvCxnSpPr>
            <a:cxnSpLocks/>
          </p:cNvCxnSpPr>
          <p:nvPr/>
        </p:nvCxnSpPr>
        <p:spPr>
          <a:xfrm>
            <a:off x="2404382" y="4769761"/>
            <a:ext cx="5276217" cy="1086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8632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A278C6-B5AE-C96F-E0D2-39ED644375EC}"/>
              </a:ext>
            </a:extLst>
          </p:cNvPr>
          <p:cNvGrpSpPr/>
          <p:nvPr/>
        </p:nvGrpSpPr>
        <p:grpSpPr>
          <a:xfrm>
            <a:off x="7042834" y="1571467"/>
            <a:ext cx="4366846" cy="5379218"/>
            <a:chOff x="3836377" y="4114800"/>
            <a:chExt cx="4366846" cy="2501460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50DCD73-10D6-F90A-4751-8F9353B9E8C4}"/>
                </a:ext>
              </a:extLst>
            </p:cNvPr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5961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9C0A01-7557-F483-B47A-305884417FE3}"/>
                </a:ext>
              </a:extLst>
            </p:cNvPr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725269-BF0F-9BA3-AEB0-B06EAFAD3E93}"/>
              </a:ext>
            </a:extLst>
          </p:cNvPr>
          <p:cNvGrpSpPr/>
          <p:nvPr/>
        </p:nvGrpSpPr>
        <p:grpSpPr>
          <a:xfrm>
            <a:off x="9370900" y="1625875"/>
            <a:ext cx="1819117" cy="1261149"/>
            <a:chOff x="8693660" y="1624291"/>
            <a:chExt cx="1819117" cy="1261149"/>
          </a:xfrm>
        </p:grpSpPr>
        <p:sp>
          <p:nvSpPr>
            <p:cNvPr id="18" name="!!矩形: 对角圆角 11">
              <a:extLst>
                <a:ext uri="{FF2B5EF4-FFF2-40B4-BE49-F238E27FC236}">
                  <a16:creationId xmlns:a16="http://schemas.microsoft.com/office/drawing/2014/main" id="{107559F2-3F71-26CD-FD83-9AACABAFB115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/login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A3381DDE-A2C0-43FE-98D3-3FB416B74738}"/>
                </a:ext>
              </a:extLst>
            </p:cNvPr>
            <p:cNvSpPr/>
            <p:nvPr/>
          </p:nvSpPr>
          <p:spPr>
            <a:xfrm>
              <a:off x="8693660" y="1624291"/>
              <a:ext cx="1049780" cy="2045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UserController</a:t>
              </a:r>
              <a:endParaRPr lang="zh-CN" altLang="en-US" sz="1200" b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917F2B-63FA-261E-53A0-BDA16A5786AF}"/>
              </a:ext>
            </a:extLst>
          </p:cNvPr>
          <p:cNvGrpSpPr/>
          <p:nvPr/>
        </p:nvGrpSpPr>
        <p:grpSpPr>
          <a:xfrm>
            <a:off x="9370899" y="2925053"/>
            <a:ext cx="1819118" cy="1261149"/>
            <a:chOff x="8693659" y="1624291"/>
            <a:chExt cx="1819118" cy="1261149"/>
          </a:xfrm>
        </p:grpSpPr>
        <p:sp>
          <p:nvSpPr>
            <p:cNvPr id="23" name="!!矩形: 对角圆角 11">
              <a:extLst>
                <a:ext uri="{FF2B5EF4-FFF2-40B4-BE49-F238E27FC236}">
                  <a16:creationId xmlns:a16="http://schemas.microsoft.com/office/drawing/2014/main" id="{99393F0F-DA8D-B9F8-1955-B6C0FBCF7538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810413B5-8A21-DD29-BF58-EC9C94C2C040}"/>
                </a:ext>
              </a:extLst>
            </p:cNvPr>
            <p:cNvSpPr/>
            <p:nvPr/>
          </p:nvSpPr>
          <p:spPr>
            <a:xfrm>
              <a:off x="8693659" y="1624292"/>
              <a:ext cx="1204131" cy="16353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1998D24-E4DA-A534-F601-82CDE6CE7B93}"/>
              </a:ext>
            </a:extLst>
          </p:cNvPr>
          <p:cNvSpPr>
            <a:spLocks noChangeAspect="1"/>
          </p:cNvSpPr>
          <p:nvPr/>
        </p:nvSpPr>
        <p:spPr>
          <a:xfrm>
            <a:off x="1322343" y="3949619"/>
            <a:ext cx="1082040" cy="108204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AE4A72-CD8E-0C00-D3D2-B63F437938A2}"/>
              </a:ext>
            </a:extLst>
          </p:cNvPr>
          <p:cNvSpPr txBox="1"/>
          <p:nvPr/>
        </p:nvSpPr>
        <p:spPr>
          <a:xfrm>
            <a:off x="10123624" y="19886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accent3">
                    <a:lumMod val="50000"/>
                  </a:schemeClr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生成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B0F3D2-39E0-D8EA-F81C-E49EAAFFD1EF}"/>
              </a:ext>
            </a:extLst>
          </p:cNvPr>
          <p:cNvGrpSpPr/>
          <p:nvPr/>
        </p:nvGrpSpPr>
        <p:grpSpPr>
          <a:xfrm>
            <a:off x="9370899" y="4237129"/>
            <a:ext cx="1819118" cy="1261149"/>
            <a:chOff x="8693659" y="1624291"/>
            <a:chExt cx="1819118" cy="1261149"/>
          </a:xfrm>
        </p:grpSpPr>
        <p:sp>
          <p:nvSpPr>
            <p:cNvPr id="12" name="!!矩形: 对角圆角 11">
              <a:extLst>
                <a:ext uri="{FF2B5EF4-FFF2-40B4-BE49-F238E27FC236}">
                  <a16:creationId xmlns:a16="http://schemas.microsoft.com/office/drawing/2014/main" id="{A551896D-6DA9-1BFF-7C71-1694DFCCA1BB}"/>
                </a:ext>
              </a:extLst>
            </p:cNvPr>
            <p:cNvSpPr/>
            <p:nvPr/>
          </p:nvSpPr>
          <p:spPr>
            <a:xfrm>
              <a:off x="8693660" y="1624291"/>
              <a:ext cx="1819117" cy="1261149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/list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C94FB850-EDFA-FB73-9FD7-E86B52D1E11D}"/>
                </a:ext>
              </a:extLst>
            </p:cNvPr>
            <p:cNvSpPr/>
            <p:nvPr/>
          </p:nvSpPr>
          <p:spPr>
            <a:xfrm>
              <a:off x="8693659" y="1624292"/>
              <a:ext cx="1286941" cy="183595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CategoryController</a:t>
              </a:r>
              <a:endParaRPr lang="zh-CN" altLang="en-US" sz="1200" b="1"/>
            </a:p>
          </p:txBody>
        </p:sp>
      </p:grpSp>
      <p:sp>
        <p:nvSpPr>
          <p:cNvPr id="21" name="!!矩形: 对角圆角 11">
            <a:extLst>
              <a:ext uri="{FF2B5EF4-FFF2-40B4-BE49-F238E27FC236}">
                <a16:creationId xmlns:a16="http://schemas.microsoft.com/office/drawing/2014/main" id="{A463CD11-036E-EB85-B3B6-B2C585B24E20}"/>
              </a:ext>
            </a:extLst>
          </p:cNvPr>
          <p:cNvSpPr/>
          <p:nvPr/>
        </p:nvSpPr>
        <p:spPr>
          <a:xfrm>
            <a:off x="9370900" y="5607142"/>
            <a:ext cx="1819117" cy="377845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……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9" name="!!直接箭头连接符 1">
            <a:extLst>
              <a:ext uri="{FF2B5EF4-FFF2-40B4-BE49-F238E27FC236}">
                <a16:creationId xmlns:a16="http://schemas.microsoft.com/office/drawing/2014/main" id="{BFCF2065-3BB7-2104-DE05-95E7769B26AB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404383" y="2250213"/>
            <a:ext cx="6882395" cy="224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!!直接箭头连接符 3">
            <a:extLst>
              <a:ext uri="{FF2B5EF4-FFF2-40B4-BE49-F238E27FC236}">
                <a16:creationId xmlns:a16="http://schemas.microsoft.com/office/drawing/2014/main" id="{C5531601-1EE3-6606-BD0B-1517C3556354}"/>
              </a:ext>
            </a:extLst>
          </p:cNvPr>
          <p:cNvCxnSpPr>
            <a:cxnSpLocks/>
          </p:cNvCxnSpPr>
          <p:nvPr/>
        </p:nvCxnSpPr>
        <p:spPr>
          <a:xfrm flipV="1">
            <a:off x="2404382" y="4420725"/>
            <a:ext cx="4920978" cy="332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!!直接箭头连接符 2">
            <a:extLst>
              <a:ext uri="{FF2B5EF4-FFF2-40B4-BE49-F238E27FC236}">
                <a16:creationId xmlns:a16="http://schemas.microsoft.com/office/drawing/2014/main" id="{F12EBC3D-FB8E-5E13-5A47-D9EE4CB66201}"/>
              </a:ext>
            </a:extLst>
          </p:cNvPr>
          <p:cNvCxnSpPr>
            <a:cxnSpLocks/>
          </p:cNvCxnSpPr>
          <p:nvPr/>
        </p:nvCxnSpPr>
        <p:spPr>
          <a:xfrm flipH="1">
            <a:off x="2404383" y="2094920"/>
            <a:ext cx="6821874" cy="227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!!直接箭头连接符 4">
            <a:extLst>
              <a:ext uri="{FF2B5EF4-FFF2-40B4-BE49-F238E27FC236}">
                <a16:creationId xmlns:a16="http://schemas.microsoft.com/office/drawing/2014/main" id="{D8AE8ADD-0D8D-6519-80EC-6DDDE1234AAE}"/>
              </a:ext>
            </a:extLst>
          </p:cNvPr>
          <p:cNvCxnSpPr>
            <a:cxnSpLocks/>
          </p:cNvCxnSpPr>
          <p:nvPr/>
        </p:nvCxnSpPr>
        <p:spPr>
          <a:xfrm>
            <a:off x="2404381" y="4792295"/>
            <a:ext cx="49209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!!直接箭头连接符 5">
            <a:extLst>
              <a:ext uri="{FF2B5EF4-FFF2-40B4-BE49-F238E27FC236}">
                <a16:creationId xmlns:a16="http://schemas.microsoft.com/office/drawing/2014/main" id="{E74B2A78-F32D-AE3B-6382-D109324E4E5F}"/>
              </a:ext>
            </a:extLst>
          </p:cNvPr>
          <p:cNvCxnSpPr>
            <a:cxnSpLocks/>
          </p:cNvCxnSpPr>
          <p:nvPr/>
        </p:nvCxnSpPr>
        <p:spPr>
          <a:xfrm>
            <a:off x="2404381" y="4808536"/>
            <a:ext cx="4920979" cy="32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D011DD16-7FAA-897F-76EB-9D5D1E392207}"/>
              </a:ext>
            </a:extLst>
          </p:cNvPr>
          <p:cNvSpPr/>
          <p:nvPr/>
        </p:nvSpPr>
        <p:spPr>
          <a:xfrm>
            <a:off x="7358780" y="4001664"/>
            <a:ext cx="1195956" cy="1906149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8E5F0D-DFAD-8307-FD7A-1431FD76D953}"/>
              </a:ext>
            </a:extLst>
          </p:cNvPr>
          <p:cNvSpPr txBox="1"/>
          <p:nvPr/>
        </p:nvSpPr>
        <p:spPr>
          <a:xfrm>
            <a:off x="7536280" y="45868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验证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A2E06CF-D599-1BC0-E0C0-053BDCBB5219}"/>
              </a:ext>
            </a:extLst>
          </p:cNvPr>
          <p:cNvSpPr txBox="1"/>
          <p:nvPr/>
        </p:nvSpPr>
        <p:spPr>
          <a:xfrm>
            <a:off x="7428269" y="5607142"/>
            <a:ext cx="1118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Alibaba PuHuiTi B"/>
              </a:rPr>
              <a:t>interceptor</a:t>
            </a:r>
            <a:endParaRPr lang="zh-CN" altLang="en-US" sz="1600" dirty="0">
              <a:solidFill>
                <a:srgbClr val="C00000"/>
              </a:solidFill>
              <a:latin typeface="Alibaba PuHuiTi B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05D1C308-9C36-CEAE-5A6D-9224E278A1B8}"/>
              </a:ext>
            </a:extLst>
          </p:cNvPr>
          <p:cNvSpPr/>
          <p:nvPr/>
        </p:nvSpPr>
        <p:spPr>
          <a:xfrm rot="19714823">
            <a:off x="8500021" y="3916091"/>
            <a:ext cx="904042" cy="226081"/>
          </a:xfrm>
          <a:prstGeom prst="rightArrow">
            <a:avLst>
              <a:gd name="adj1" fmla="val 50000"/>
              <a:gd name="adj2" fmla="val 11343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B80D1EDD-B0E5-E561-9E49-7DDA5E84CB64}"/>
              </a:ext>
            </a:extLst>
          </p:cNvPr>
          <p:cNvSpPr/>
          <p:nvPr/>
        </p:nvSpPr>
        <p:spPr>
          <a:xfrm>
            <a:off x="8552936" y="4808536"/>
            <a:ext cx="766503" cy="227559"/>
          </a:xfrm>
          <a:prstGeom prst="rightArrow">
            <a:avLst>
              <a:gd name="adj1" fmla="val 50000"/>
              <a:gd name="adj2" fmla="val 10406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C72ACED3-9C9C-C568-70FE-88CB6ED71C4B}"/>
              </a:ext>
            </a:extLst>
          </p:cNvPr>
          <p:cNvSpPr/>
          <p:nvPr/>
        </p:nvSpPr>
        <p:spPr>
          <a:xfrm rot="1443634" flipV="1">
            <a:off x="8490305" y="5607743"/>
            <a:ext cx="907336" cy="223364"/>
          </a:xfrm>
          <a:prstGeom prst="rightArrow">
            <a:avLst>
              <a:gd name="adj1" fmla="val 50000"/>
              <a:gd name="adj2" fmla="val 11343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2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登录认证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172FC3-BDDF-DC5D-FB2E-FDD762CF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20" y="1860233"/>
            <a:ext cx="10404160" cy="166705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2E8400-1089-79BE-6A1D-1E0D6611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" y="3709035"/>
            <a:ext cx="10404159" cy="233858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38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zh-CN" altLang="en-US"/>
              <a:t>登录认证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566397" y="2947759"/>
            <a:ext cx="5142243" cy="768579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使用拦截器统一验证令牌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登录和注册接口需要放行</a:t>
            </a:r>
            <a:endParaRPr lang="zh-CN" altLang="zh-CN" sz="13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63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注册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登录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获取用户详细信息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更新用户基本信息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更新用户头像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更新用户密码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4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获取用户详细信息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F693E0-E741-54D6-01DE-C98DFA19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86" y="1823623"/>
            <a:ext cx="10282394" cy="2982057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12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获取用户详细信息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@GetMapping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"/userInfo"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Result&lt;User&gt; userInfo(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@RequestHeader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(name = 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"Authorization"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token){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    //</a:t>
              </a:r>
              <a:r>
                <a:rPr lang="zh-CN" altLang="en-US" sz="1200">
                  <a:solidFill>
                    <a:srgbClr val="000000"/>
                  </a:solidFill>
                  <a:latin typeface="JetBrains Mono"/>
                </a:rPr>
                <a:t>根据用户名查询用户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//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根据用户名查询用户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public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User findByUsername(String username)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</a:b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查询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select </a:t>
              </a:r>
              <a:r>
                <a:rPr kumimoji="0" lang="en-US" altLang="zh-CN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* 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from user where 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660E7A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username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=?;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12" name="iconfont-1142-850429">
            <a:extLst>
              <a:ext uri="{FF2B5EF4-FFF2-40B4-BE49-F238E27FC236}">
                <a16:creationId xmlns:a16="http://schemas.microsoft.com/office/drawing/2014/main" id="{6B66EC22-7250-5297-77FB-5DE1A5864310}"/>
              </a:ext>
            </a:extLst>
          </p:cNvPr>
          <p:cNvSpPr/>
          <p:nvPr/>
        </p:nvSpPr>
        <p:spPr>
          <a:xfrm>
            <a:off x="9134719" y="3566420"/>
            <a:ext cx="609685" cy="609685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confont-1142-850429">
            <a:extLst>
              <a:ext uri="{FF2B5EF4-FFF2-40B4-BE49-F238E27FC236}">
                <a16:creationId xmlns:a16="http://schemas.microsoft.com/office/drawing/2014/main" id="{7E1521BB-770E-B38F-B588-87DC3E539298}"/>
              </a:ext>
            </a:extLst>
          </p:cNvPr>
          <p:cNvSpPr/>
          <p:nvPr/>
        </p:nvSpPr>
        <p:spPr>
          <a:xfrm>
            <a:off x="9134719" y="5285526"/>
            <a:ext cx="609685" cy="609685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B833B-00AA-F399-F0FD-46636529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5" y="1540192"/>
            <a:ext cx="1968845" cy="57099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41C8D5F-6BEA-FDF8-3078-B0CCACBF8B20}"/>
              </a:ext>
            </a:extLst>
          </p:cNvPr>
          <p:cNvSpPr/>
          <p:nvPr/>
        </p:nvSpPr>
        <p:spPr>
          <a:xfrm>
            <a:off x="1662545" y="2244436"/>
            <a:ext cx="480291" cy="27709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EA3861-CA49-CAA6-701E-A35F853C05F7}"/>
              </a:ext>
            </a:extLst>
          </p:cNvPr>
          <p:cNvSpPr/>
          <p:nvPr/>
        </p:nvSpPr>
        <p:spPr>
          <a:xfrm>
            <a:off x="2783669" y="2047259"/>
            <a:ext cx="3513437" cy="27709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97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获取用户详细信息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@GetMapping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"/userInfo"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Result&lt;User&gt; userInfo(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@RequestHeader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(name = 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"Authorization"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token){</a:t>
              </a:r>
            </a:p>
            <a:p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   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String username = (String) JwtUtil.</a:t>
              </a:r>
              <a:r>
                <a:rPr lang="en-US" altLang="zh-CN" sz="1200" i="1">
                  <a:solidFill>
                    <a:srgbClr val="000000"/>
                  </a:solidFill>
                  <a:effectLst/>
                  <a:latin typeface="JetBrains Mono"/>
                </a:rPr>
                <a:t>parseToken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(token).get(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"username"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7" name="!!矩形: 对角圆角 10">
            <a:extLst>
              <a:ext uri="{FF2B5EF4-FFF2-40B4-BE49-F238E27FC236}">
                <a16:creationId xmlns:a16="http://schemas.microsoft.com/office/drawing/2014/main" id="{FCC7D43E-2288-9E08-EB97-7427A1C07896}"/>
              </a:ext>
            </a:extLst>
          </p:cNvPr>
          <p:cNvSpPr/>
          <p:nvPr/>
        </p:nvSpPr>
        <p:spPr>
          <a:xfrm>
            <a:off x="874712" y="3119120"/>
            <a:ext cx="8564850" cy="3454400"/>
          </a:xfrm>
          <a:prstGeom prst="round2DiagRect">
            <a:avLst>
              <a:gd name="adj1" fmla="val 4387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JetBrains Mono"/>
              <a:ea typeface="阿里巴巴普惠体"/>
              <a:cs typeface="+mn-cs"/>
            </a:endParaRPr>
          </a:p>
          <a:p>
            <a:br>
              <a:rPr lang="en-US" altLang="zh-CN" sz="1200">
                <a:solidFill>
                  <a:srgbClr val="808000"/>
                </a:solidFill>
                <a:effectLst/>
                <a:latin typeface="JetBrains Mono"/>
              </a:rPr>
            </a:b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LoginInterceptor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HandlerInterceptor {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US" altLang="zh-CN" sz="1200">
                <a:solidFill>
                  <a:srgbClr val="808000"/>
                </a:solidFill>
                <a:effectLst/>
                <a:latin typeface="JetBrains Mono"/>
              </a:rPr>
              <a:t>@Override</a:t>
            </a:r>
            <a:br>
              <a:rPr lang="en-US" altLang="zh-CN" sz="1200">
                <a:solidFill>
                  <a:srgbClr val="808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808000"/>
                </a:solidFill>
                <a:effectLst/>
                <a:latin typeface="JetBrains Mono"/>
              </a:rPr>
              <a:t>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public boolean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preHandle(HttpServletRequest request, HttpServletResponse response, Object handler) {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token</a:t>
            </a:r>
            <a:b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try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lang="en-US" altLang="zh-CN" sz="1200">
                <a:solidFill>
                  <a:srgbClr val="000000"/>
                </a:solidFill>
                <a:latin typeface="JetBrains Mono"/>
              </a:rPr>
              <a:t>Map&lt;String, Object&gt; claims =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JwtUtil.</a:t>
            </a:r>
            <a:r>
              <a:rPr lang="en-US" altLang="zh-CN" sz="1200" i="1">
                <a:solidFill>
                  <a:srgbClr val="000000"/>
                </a:solidFill>
                <a:effectLst/>
                <a:latin typeface="JetBrains Mono"/>
              </a:rPr>
              <a:t>parseToken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(token);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return true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}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catch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(Exception e) {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//token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过期</a:t>
            </a:r>
            <a:r>
              <a:rPr lang="en-US" altLang="zh-CN" sz="1200" i="1"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篡改</a:t>
            </a:r>
            <a:b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response.setStatus(</a:t>
            </a:r>
            <a:r>
              <a:rPr lang="en-US" altLang="zh-CN" sz="1200">
                <a:solidFill>
                  <a:srgbClr val="0000FF"/>
                </a:solidFill>
                <a:effectLst/>
                <a:latin typeface="JetBrains Mono"/>
              </a:rPr>
              <a:t>401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lang="en-US" altLang="zh-CN" sz="1200" b="1">
                <a:solidFill>
                  <a:srgbClr val="000080"/>
                </a:solidFill>
                <a:effectLst/>
                <a:latin typeface="JetBrains Mono"/>
              </a:rPr>
              <a:t>return false</a:t>
            </a: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    }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    }</a:t>
            </a:r>
            <a:b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US" altLang="zh-CN" sz="120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JetBrains Mono"/>
              <a:ea typeface="阿里巴巴普惠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8B32009-CA9F-2B13-E373-6515A043A577}"/>
              </a:ext>
            </a:extLst>
          </p:cNvPr>
          <p:cNvSpPr/>
          <p:nvPr/>
        </p:nvSpPr>
        <p:spPr>
          <a:xfrm>
            <a:off x="1310640" y="4511040"/>
            <a:ext cx="3545840" cy="27432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B3C60DCD-7142-A996-EA2A-5887A13ACBC3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181352" y="2529840"/>
            <a:ext cx="1675128" cy="2118360"/>
          </a:xfrm>
          <a:prstGeom prst="curvedConnector4">
            <a:avLst>
              <a:gd name="adj1" fmla="val -13647"/>
              <a:gd name="adj2" fmla="val 5323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E31216-90E1-17BD-79BF-670CC33316C0}"/>
              </a:ext>
            </a:extLst>
          </p:cNvPr>
          <p:cNvCxnSpPr/>
          <p:nvPr/>
        </p:nvCxnSpPr>
        <p:spPr>
          <a:xfrm>
            <a:off x="2804160" y="2194560"/>
            <a:ext cx="34747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64FC240-9279-0858-6427-63EDA6A79474}"/>
              </a:ext>
            </a:extLst>
          </p:cNvPr>
          <p:cNvCxnSpPr/>
          <p:nvPr/>
        </p:nvCxnSpPr>
        <p:spPr>
          <a:xfrm>
            <a:off x="1310640" y="2397760"/>
            <a:ext cx="43891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question-mark-draw_16686">
            <a:extLst>
              <a:ext uri="{FF2B5EF4-FFF2-40B4-BE49-F238E27FC236}">
                <a16:creationId xmlns:a16="http://schemas.microsoft.com/office/drawing/2014/main" id="{8929AC8F-AD6F-A2C7-AC48-CFE36E1CB735}"/>
              </a:ext>
            </a:extLst>
          </p:cNvPr>
          <p:cNvSpPr/>
          <p:nvPr/>
        </p:nvSpPr>
        <p:spPr>
          <a:xfrm>
            <a:off x="3456944" y="2606499"/>
            <a:ext cx="395105" cy="609685"/>
          </a:xfrm>
          <a:custGeom>
            <a:avLst/>
            <a:gdLst>
              <a:gd name="connsiteX0" fmla="*/ 148049 w 391493"/>
              <a:gd name="connsiteY0" fmla="*/ 466367 h 604111"/>
              <a:gd name="connsiteX1" fmla="*/ 196111 w 391493"/>
              <a:gd name="connsiteY1" fmla="*/ 466367 h 604111"/>
              <a:gd name="connsiteX2" fmla="*/ 251915 w 391493"/>
              <a:gd name="connsiteY2" fmla="*/ 522109 h 604111"/>
              <a:gd name="connsiteX3" fmla="*/ 251915 w 391493"/>
              <a:gd name="connsiteY3" fmla="*/ 548208 h 604111"/>
              <a:gd name="connsiteX4" fmla="*/ 196111 w 391493"/>
              <a:gd name="connsiteY4" fmla="*/ 604111 h 604111"/>
              <a:gd name="connsiteX5" fmla="*/ 148049 w 391493"/>
              <a:gd name="connsiteY5" fmla="*/ 604111 h 604111"/>
              <a:gd name="connsiteX6" fmla="*/ 92084 w 391493"/>
              <a:gd name="connsiteY6" fmla="*/ 548208 h 604111"/>
              <a:gd name="connsiteX7" fmla="*/ 92084 w 391493"/>
              <a:gd name="connsiteY7" fmla="*/ 522109 h 604111"/>
              <a:gd name="connsiteX8" fmla="*/ 148049 w 391493"/>
              <a:gd name="connsiteY8" fmla="*/ 466367 h 604111"/>
              <a:gd name="connsiteX9" fmla="*/ 188697 w 391493"/>
              <a:gd name="connsiteY9" fmla="*/ 0 h 604111"/>
              <a:gd name="connsiteX10" fmla="*/ 391493 w 391493"/>
              <a:gd name="connsiteY10" fmla="*/ 170104 h 604111"/>
              <a:gd name="connsiteX11" fmla="*/ 391493 w 391493"/>
              <a:gd name="connsiteY11" fmla="*/ 171715 h 604111"/>
              <a:gd name="connsiteX12" fmla="*/ 233387 w 391493"/>
              <a:gd name="connsiteY12" fmla="*/ 367431 h 604111"/>
              <a:gd name="connsiteX13" fmla="*/ 228385 w 391493"/>
              <a:gd name="connsiteY13" fmla="*/ 393365 h 604111"/>
              <a:gd name="connsiteX14" fmla="*/ 174500 w 391493"/>
              <a:gd name="connsiteY14" fmla="*/ 419300 h 604111"/>
              <a:gd name="connsiteX15" fmla="*/ 117065 w 391493"/>
              <a:gd name="connsiteY15" fmla="*/ 364048 h 604111"/>
              <a:gd name="connsiteX16" fmla="*/ 113355 w 391493"/>
              <a:gd name="connsiteY16" fmla="*/ 339241 h 604111"/>
              <a:gd name="connsiteX17" fmla="*/ 108353 w 391493"/>
              <a:gd name="connsiteY17" fmla="*/ 280285 h 604111"/>
              <a:gd name="connsiteX18" fmla="*/ 111580 w 391493"/>
              <a:gd name="connsiteY18" fmla="*/ 276741 h 604111"/>
              <a:gd name="connsiteX19" fmla="*/ 239033 w 391493"/>
              <a:gd name="connsiteY19" fmla="*/ 183957 h 604111"/>
              <a:gd name="connsiteX20" fmla="*/ 239033 w 391493"/>
              <a:gd name="connsiteY20" fmla="*/ 183152 h 604111"/>
              <a:gd name="connsiteX21" fmla="*/ 178211 w 391493"/>
              <a:gd name="connsiteY21" fmla="*/ 138531 h 604111"/>
              <a:gd name="connsiteX22" fmla="*/ 104965 w 391493"/>
              <a:gd name="connsiteY22" fmla="*/ 159472 h 604111"/>
              <a:gd name="connsiteX23" fmla="*/ 25911 w 391493"/>
              <a:gd name="connsiteY23" fmla="*/ 147552 h 604111"/>
              <a:gd name="connsiteX24" fmla="*/ 12198 w 391493"/>
              <a:gd name="connsiteY24" fmla="*/ 129511 h 604111"/>
              <a:gd name="connsiteX25" fmla="*/ 21394 w 391493"/>
              <a:gd name="connsiteY25" fmla="*/ 49291 h 604111"/>
              <a:gd name="connsiteX26" fmla="*/ 188697 w 391493"/>
              <a:gd name="connsiteY26" fmla="*/ 0 h 6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1493" h="604111">
                <a:moveTo>
                  <a:pt x="148049" y="466367"/>
                </a:moveTo>
                <a:lnTo>
                  <a:pt x="196111" y="466367"/>
                </a:lnTo>
                <a:cubicBezTo>
                  <a:pt x="226916" y="466367"/>
                  <a:pt x="251915" y="491338"/>
                  <a:pt x="251915" y="522109"/>
                </a:cubicBezTo>
                <a:lnTo>
                  <a:pt x="251915" y="548208"/>
                </a:lnTo>
                <a:cubicBezTo>
                  <a:pt x="251915" y="579140"/>
                  <a:pt x="226916" y="604111"/>
                  <a:pt x="196111" y="604111"/>
                </a:cubicBezTo>
                <a:lnTo>
                  <a:pt x="148049" y="604111"/>
                </a:lnTo>
                <a:cubicBezTo>
                  <a:pt x="117244" y="604111"/>
                  <a:pt x="92084" y="579140"/>
                  <a:pt x="92084" y="548208"/>
                </a:cubicBezTo>
                <a:lnTo>
                  <a:pt x="92084" y="522109"/>
                </a:lnTo>
                <a:cubicBezTo>
                  <a:pt x="92084" y="491338"/>
                  <a:pt x="117083" y="466367"/>
                  <a:pt x="148049" y="466367"/>
                </a:cubicBezTo>
                <a:close/>
                <a:moveTo>
                  <a:pt x="188697" y="0"/>
                </a:moveTo>
                <a:cubicBezTo>
                  <a:pt x="307923" y="0"/>
                  <a:pt x="391493" y="64755"/>
                  <a:pt x="391493" y="170104"/>
                </a:cubicBezTo>
                <a:lnTo>
                  <a:pt x="391493" y="171715"/>
                </a:lnTo>
                <a:cubicBezTo>
                  <a:pt x="391493" y="273841"/>
                  <a:pt x="323411" y="345524"/>
                  <a:pt x="233387" y="367431"/>
                </a:cubicBezTo>
                <a:cubicBezTo>
                  <a:pt x="233387" y="367431"/>
                  <a:pt x="231128" y="379029"/>
                  <a:pt x="228385" y="393365"/>
                </a:cubicBezTo>
                <a:cubicBezTo>
                  <a:pt x="225804" y="407702"/>
                  <a:pt x="201604" y="419300"/>
                  <a:pt x="174500" y="419300"/>
                </a:cubicBezTo>
                <a:cubicBezTo>
                  <a:pt x="147396" y="419300"/>
                  <a:pt x="121744" y="394493"/>
                  <a:pt x="117065" y="364048"/>
                </a:cubicBezTo>
                <a:lnTo>
                  <a:pt x="113355" y="339241"/>
                </a:lnTo>
                <a:cubicBezTo>
                  <a:pt x="108837" y="308635"/>
                  <a:pt x="106579" y="282379"/>
                  <a:pt x="108353" y="280285"/>
                </a:cubicBezTo>
                <a:lnTo>
                  <a:pt x="111580" y="276741"/>
                </a:lnTo>
                <a:cubicBezTo>
                  <a:pt x="205799" y="268526"/>
                  <a:pt x="239033" y="218751"/>
                  <a:pt x="239033" y="183957"/>
                </a:cubicBezTo>
                <a:lnTo>
                  <a:pt x="239033" y="183152"/>
                </a:lnTo>
                <a:cubicBezTo>
                  <a:pt x="239033" y="155606"/>
                  <a:pt x="217092" y="138531"/>
                  <a:pt x="178211" y="138531"/>
                </a:cubicBezTo>
                <a:cubicBezTo>
                  <a:pt x="154656" y="138531"/>
                  <a:pt x="129649" y="145941"/>
                  <a:pt x="104965" y="159472"/>
                </a:cubicBezTo>
                <a:cubicBezTo>
                  <a:pt x="78022" y="174453"/>
                  <a:pt x="44465" y="172037"/>
                  <a:pt x="25911" y="147552"/>
                </a:cubicBezTo>
                <a:lnTo>
                  <a:pt x="12198" y="129511"/>
                </a:lnTo>
                <a:cubicBezTo>
                  <a:pt x="-6355" y="105026"/>
                  <a:pt x="-4097" y="66849"/>
                  <a:pt x="21394" y="49291"/>
                </a:cubicBezTo>
                <a:cubicBezTo>
                  <a:pt x="65115" y="19330"/>
                  <a:pt x="119808" y="0"/>
                  <a:pt x="188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5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ThreadLocal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4AC68-717B-439E-9017-81A431048CB6}"/>
              </a:ext>
            </a:extLst>
          </p:cNvPr>
          <p:cNvSpPr txBox="1"/>
          <p:nvPr/>
        </p:nvSpPr>
        <p:spPr>
          <a:xfrm>
            <a:off x="1180103" y="161774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提供线程局部变量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A649444-BC8F-EB68-A9C3-D6452AF6C7CA}"/>
              </a:ext>
            </a:extLst>
          </p:cNvPr>
          <p:cNvSpPr/>
          <p:nvPr/>
        </p:nvSpPr>
        <p:spPr>
          <a:xfrm>
            <a:off x="1290320" y="2133600"/>
            <a:ext cx="4582160" cy="1036320"/>
          </a:xfrm>
          <a:prstGeom prst="roundRect">
            <a:avLst>
              <a:gd name="adj" fmla="val 11765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/>
                </a:solidFill>
              </a:rPr>
              <a:t>用来存取数据</a:t>
            </a:r>
            <a:r>
              <a:rPr lang="en-US" altLang="zh-CN" sz="1600">
                <a:solidFill>
                  <a:schemeClr val="tx1"/>
                </a:solidFill>
              </a:rPr>
              <a:t>: set()/get()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/>
                </a:solidFill>
              </a:rPr>
              <a:t>使用</a:t>
            </a:r>
            <a:r>
              <a:rPr lang="en-US" altLang="zh-CN" sz="1600">
                <a:solidFill>
                  <a:schemeClr val="tx1"/>
                </a:solidFill>
              </a:rPr>
              <a:t>ThreadLocal</a:t>
            </a:r>
            <a:r>
              <a:rPr lang="zh-CN" altLang="en-US" sz="1600">
                <a:solidFill>
                  <a:schemeClr val="tx1"/>
                </a:solidFill>
              </a:rPr>
              <a:t>存储的数据</a:t>
            </a:r>
            <a:r>
              <a:rPr lang="en-US" altLang="zh-CN" sz="1600">
                <a:solidFill>
                  <a:schemeClr val="tx1"/>
                </a:solidFill>
              </a:rPr>
              <a:t>, </a:t>
            </a:r>
            <a:r>
              <a:rPr lang="zh-CN" altLang="en-US" sz="1600">
                <a:solidFill>
                  <a:schemeClr val="tx1"/>
                </a:solidFill>
              </a:rPr>
              <a:t>线程安全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244BEE-9FEC-686C-DCF6-3C5649ADC672}"/>
              </a:ext>
            </a:extLst>
          </p:cNvPr>
          <p:cNvSpPr/>
          <p:nvPr/>
        </p:nvSpPr>
        <p:spPr>
          <a:xfrm>
            <a:off x="2865120" y="4429760"/>
            <a:ext cx="1442720" cy="88392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highlight>
                  <a:srgbClr val="AD2B26"/>
                </a:highlight>
              </a:rPr>
              <a:t>ThreadLocal   tl</a:t>
            </a:r>
            <a:endParaRPr lang="zh-CN" altLang="en-US" sz="1400">
              <a:solidFill>
                <a:schemeClr val="bg1"/>
              </a:solidFill>
              <a:highlight>
                <a:srgbClr val="AD2B26"/>
              </a:highlight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4DC669-E0AF-1963-CA31-4452EFA20CFE}"/>
              </a:ext>
            </a:extLst>
          </p:cNvPr>
          <p:cNvGrpSpPr/>
          <p:nvPr/>
        </p:nvGrpSpPr>
        <p:grpSpPr>
          <a:xfrm>
            <a:off x="1290320" y="3556000"/>
            <a:ext cx="1026160" cy="3058160"/>
            <a:chOff x="1290320" y="3556000"/>
            <a:chExt cx="1026160" cy="30581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EE0A07-EE0D-25F5-17DC-45617E91E856}"/>
                </a:ext>
              </a:extLst>
            </p:cNvPr>
            <p:cNvSpPr/>
            <p:nvPr/>
          </p:nvSpPr>
          <p:spPr>
            <a:xfrm>
              <a:off x="1290320" y="3556000"/>
              <a:ext cx="1026160" cy="30581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E6FAE8B-F672-16D6-E221-F5BC63597D83}"/>
                </a:ext>
              </a:extLst>
            </p:cNvPr>
            <p:cNvSpPr txBox="1"/>
            <p:nvPr/>
          </p:nvSpPr>
          <p:spPr>
            <a:xfrm>
              <a:off x="1290320" y="3784098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rgbClr val="C00000"/>
                  </a:solidFill>
                  <a:latin typeface="+mn-lt"/>
                  <a:ea typeface="+mn-ea"/>
                </a:rPr>
                <a:t>tl</a:t>
              </a:r>
              <a:endParaRPr lang="zh-CN" altLang="en-US" sz="20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9D6F4A-83C4-EBA8-14FF-EEA09D8A0938}"/>
              </a:ext>
            </a:extLst>
          </p:cNvPr>
          <p:cNvGrpSpPr/>
          <p:nvPr/>
        </p:nvGrpSpPr>
        <p:grpSpPr>
          <a:xfrm>
            <a:off x="4765040" y="3553460"/>
            <a:ext cx="1036320" cy="3060700"/>
            <a:chOff x="4765040" y="3553460"/>
            <a:chExt cx="1036320" cy="30607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5D18A51-D57E-3400-F4DA-8153078040DE}"/>
                </a:ext>
              </a:extLst>
            </p:cNvPr>
            <p:cNvSpPr/>
            <p:nvPr/>
          </p:nvSpPr>
          <p:spPr>
            <a:xfrm>
              <a:off x="4765040" y="3553460"/>
              <a:ext cx="1036320" cy="30607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22B1D7-743D-904A-2555-48863529959F}"/>
                </a:ext>
              </a:extLst>
            </p:cNvPr>
            <p:cNvSpPr txBox="1"/>
            <p:nvPr/>
          </p:nvSpPr>
          <p:spPr>
            <a:xfrm>
              <a:off x="5470820" y="3784098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rgbClr val="C00000"/>
                  </a:solidFill>
                  <a:latin typeface="+mn-lt"/>
                  <a:ea typeface="+mn-ea"/>
                </a:rPr>
                <a:t>tl</a:t>
              </a:r>
              <a:endParaRPr lang="zh-CN" altLang="en-US" sz="20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2C0397E-23FC-1299-230D-8AA76222B49C}"/>
              </a:ext>
            </a:extLst>
          </p:cNvPr>
          <p:cNvCxnSpPr>
            <a:cxnSpLocks/>
          </p:cNvCxnSpPr>
          <p:nvPr/>
        </p:nvCxnSpPr>
        <p:spPr>
          <a:xfrm>
            <a:off x="1590380" y="3973993"/>
            <a:ext cx="1244260" cy="445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0116D6D-3FF9-91F6-9685-8819F530B95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307840" y="3984153"/>
            <a:ext cx="1162980" cy="43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DCAFF62-0E6D-C9CF-8F0D-18120FC1F541}"/>
              </a:ext>
            </a:extLst>
          </p:cNvPr>
          <p:cNvSpPr txBox="1"/>
          <p:nvPr/>
        </p:nvSpPr>
        <p:spPr>
          <a:xfrm>
            <a:off x="1268253" y="4458528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.set(</a:t>
            </a:r>
            <a:r>
              <a:rPr lang="en-US" altLang="zh-CN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“</a:t>
            </a:r>
            <a:r>
              <a:rPr lang="zh-CN" altLang="en-US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萧炎</a:t>
            </a:r>
            <a:r>
              <a:rPr lang="en-US" altLang="zh-CN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”)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CE8860-5396-4997-D524-3850B8FB9D51}"/>
              </a:ext>
            </a:extLst>
          </p:cNvPr>
          <p:cNvSpPr txBox="1"/>
          <p:nvPr/>
        </p:nvSpPr>
        <p:spPr>
          <a:xfrm>
            <a:off x="1268253" y="5142988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556754-CB99-BC91-B387-914AA1AFFE48}"/>
              </a:ext>
            </a:extLst>
          </p:cNvPr>
          <p:cNvSpPr txBox="1"/>
          <p:nvPr/>
        </p:nvSpPr>
        <p:spPr>
          <a:xfrm>
            <a:off x="1268253" y="5600504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45B26F-4EB1-E869-AD91-07FAE0E3F720}"/>
              </a:ext>
            </a:extLst>
          </p:cNvPr>
          <p:cNvSpPr txBox="1"/>
          <p:nvPr/>
        </p:nvSpPr>
        <p:spPr>
          <a:xfrm>
            <a:off x="1268252" y="5986584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724093C-2F21-F56D-F307-6E190B17CA6B}"/>
              </a:ext>
            </a:extLst>
          </p:cNvPr>
          <p:cNvSpPr txBox="1"/>
          <p:nvPr/>
        </p:nvSpPr>
        <p:spPr>
          <a:xfrm>
            <a:off x="4774348" y="4496656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.set(</a:t>
            </a:r>
            <a:r>
              <a:rPr lang="en-US" altLang="zh-CN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“</a:t>
            </a:r>
            <a:r>
              <a:rPr lang="zh-CN" altLang="en-US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药尘</a:t>
            </a:r>
            <a:r>
              <a:rPr lang="en-US" altLang="zh-CN" sz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”)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831302-E9F3-7EB1-E300-525E4A8FDB6D}"/>
              </a:ext>
            </a:extLst>
          </p:cNvPr>
          <p:cNvSpPr txBox="1"/>
          <p:nvPr/>
        </p:nvSpPr>
        <p:spPr>
          <a:xfrm>
            <a:off x="4774348" y="518111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B59DA8-377D-F14F-16B1-1B502CFEB31C}"/>
              </a:ext>
            </a:extLst>
          </p:cNvPr>
          <p:cNvSpPr txBox="1"/>
          <p:nvPr/>
        </p:nvSpPr>
        <p:spPr>
          <a:xfrm>
            <a:off x="4774348" y="5638632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46F2CE-69A4-2D7A-104D-DA8E9849B9D8}"/>
              </a:ext>
            </a:extLst>
          </p:cNvPr>
          <p:cNvSpPr txBox="1"/>
          <p:nvPr/>
        </p:nvSpPr>
        <p:spPr>
          <a:xfrm>
            <a:off x="4774347" y="6024712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tl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.get()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0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78490F3-25F2-16F7-0841-0E3CC81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4988198"/>
            <a:ext cx="402712" cy="42226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7EF7D13-EE1F-68C5-6B7B-498A278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5079680"/>
            <a:ext cx="765998" cy="2074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77FF30-318C-8AB9-DC44-2EE82D77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71" y="5130493"/>
            <a:ext cx="232220" cy="333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8F33A-331F-FD34-CD53-99E088FAF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5128887"/>
            <a:ext cx="236043" cy="33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CB70B4-A957-7E16-FB6F-7F766613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93" y="5120815"/>
            <a:ext cx="236043" cy="3326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717" y="4532402"/>
            <a:ext cx="1483811" cy="1123237"/>
          </a:xfrm>
          <a:prstGeom prst="rect">
            <a:avLst/>
          </a:prstGeom>
        </p:spPr>
      </p:pic>
      <p:pic>
        <p:nvPicPr>
          <p:cNvPr id="9" name="图片 8" descr="蓝色的标志&#10;&#10;描述已自动生成">
            <a:extLst>
              <a:ext uri="{FF2B5EF4-FFF2-40B4-BE49-F238E27FC236}">
                <a16:creationId xmlns:a16="http://schemas.microsoft.com/office/drawing/2014/main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535796"/>
            <a:ext cx="1483811" cy="111984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A601B-9C0D-A488-78F0-EE32D1E7CEA5}"/>
              </a:ext>
            </a:extLst>
          </p:cNvPr>
          <p:cNvGrpSpPr/>
          <p:nvPr/>
        </p:nvGrpSpPr>
        <p:grpSpPr>
          <a:xfrm>
            <a:off x="1232415" y="4457394"/>
            <a:ext cx="943010" cy="1682086"/>
            <a:chOff x="4197927" y="4879254"/>
            <a:chExt cx="943010" cy="168208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1B7ACF8-AAB6-4BE6-2AC3-0C56D451369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EFC2B4-7E2E-1A4E-3774-B2EA89CFC2BD}"/>
              </a:ext>
            </a:extLst>
          </p:cNvPr>
          <p:cNvGrpSpPr/>
          <p:nvPr/>
        </p:nvGrpSpPr>
        <p:grpSpPr>
          <a:xfrm>
            <a:off x="10053472" y="4462316"/>
            <a:ext cx="1117658" cy="1664527"/>
            <a:chOff x="6012045" y="5071568"/>
            <a:chExt cx="1117658" cy="16645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67512B5B-AA16-1F1D-4770-C62776529B88}"/>
              </a:ext>
            </a:extLst>
          </p:cNvPr>
          <p:cNvSpPr/>
          <p:nvPr/>
        </p:nvSpPr>
        <p:spPr>
          <a:xfrm>
            <a:off x="5230368" y="2904619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9452C-D721-9508-40CD-6AED8DBEC420}"/>
              </a:ext>
            </a:extLst>
          </p:cNvPr>
          <p:cNvGrpSpPr/>
          <p:nvPr/>
        </p:nvGrpSpPr>
        <p:grpSpPr>
          <a:xfrm>
            <a:off x="3968496" y="4640568"/>
            <a:ext cx="4352544" cy="329071"/>
            <a:chOff x="3968496" y="5028495"/>
            <a:chExt cx="4352544" cy="329071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75F366-CF13-5465-B09A-110AA1DE9D81}"/>
              </a:ext>
            </a:extLst>
          </p:cNvPr>
          <p:cNvGrpSpPr/>
          <p:nvPr/>
        </p:nvGrpSpPr>
        <p:grpSpPr>
          <a:xfrm>
            <a:off x="3968496" y="5341495"/>
            <a:ext cx="4352544" cy="324782"/>
            <a:chOff x="3968496" y="5729422"/>
            <a:chExt cx="4352544" cy="324782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9543A8E1-E368-D7D3-58AE-2B262720E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3715" y="1570857"/>
            <a:ext cx="5225532" cy="491541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253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ThreadLocal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4AC68-717B-439E-9017-81A431048CB6}"/>
              </a:ext>
            </a:extLst>
          </p:cNvPr>
          <p:cNvSpPr txBox="1"/>
          <p:nvPr/>
        </p:nvSpPr>
        <p:spPr>
          <a:xfrm>
            <a:off x="1180103" y="161774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提供线程局部变量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EDB345-5279-F599-EE1F-E4C896EEEEF6}"/>
              </a:ext>
            </a:extLst>
          </p:cNvPr>
          <p:cNvSpPr/>
          <p:nvPr/>
        </p:nvSpPr>
        <p:spPr>
          <a:xfrm>
            <a:off x="2255520" y="2042160"/>
            <a:ext cx="9519920" cy="4419600"/>
          </a:xfrm>
          <a:prstGeom prst="roundRect">
            <a:avLst>
              <a:gd name="adj" fmla="val 2874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2CE9E6F-B825-6B9E-D471-B7C98A30C20F}"/>
              </a:ext>
            </a:extLst>
          </p:cNvPr>
          <p:cNvSpPr/>
          <p:nvPr/>
        </p:nvSpPr>
        <p:spPr>
          <a:xfrm>
            <a:off x="10725660" y="6187441"/>
            <a:ext cx="1049780" cy="264160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/>
              <a:t>Tomcat</a:t>
            </a:r>
            <a:endParaRPr lang="zh-CN" altLang="en-US" sz="1400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5EF59D-3FD6-879E-92BB-1AFA47133161}"/>
              </a:ext>
            </a:extLst>
          </p:cNvPr>
          <p:cNvGrpSpPr/>
          <p:nvPr/>
        </p:nvGrpSpPr>
        <p:grpSpPr>
          <a:xfrm>
            <a:off x="5068980" y="3238335"/>
            <a:ext cx="1102790" cy="1874936"/>
            <a:chOff x="2738550" y="3238335"/>
            <a:chExt cx="1102790" cy="187493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18E800E-BFB0-CA4A-1EE6-1E5A9F07E366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对角圆角 39">
              <a:extLst>
                <a:ext uri="{FF2B5EF4-FFF2-40B4-BE49-F238E27FC236}">
                  <a16:creationId xmlns:a16="http://schemas.microsoft.com/office/drawing/2014/main" id="{A2B6249A-A7D6-4F61-BB39-37254DF718B9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74A435-A35D-F534-5BDB-C0EDB46AC2D6}"/>
              </a:ext>
            </a:extLst>
          </p:cNvPr>
          <p:cNvGrpSpPr/>
          <p:nvPr/>
        </p:nvGrpSpPr>
        <p:grpSpPr>
          <a:xfrm>
            <a:off x="6521865" y="3238335"/>
            <a:ext cx="1102790" cy="1874936"/>
            <a:chOff x="2738550" y="3238335"/>
            <a:chExt cx="1102790" cy="187493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84FE0C4-4C59-EF58-874B-38759777EC4D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rgbClr val="FFC000"/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对角圆角 42">
              <a:extLst>
                <a:ext uri="{FF2B5EF4-FFF2-40B4-BE49-F238E27FC236}">
                  <a16:creationId xmlns:a16="http://schemas.microsoft.com/office/drawing/2014/main" id="{88395495-20D5-CC30-8500-83883F33DF5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ArticleService</a:t>
              </a:r>
              <a:endParaRPr lang="zh-CN" altLang="en-US" sz="1200" b="1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6275309-577E-5CA3-720C-12E233D39A40}"/>
              </a:ext>
            </a:extLst>
          </p:cNvPr>
          <p:cNvGrpSpPr/>
          <p:nvPr/>
        </p:nvGrpSpPr>
        <p:grpSpPr>
          <a:xfrm>
            <a:off x="7954424" y="3238335"/>
            <a:ext cx="1102790" cy="1874936"/>
            <a:chOff x="2738550" y="3238335"/>
            <a:chExt cx="1102790" cy="1874936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69BA6C4E-5C05-7BBB-2C1B-93AA660002B1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对角圆角 45">
              <a:extLst>
                <a:ext uri="{FF2B5EF4-FFF2-40B4-BE49-F238E27FC236}">
                  <a16:creationId xmlns:a16="http://schemas.microsoft.com/office/drawing/2014/main" id="{A9D48E8B-3A53-2C48-E08B-F452CD64B08F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AticleDao</a:t>
              </a:r>
              <a:endParaRPr lang="zh-CN" altLang="en-US" sz="1200" b="1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34A0B90-F26A-69FB-D048-CC81630447DE}"/>
              </a:ext>
            </a:extLst>
          </p:cNvPr>
          <p:cNvSpPr txBox="1"/>
          <p:nvPr/>
        </p:nvSpPr>
        <p:spPr>
          <a:xfrm>
            <a:off x="5066191" y="4021914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F4D88F-4F0A-0F65-AF73-D6628F3AF85C}"/>
              </a:ext>
            </a:extLst>
          </p:cNvPr>
          <p:cNvSpPr txBox="1"/>
          <p:nvPr/>
        </p:nvSpPr>
        <p:spPr>
          <a:xfrm>
            <a:off x="6556143" y="401179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48F535-28BC-6056-463A-9DE74273FF0A}"/>
              </a:ext>
            </a:extLst>
          </p:cNvPr>
          <p:cNvSpPr txBox="1"/>
          <p:nvPr/>
        </p:nvSpPr>
        <p:spPr>
          <a:xfrm>
            <a:off x="8018410" y="4011795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81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ThreadLocal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4AC68-717B-439E-9017-81A431048CB6}"/>
              </a:ext>
            </a:extLst>
          </p:cNvPr>
          <p:cNvSpPr txBox="1"/>
          <p:nvPr/>
        </p:nvSpPr>
        <p:spPr>
          <a:xfrm>
            <a:off x="1180103" y="161774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提供线程局部变量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EDB345-5279-F599-EE1F-E4C896EEEEF6}"/>
              </a:ext>
            </a:extLst>
          </p:cNvPr>
          <p:cNvSpPr/>
          <p:nvPr/>
        </p:nvSpPr>
        <p:spPr>
          <a:xfrm>
            <a:off x="2255520" y="2042160"/>
            <a:ext cx="9519920" cy="4419600"/>
          </a:xfrm>
          <a:prstGeom prst="roundRect">
            <a:avLst>
              <a:gd name="adj" fmla="val 2874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2CE9E6F-B825-6B9E-D471-B7C98A30C20F}"/>
              </a:ext>
            </a:extLst>
          </p:cNvPr>
          <p:cNvSpPr/>
          <p:nvPr/>
        </p:nvSpPr>
        <p:spPr>
          <a:xfrm>
            <a:off x="10725660" y="6187441"/>
            <a:ext cx="1049780" cy="264160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/>
              <a:t>Tomcat</a:t>
            </a:r>
            <a:endParaRPr lang="zh-CN" altLang="en-US" sz="1400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5EF59D-3FD6-879E-92BB-1AFA47133161}"/>
              </a:ext>
            </a:extLst>
          </p:cNvPr>
          <p:cNvGrpSpPr/>
          <p:nvPr/>
        </p:nvGrpSpPr>
        <p:grpSpPr>
          <a:xfrm>
            <a:off x="5068980" y="3238335"/>
            <a:ext cx="1102790" cy="1874936"/>
            <a:chOff x="2738550" y="3238335"/>
            <a:chExt cx="1102790" cy="187493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18E800E-BFB0-CA4A-1EE6-1E5A9F07E366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对角圆角 39">
              <a:extLst>
                <a:ext uri="{FF2B5EF4-FFF2-40B4-BE49-F238E27FC236}">
                  <a16:creationId xmlns:a16="http://schemas.microsoft.com/office/drawing/2014/main" id="{A2B6249A-A7D6-4F61-BB39-37254DF718B9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74A435-A35D-F534-5BDB-C0EDB46AC2D6}"/>
              </a:ext>
            </a:extLst>
          </p:cNvPr>
          <p:cNvGrpSpPr/>
          <p:nvPr/>
        </p:nvGrpSpPr>
        <p:grpSpPr>
          <a:xfrm>
            <a:off x="6521865" y="3238335"/>
            <a:ext cx="1102790" cy="1874936"/>
            <a:chOff x="2738550" y="3238335"/>
            <a:chExt cx="1102790" cy="187493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84FE0C4-4C59-EF58-874B-38759777EC4D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rgbClr val="FFC000"/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对角圆角 42">
              <a:extLst>
                <a:ext uri="{FF2B5EF4-FFF2-40B4-BE49-F238E27FC236}">
                  <a16:creationId xmlns:a16="http://schemas.microsoft.com/office/drawing/2014/main" id="{88395495-20D5-CC30-8500-83883F33DF5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ArticleService</a:t>
              </a:r>
              <a:endParaRPr lang="zh-CN" altLang="en-US" sz="1200" b="1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34A0B90-F26A-69FB-D048-CC81630447DE}"/>
              </a:ext>
            </a:extLst>
          </p:cNvPr>
          <p:cNvSpPr txBox="1"/>
          <p:nvPr/>
        </p:nvSpPr>
        <p:spPr>
          <a:xfrm>
            <a:off x="5066191" y="402191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F4D88F-4F0A-0F65-AF73-D6628F3AF85C}"/>
              </a:ext>
            </a:extLst>
          </p:cNvPr>
          <p:cNvSpPr txBox="1"/>
          <p:nvPr/>
        </p:nvSpPr>
        <p:spPr>
          <a:xfrm>
            <a:off x="6556143" y="4011796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B4B443D-B201-C8D6-7969-977587E9F0EF}"/>
              </a:ext>
            </a:extLst>
          </p:cNvPr>
          <p:cNvGrpSpPr/>
          <p:nvPr/>
        </p:nvGrpSpPr>
        <p:grpSpPr>
          <a:xfrm>
            <a:off x="7954424" y="3238335"/>
            <a:ext cx="1102790" cy="1874936"/>
            <a:chOff x="2738550" y="3238335"/>
            <a:chExt cx="1102790" cy="187493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322220B-278F-58C4-724B-CAAC2C40FE14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8C8D4ADF-7D31-25D7-09EB-B9BD50B98E55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AticleDao</a:t>
              </a:r>
              <a:endParaRPr lang="zh-CN" altLang="en-US" sz="1200" b="1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A548AEE-27AD-E619-20BC-7B3C80E5EFF1}"/>
              </a:ext>
            </a:extLst>
          </p:cNvPr>
          <p:cNvSpPr/>
          <p:nvPr/>
        </p:nvSpPr>
        <p:spPr>
          <a:xfrm>
            <a:off x="10210800" y="3733843"/>
            <a:ext cx="1442720" cy="88392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highlight>
                  <a:srgbClr val="AD2B26"/>
                </a:highlight>
              </a:rPr>
              <a:t>ThreadLocal   tl</a:t>
            </a:r>
            <a:endParaRPr lang="zh-CN" altLang="en-US" sz="1400">
              <a:solidFill>
                <a:schemeClr val="bg1"/>
              </a:solidFill>
              <a:highlight>
                <a:srgbClr val="AD2B26"/>
              </a:highlight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82D4B3-2A32-4416-AD56-CC4BA59D33EF}"/>
              </a:ext>
            </a:extLst>
          </p:cNvPr>
          <p:cNvGrpSpPr/>
          <p:nvPr/>
        </p:nvGrpSpPr>
        <p:grpSpPr>
          <a:xfrm>
            <a:off x="2738550" y="3238335"/>
            <a:ext cx="1102790" cy="1874936"/>
            <a:chOff x="2738550" y="3238335"/>
            <a:chExt cx="1102790" cy="187493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9A9174A-97A0-859E-0130-FD7C9B41B1AB}"/>
                </a:ext>
              </a:extLst>
            </p:cNvPr>
            <p:cNvSpPr/>
            <p:nvPr/>
          </p:nvSpPr>
          <p:spPr>
            <a:xfrm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3634A8DF-5E9F-72B1-1A21-615C30ED507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LoginInterceptor</a:t>
              </a:r>
              <a:endParaRPr lang="zh-CN" altLang="en-US" sz="1200" b="1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D22B3BD-9D9E-FB00-5831-7824257E3004}"/>
              </a:ext>
            </a:extLst>
          </p:cNvPr>
          <p:cNvSpPr txBox="1"/>
          <p:nvPr/>
        </p:nvSpPr>
        <p:spPr>
          <a:xfrm>
            <a:off x="2730112" y="4021914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tl.set(userId)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48F535-28BC-6056-463A-9DE74273FF0A}"/>
              </a:ext>
            </a:extLst>
          </p:cNvPr>
          <p:cNvSpPr txBox="1"/>
          <p:nvPr/>
        </p:nvSpPr>
        <p:spPr>
          <a:xfrm>
            <a:off x="8018410" y="4011795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10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ThreadLocal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4AC68-717B-439E-9017-81A431048CB6}"/>
              </a:ext>
            </a:extLst>
          </p:cNvPr>
          <p:cNvSpPr txBox="1"/>
          <p:nvPr/>
        </p:nvSpPr>
        <p:spPr>
          <a:xfrm>
            <a:off x="1180103" y="161774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提供线程局部变量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EDB345-5279-F599-EE1F-E4C896EEEEF6}"/>
              </a:ext>
            </a:extLst>
          </p:cNvPr>
          <p:cNvSpPr/>
          <p:nvPr/>
        </p:nvSpPr>
        <p:spPr>
          <a:xfrm>
            <a:off x="2255520" y="2042160"/>
            <a:ext cx="9519920" cy="4419600"/>
          </a:xfrm>
          <a:prstGeom prst="roundRect">
            <a:avLst>
              <a:gd name="adj" fmla="val 2874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2CE9E6F-B825-6B9E-D471-B7C98A30C20F}"/>
              </a:ext>
            </a:extLst>
          </p:cNvPr>
          <p:cNvSpPr/>
          <p:nvPr/>
        </p:nvSpPr>
        <p:spPr>
          <a:xfrm>
            <a:off x="10725660" y="6187441"/>
            <a:ext cx="1049780" cy="264160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/>
              <a:t>Tomcat</a:t>
            </a:r>
            <a:endParaRPr lang="zh-CN" altLang="en-US" sz="1400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5EF59D-3FD6-879E-92BB-1AFA47133161}"/>
              </a:ext>
            </a:extLst>
          </p:cNvPr>
          <p:cNvGrpSpPr/>
          <p:nvPr/>
        </p:nvGrpSpPr>
        <p:grpSpPr>
          <a:xfrm>
            <a:off x="5068980" y="3238335"/>
            <a:ext cx="1102790" cy="1874936"/>
            <a:chOff x="2738550" y="3238335"/>
            <a:chExt cx="1102790" cy="187493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18E800E-BFB0-CA4A-1EE6-1E5A9F07E366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对角圆角 39">
              <a:extLst>
                <a:ext uri="{FF2B5EF4-FFF2-40B4-BE49-F238E27FC236}">
                  <a16:creationId xmlns:a16="http://schemas.microsoft.com/office/drawing/2014/main" id="{A2B6249A-A7D6-4F61-BB39-37254DF718B9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74A435-A35D-F534-5BDB-C0EDB46AC2D6}"/>
              </a:ext>
            </a:extLst>
          </p:cNvPr>
          <p:cNvGrpSpPr/>
          <p:nvPr/>
        </p:nvGrpSpPr>
        <p:grpSpPr>
          <a:xfrm>
            <a:off x="6521865" y="3238335"/>
            <a:ext cx="1102790" cy="1874936"/>
            <a:chOff x="2738550" y="3238335"/>
            <a:chExt cx="1102790" cy="187493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84FE0C4-4C59-EF58-874B-38759777EC4D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rgbClr val="FFC000"/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对角圆角 42">
              <a:extLst>
                <a:ext uri="{FF2B5EF4-FFF2-40B4-BE49-F238E27FC236}">
                  <a16:creationId xmlns:a16="http://schemas.microsoft.com/office/drawing/2014/main" id="{88395495-20D5-CC30-8500-83883F33DF5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ArticleService</a:t>
              </a:r>
              <a:endParaRPr lang="zh-CN" altLang="en-US" sz="1200" b="1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34A0B90-F26A-69FB-D048-CC81630447DE}"/>
              </a:ext>
            </a:extLst>
          </p:cNvPr>
          <p:cNvSpPr txBox="1"/>
          <p:nvPr/>
        </p:nvSpPr>
        <p:spPr>
          <a:xfrm>
            <a:off x="5066191" y="4021914"/>
            <a:ext cx="796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F4D88F-4F0A-0F65-AF73-D6628F3AF85C}"/>
              </a:ext>
            </a:extLst>
          </p:cNvPr>
          <p:cNvSpPr txBox="1"/>
          <p:nvPr/>
        </p:nvSpPr>
        <p:spPr>
          <a:xfrm>
            <a:off x="6556143" y="4011796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548AEE-27AD-E619-20BC-7B3C80E5EFF1}"/>
              </a:ext>
            </a:extLst>
          </p:cNvPr>
          <p:cNvSpPr/>
          <p:nvPr/>
        </p:nvSpPr>
        <p:spPr>
          <a:xfrm>
            <a:off x="10210800" y="3733843"/>
            <a:ext cx="1442720" cy="88392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highlight>
                  <a:srgbClr val="AD2B26"/>
                </a:highlight>
              </a:rPr>
              <a:t>ThreadLocal   tl</a:t>
            </a:r>
            <a:endParaRPr lang="zh-CN" altLang="en-US" sz="1400">
              <a:solidFill>
                <a:schemeClr val="bg1"/>
              </a:solidFill>
              <a:highlight>
                <a:srgbClr val="AD2B26"/>
              </a:highlight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82D4B3-2A32-4416-AD56-CC4BA59D33EF}"/>
              </a:ext>
            </a:extLst>
          </p:cNvPr>
          <p:cNvGrpSpPr/>
          <p:nvPr/>
        </p:nvGrpSpPr>
        <p:grpSpPr>
          <a:xfrm>
            <a:off x="2738550" y="3238335"/>
            <a:ext cx="1102790" cy="1874936"/>
            <a:chOff x="2738550" y="3238335"/>
            <a:chExt cx="1102790" cy="187493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9A9174A-97A0-859E-0130-FD7C9B41B1AB}"/>
                </a:ext>
              </a:extLst>
            </p:cNvPr>
            <p:cNvSpPr/>
            <p:nvPr/>
          </p:nvSpPr>
          <p:spPr>
            <a:xfrm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3634A8DF-5E9F-72B1-1A21-615C30ED507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LoginInterceptor</a:t>
              </a:r>
              <a:endParaRPr lang="zh-CN" altLang="en-US" sz="1200" b="1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D22B3BD-9D9E-FB00-5831-7824257E3004}"/>
              </a:ext>
            </a:extLst>
          </p:cNvPr>
          <p:cNvSpPr txBox="1"/>
          <p:nvPr/>
        </p:nvSpPr>
        <p:spPr>
          <a:xfrm>
            <a:off x="2730112" y="4021914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tl.set(userId)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841EA0-16B7-BE03-DBEA-B1E53691C2A0}"/>
              </a:ext>
            </a:extLst>
          </p:cNvPr>
          <p:cNvGrpSpPr/>
          <p:nvPr/>
        </p:nvGrpSpPr>
        <p:grpSpPr>
          <a:xfrm>
            <a:off x="7954424" y="3238335"/>
            <a:ext cx="1102790" cy="1874936"/>
            <a:chOff x="2738550" y="3238335"/>
            <a:chExt cx="1102790" cy="187493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056CD6C-4A39-F48A-2966-4EFE1DA481C0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DFC0DD9C-845E-CF31-1521-E6AE93F997A3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AticleDao</a:t>
              </a:r>
              <a:endParaRPr lang="zh-CN" altLang="en-US" sz="1200" b="1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848F535-28BC-6056-463A-9DE74273FF0A}"/>
              </a:ext>
            </a:extLst>
          </p:cNvPr>
          <p:cNvSpPr txBox="1"/>
          <p:nvPr/>
        </p:nvSpPr>
        <p:spPr>
          <a:xfrm>
            <a:off x="8018410" y="4011795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48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ThreadLocal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4AC68-717B-439E-9017-81A431048CB6}"/>
              </a:ext>
            </a:extLst>
          </p:cNvPr>
          <p:cNvSpPr txBox="1"/>
          <p:nvPr/>
        </p:nvSpPr>
        <p:spPr>
          <a:xfrm>
            <a:off x="1180103" y="161774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E4C4B"/>
                </a:solidFill>
                <a:latin typeface="+mn-ea"/>
              </a:rPr>
              <a:t>提供线程局部变量</a:t>
            </a:r>
            <a:endParaRPr lang="zh-CN" altLang="en-US" sz="1600" dirty="0">
              <a:solidFill>
                <a:srgbClr val="4E4C4B"/>
              </a:solidFill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EDB345-5279-F599-EE1F-E4C896EEEEF6}"/>
              </a:ext>
            </a:extLst>
          </p:cNvPr>
          <p:cNvSpPr/>
          <p:nvPr/>
        </p:nvSpPr>
        <p:spPr>
          <a:xfrm>
            <a:off x="2255520" y="2042160"/>
            <a:ext cx="9519920" cy="4419600"/>
          </a:xfrm>
          <a:prstGeom prst="roundRect">
            <a:avLst>
              <a:gd name="adj" fmla="val 2874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2CE9E6F-B825-6B9E-D471-B7C98A30C20F}"/>
              </a:ext>
            </a:extLst>
          </p:cNvPr>
          <p:cNvSpPr/>
          <p:nvPr/>
        </p:nvSpPr>
        <p:spPr>
          <a:xfrm>
            <a:off x="10725660" y="6187441"/>
            <a:ext cx="1049780" cy="264160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/>
              <a:t>Tomcat</a:t>
            </a:r>
            <a:endParaRPr lang="zh-CN" altLang="en-US" sz="1400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5EF59D-3FD6-879E-92BB-1AFA47133161}"/>
              </a:ext>
            </a:extLst>
          </p:cNvPr>
          <p:cNvGrpSpPr/>
          <p:nvPr/>
        </p:nvGrpSpPr>
        <p:grpSpPr>
          <a:xfrm>
            <a:off x="5068980" y="3238335"/>
            <a:ext cx="1102790" cy="1874936"/>
            <a:chOff x="2738550" y="3238335"/>
            <a:chExt cx="1102790" cy="187493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18E800E-BFB0-CA4A-1EE6-1E5A9F07E366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对角圆角 39">
              <a:extLst>
                <a:ext uri="{FF2B5EF4-FFF2-40B4-BE49-F238E27FC236}">
                  <a16:creationId xmlns:a16="http://schemas.microsoft.com/office/drawing/2014/main" id="{A2B6249A-A7D6-4F61-BB39-37254DF718B9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ArticleController</a:t>
              </a:r>
              <a:endParaRPr lang="zh-CN" altLang="en-US" sz="1200" b="1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74A435-A35D-F534-5BDB-C0EDB46AC2D6}"/>
              </a:ext>
            </a:extLst>
          </p:cNvPr>
          <p:cNvGrpSpPr/>
          <p:nvPr/>
        </p:nvGrpSpPr>
        <p:grpSpPr>
          <a:xfrm>
            <a:off x="6521865" y="3238335"/>
            <a:ext cx="1102790" cy="1874936"/>
            <a:chOff x="2738550" y="3238335"/>
            <a:chExt cx="1102790" cy="187493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84FE0C4-4C59-EF58-874B-38759777EC4D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rgbClr val="FFC000"/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对角圆角 42">
              <a:extLst>
                <a:ext uri="{FF2B5EF4-FFF2-40B4-BE49-F238E27FC236}">
                  <a16:creationId xmlns:a16="http://schemas.microsoft.com/office/drawing/2014/main" id="{88395495-20D5-CC30-8500-83883F33DF5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ArticleService</a:t>
              </a:r>
              <a:endParaRPr lang="zh-CN" altLang="en-US" sz="1200" b="1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A548AEE-27AD-E619-20BC-7B3C80E5EFF1}"/>
              </a:ext>
            </a:extLst>
          </p:cNvPr>
          <p:cNvSpPr/>
          <p:nvPr/>
        </p:nvSpPr>
        <p:spPr>
          <a:xfrm>
            <a:off x="10210800" y="3733843"/>
            <a:ext cx="1442720" cy="88392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highlight>
                  <a:srgbClr val="AD2B26"/>
                </a:highlight>
              </a:rPr>
              <a:t>ThreadLocal   tl</a:t>
            </a:r>
            <a:endParaRPr lang="zh-CN" altLang="en-US" sz="1400">
              <a:solidFill>
                <a:schemeClr val="bg1"/>
              </a:solidFill>
              <a:highlight>
                <a:srgbClr val="AD2B26"/>
              </a:highlight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82D4B3-2A32-4416-AD56-CC4BA59D33EF}"/>
              </a:ext>
            </a:extLst>
          </p:cNvPr>
          <p:cNvGrpSpPr/>
          <p:nvPr/>
        </p:nvGrpSpPr>
        <p:grpSpPr>
          <a:xfrm>
            <a:off x="2738550" y="3238335"/>
            <a:ext cx="1102790" cy="1874936"/>
            <a:chOff x="2738550" y="3238335"/>
            <a:chExt cx="1102790" cy="187493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9A9174A-97A0-859E-0130-FD7C9B41B1AB}"/>
                </a:ext>
              </a:extLst>
            </p:cNvPr>
            <p:cNvSpPr/>
            <p:nvPr/>
          </p:nvSpPr>
          <p:spPr>
            <a:xfrm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3634A8DF-5E9F-72B1-1A21-615C30ED507A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LoginInterceptor</a:t>
              </a:r>
              <a:endParaRPr lang="zh-CN" altLang="en-US" sz="1200" b="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841EA0-16B7-BE03-DBEA-B1E53691C2A0}"/>
              </a:ext>
            </a:extLst>
          </p:cNvPr>
          <p:cNvGrpSpPr/>
          <p:nvPr/>
        </p:nvGrpSpPr>
        <p:grpSpPr>
          <a:xfrm>
            <a:off x="7954424" y="3238335"/>
            <a:ext cx="1102790" cy="1874936"/>
            <a:chOff x="2738550" y="3238335"/>
            <a:chExt cx="1102790" cy="187493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056CD6C-4A39-F48A-2966-4EFE1DA481C0}"/>
                </a:ext>
              </a:extLst>
            </p:cNvPr>
            <p:cNvSpPr/>
            <p:nvPr/>
          </p:nvSpPr>
          <p:spPr>
            <a:xfrm flipV="1">
              <a:off x="2738550" y="3238335"/>
              <a:ext cx="1102790" cy="1874936"/>
            </a:xfrm>
            <a:prstGeom prst="roundRect">
              <a:avLst>
                <a:gd name="adj" fmla="val 6238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DFC0DD9C-845E-CF31-1521-E6AE93F997A3}"/>
                </a:ext>
              </a:extLst>
            </p:cNvPr>
            <p:cNvSpPr/>
            <p:nvPr/>
          </p:nvSpPr>
          <p:spPr>
            <a:xfrm>
              <a:off x="2738550" y="4849111"/>
              <a:ext cx="1102790" cy="26416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AticleDao</a:t>
              </a:r>
              <a:endParaRPr lang="zh-CN" altLang="en-US" sz="1200" b="1"/>
            </a:p>
          </p:txBody>
        </p:sp>
      </p:grpSp>
      <p:sp>
        <p:nvSpPr>
          <p:cNvPr id="8" name="user-close-up_15203">
            <a:extLst>
              <a:ext uri="{FF2B5EF4-FFF2-40B4-BE49-F238E27FC236}">
                <a16:creationId xmlns:a16="http://schemas.microsoft.com/office/drawing/2014/main" id="{75B314F7-1022-8B49-6D46-BA091C6C429F}"/>
              </a:ext>
            </a:extLst>
          </p:cNvPr>
          <p:cNvSpPr/>
          <p:nvPr/>
        </p:nvSpPr>
        <p:spPr>
          <a:xfrm>
            <a:off x="1009448" y="3124158"/>
            <a:ext cx="561742" cy="609685"/>
          </a:xfrm>
          <a:custGeom>
            <a:avLst/>
            <a:gdLst>
              <a:gd name="connsiteX0" fmla="*/ 103768 w 534757"/>
              <a:gd name="connsiteY0" fmla="*/ 285912 h 580396"/>
              <a:gd name="connsiteX1" fmla="*/ 132713 w 534757"/>
              <a:gd name="connsiteY1" fmla="*/ 300856 h 580396"/>
              <a:gd name="connsiteX2" fmla="*/ 267002 w 534757"/>
              <a:gd name="connsiteY2" fmla="*/ 357624 h 580396"/>
              <a:gd name="connsiteX3" fmla="*/ 401290 w 534757"/>
              <a:gd name="connsiteY3" fmla="*/ 300856 h 580396"/>
              <a:gd name="connsiteX4" fmla="*/ 459826 w 534757"/>
              <a:gd name="connsiteY4" fmla="*/ 294835 h 580396"/>
              <a:gd name="connsiteX5" fmla="*/ 534717 w 534757"/>
              <a:gd name="connsiteY5" fmla="*/ 427294 h 580396"/>
              <a:gd name="connsiteX6" fmla="*/ 508032 w 534757"/>
              <a:gd name="connsiteY6" fmla="*/ 512446 h 580396"/>
              <a:gd name="connsiteX7" fmla="*/ 466712 w 534757"/>
              <a:gd name="connsiteY7" fmla="*/ 542551 h 580396"/>
              <a:gd name="connsiteX8" fmla="*/ 399568 w 534757"/>
              <a:gd name="connsiteY8" fmla="*/ 558033 h 580396"/>
              <a:gd name="connsiteX9" fmla="*/ 310043 w 534757"/>
              <a:gd name="connsiteY9" fmla="*/ 574375 h 580396"/>
              <a:gd name="connsiteX10" fmla="*/ 267002 w 534757"/>
              <a:gd name="connsiteY10" fmla="*/ 580396 h 580396"/>
              <a:gd name="connsiteX11" fmla="*/ 224821 w 534757"/>
              <a:gd name="connsiteY11" fmla="*/ 574375 h 580396"/>
              <a:gd name="connsiteX12" fmla="*/ 135296 w 534757"/>
              <a:gd name="connsiteY12" fmla="*/ 558033 h 580396"/>
              <a:gd name="connsiteX13" fmla="*/ 68152 w 534757"/>
              <a:gd name="connsiteY13" fmla="*/ 542551 h 580396"/>
              <a:gd name="connsiteX14" fmla="*/ 26832 w 534757"/>
              <a:gd name="connsiteY14" fmla="*/ 512446 h 580396"/>
              <a:gd name="connsiteX15" fmla="*/ 147 w 534757"/>
              <a:gd name="connsiteY15" fmla="*/ 427294 h 580396"/>
              <a:gd name="connsiteX16" fmla="*/ 74177 w 534757"/>
              <a:gd name="connsiteY16" fmla="*/ 294835 h 580396"/>
              <a:gd name="connsiteX17" fmla="*/ 103768 w 534757"/>
              <a:gd name="connsiteY17" fmla="*/ 285912 h 580396"/>
              <a:gd name="connsiteX18" fmla="*/ 266986 w 534757"/>
              <a:gd name="connsiteY18" fmla="*/ 0 h 580396"/>
              <a:gd name="connsiteX19" fmla="*/ 391757 w 534757"/>
              <a:gd name="connsiteY19" fmla="*/ 161671 h 580396"/>
              <a:gd name="connsiteX20" fmla="*/ 266986 w 534757"/>
              <a:gd name="connsiteY20" fmla="*/ 294964 h 580396"/>
              <a:gd name="connsiteX21" fmla="*/ 143075 w 534757"/>
              <a:gd name="connsiteY21" fmla="*/ 161671 h 580396"/>
              <a:gd name="connsiteX22" fmla="*/ 266986 w 534757"/>
              <a:gd name="connsiteY22" fmla="*/ 0 h 5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4757" h="580396">
                <a:moveTo>
                  <a:pt x="103768" y="285912"/>
                </a:moveTo>
                <a:cubicBezTo>
                  <a:pt x="114206" y="287309"/>
                  <a:pt x="124536" y="292685"/>
                  <a:pt x="132713" y="300856"/>
                </a:cubicBezTo>
                <a:cubicBezTo>
                  <a:pt x="158538" y="326660"/>
                  <a:pt x="203301" y="357624"/>
                  <a:pt x="267002" y="357624"/>
                </a:cubicBezTo>
                <a:cubicBezTo>
                  <a:pt x="330702" y="357624"/>
                  <a:pt x="375465" y="326660"/>
                  <a:pt x="401290" y="300856"/>
                </a:cubicBezTo>
                <a:cubicBezTo>
                  <a:pt x="417645" y="284514"/>
                  <a:pt x="443470" y="279353"/>
                  <a:pt x="459826" y="294835"/>
                </a:cubicBezTo>
                <a:cubicBezTo>
                  <a:pt x="490815" y="324079"/>
                  <a:pt x="533856" y="373106"/>
                  <a:pt x="534717" y="427294"/>
                </a:cubicBezTo>
                <a:cubicBezTo>
                  <a:pt x="535578" y="467720"/>
                  <a:pt x="522666" y="495244"/>
                  <a:pt x="508032" y="512446"/>
                </a:cubicBezTo>
                <a:cubicBezTo>
                  <a:pt x="499423" y="522768"/>
                  <a:pt x="483068" y="534810"/>
                  <a:pt x="466712" y="542551"/>
                </a:cubicBezTo>
                <a:cubicBezTo>
                  <a:pt x="449496" y="551152"/>
                  <a:pt x="418506" y="554592"/>
                  <a:pt x="399568" y="558033"/>
                </a:cubicBezTo>
                <a:lnTo>
                  <a:pt x="310043" y="574375"/>
                </a:lnTo>
                <a:cubicBezTo>
                  <a:pt x="291105" y="576956"/>
                  <a:pt x="272166" y="580396"/>
                  <a:pt x="267002" y="580396"/>
                </a:cubicBezTo>
                <a:cubicBezTo>
                  <a:pt x="262697" y="580396"/>
                  <a:pt x="242898" y="576956"/>
                  <a:pt x="224821" y="574375"/>
                </a:cubicBezTo>
                <a:lnTo>
                  <a:pt x="135296" y="558033"/>
                </a:lnTo>
                <a:cubicBezTo>
                  <a:pt x="116358" y="554592"/>
                  <a:pt x="85368" y="551152"/>
                  <a:pt x="68152" y="542551"/>
                </a:cubicBezTo>
                <a:cubicBezTo>
                  <a:pt x="51796" y="534810"/>
                  <a:pt x="35440" y="522768"/>
                  <a:pt x="26832" y="512446"/>
                </a:cubicBezTo>
                <a:cubicBezTo>
                  <a:pt x="12198" y="495244"/>
                  <a:pt x="-1575" y="467720"/>
                  <a:pt x="147" y="427294"/>
                </a:cubicBezTo>
                <a:cubicBezTo>
                  <a:pt x="1007" y="373106"/>
                  <a:pt x="43188" y="324079"/>
                  <a:pt x="74177" y="294835"/>
                </a:cubicBezTo>
                <a:cubicBezTo>
                  <a:pt x="82786" y="287094"/>
                  <a:pt x="93331" y="284514"/>
                  <a:pt x="103768" y="285912"/>
                </a:cubicBezTo>
                <a:close/>
                <a:moveTo>
                  <a:pt x="266986" y="0"/>
                </a:moveTo>
                <a:cubicBezTo>
                  <a:pt x="359058" y="0"/>
                  <a:pt x="391757" y="72236"/>
                  <a:pt x="391757" y="161671"/>
                </a:cubicBezTo>
                <a:cubicBezTo>
                  <a:pt x="391757" y="250246"/>
                  <a:pt x="335825" y="294964"/>
                  <a:pt x="266986" y="294964"/>
                </a:cubicBezTo>
                <a:cubicBezTo>
                  <a:pt x="198146" y="294964"/>
                  <a:pt x="143075" y="250246"/>
                  <a:pt x="143075" y="161671"/>
                </a:cubicBezTo>
                <a:cubicBezTo>
                  <a:pt x="143075" y="72236"/>
                  <a:pt x="177495" y="0"/>
                  <a:pt x="266986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ser-close-up_15203">
            <a:extLst>
              <a:ext uri="{FF2B5EF4-FFF2-40B4-BE49-F238E27FC236}">
                <a16:creationId xmlns:a16="http://schemas.microsoft.com/office/drawing/2014/main" id="{878B6F89-E963-3BFF-C5B8-3B8F23FF6404}"/>
              </a:ext>
            </a:extLst>
          </p:cNvPr>
          <p:cNvSpPr/>
          <p:nvPr/>
        </p:nvSpPr>
        <p:spPr>
          <a:xfrm>
            <a:off x="1009448" y="4465278"/>
            <a:ext cx="561742" cy="609685"/>
          </a:xfrm>
          <a:custGeom>
            <a:avLst/>
            <a:gdLst>
              <a:gd name="connsiteX0" fmla="*/ 103768 w 534757"/>
              <a:gd name="connsiteY0" fmla="*/ 285912 h 580396"/>
              <a:gd name="connsiteX1" fmla="*/ 132713 w 534757"/>
              <a:gd name="connsiteY1" fmla="*/ 300856 h 580396"/>
              <a:gd name="connsiteX2" fmla="*/ 267002 w 534757"/>
              <a:gd name="connsiteY2" fmla="*/ 357624 h 580396"/>
              <a:gd name="connsiteX3" fmla="*/ 401290 w 534757"/>
              <a:gd name="connsiteY3" fmla="*/ 300856 h 580396"/>
              <a:gd name="connsiteX4" fmla="*/ 459826 w 534757"/>
              <a:gd name="connsiteY4" fmla="*/ 294835 h 580396"/>
              <a:gd name="connsiteX5" fmla="*/ 534717 w 534757"/>
              <a:gd name="connsiteY5" fmla="*/ 427294 h 580396"/>
              <a:gd name="connsiteX6" fmla="*/ 508032 w 534757"/>
              <a:gd name="connsiteY6" fmla="*/ 512446 h 580396"/>
              <a:gd name="connsiteX7" fmla="*/ 466712 w 534757"/>
              <a:gd name="connsiteY7" fmla="*/ 542551 h 580396"/>
              <a:gd name="connsiteX8" fmla="*/ 399568 w 534757"/>
              <a:gd name="connsiteY8" fmla="*/ 558033 h 580396"/>
              <a:gd name="connsiteX9" fmla="*/ 310043 w 534757"/>
              <a:gd name="connsiteY9" fmla="*/ 574375 h 580396"/>
              <a:gd name="connsiteX10" fmla="*/ 267002 w 534757"/>
              <a:gd name="connsiteY10" fmla="*/ 580396 h 580396"/>
              <a:gd name="connsiteX11" fmla="*/ 224821 w 534757"/>
              <a:gd name="connsiteY11" fmla="*/ 574375 h 580396"/>
              <a:gd name="connsiteX12" fmla="*/ 135296 w 534757"/>
              <a:gd name="connsiteY12" fmla="*/ 558033 h 580396"/>
              <a:gd name="connsiteX13" fmla="*/ 68152 w 534757"/>
              <a:gd name="connsiteY13" fmla="*/ 542551 h 580396"/>
              <a:gd name="connsiteX14" fmla="*/ 26832 w 534757"/>
              <a:gd name="connsiteY14" fmla="*/ 512446 h 580396"/>
              <a:gd name="connsiteX15" fmla="*/ 147 w 534757"/>
              <a:gd name="connsiteY15" fmla="*/ 427294 h 580396"/>
              <a:gd name="connsiteX16" fmla="*/ 74177 w 534757"/>
              <a:gd name="connsiteY16" fmla="*/ 294835 h 580396"/>
              <a:gd name="connsiteX17" fmla="*/ 103768 w 534757"/>
              <a:gd name="connsiteY17" fmla="*/ 285912 h 580396"/>
              <a:gd name="connsiteX18" fmla="*/ 266986 w 534757"/>
              <a:gd name="connsiteY18" fmla="*/ 0 h 580396"/>
              <a:gd name="connsiteX19" fmla="*/ 391757 w 534757"/>
              <a:gd name="connsiteY19" fmla="*/ 161671 h 580396"/>
              <a:gd name="connsiteX20" fmla="*/ 266986 w 534757"/>
              <a:gd name="connsiteY20" fmla="*/ 294964 h 580396"/>
              <a:gd name="connsiteX21" fmla="*/ 143075 w 534757"/>
              <a:gd name="connsiteY21" fmla="*/ 161671 h 580396"/>
              <a:gd name="connsiteX22" fmla="*/ 266986 w 534757"/>
              <a:gd name="connsiteY22" fmla="*/ 0 h 5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4757" h="580396">
                <a:moveTo>
                  <a:pt x="103768" y="285912"/>
                </a:moveTo>
                <a:cubicBezTo>
                  <a:pt x="114206" y="287309"/>
                  <a:pt x="124536" y="292685"/>
                  <a:pt x="132713" y="300856"/>
                </a:cubicBezTo>
                <a:cubicBezTo>
                  <a:pt x="158538" y="326660"/>
                  <a:pt x="203301" y="357624"/>
                  <a:pt x="267002" y="357624"/>
                </a:cubicBezTo>
                <a:cubicBezTo>
                  <a:pt x="330702" y="357624"/>
                  <a:pt x="375465" y="326660"/>
                  <a:pt x="401290" y="300856"/>
                </a:cubicBezTo>
                <a:cubicBezTo>
                  <a:pt x="417645" y="284514"/>
                  <a:pt x="443470" y="279353"/>
                  <a:pt x="459826" y="294835"/>
                </a:cubicBezTo>
                <a:cubicBezTo>
                  <a:pt x="490815" y="324079"/>
                  <a:pt x="533856" y="373106"/>
                  <a:pt x="534717" y="427294"/>
                </a:cubicBezTo>
                <a:cubicBezTo>
                  <a:pt x="535578" y="467720"/>
                  <a:pt x="522666" y="495244"/>
                  <a:pt x="508032" y="512446"/>
                </a:cubicBezTo>
                <a:cubicBezTo>
                  <a:pt x="499423" y="522768"/>
                  <a:pt x="483068" y="534810"/>
                  <a:pt x="466712" y="542551"/>
                </a:cubicBezTo>
                <a:cubicBezTo>
                  <a:pt x="449496" y="551152"/>
                  <a:pt x="418506" y="554592"/>
                  <a:pt x="399568" y="558033"/>
                </a:cubicBezTo>
                <a:lnTo>
                  <a:pt x="310043" y="574375"/>
                </a:lnTo>
                <a:cubicBezTo>
                  <a:pt x="291105" y="576956"/>
                  <a:pt x="272166" y="580396"/>
                  <a:pt x="267002" y="580396"/>
                </a:cubicBezTo>
                <a:cubicBezTo>
                  <a:pt x="262697" y="580396"/>
                  <a:pt x="242898" y="576956"/>
                  <a:pt x="224821" y="574375"/>
                </a:cubicBezTo>
                <a:lnTo>
                  <a:pt x="135296" y="558033"/>
                </a:lnTo>
                <a:cubicBezTo>
                  <a:pt x="116358" y="554592"/>
                  <a:pt x="85368" y="551152"/>
                  <a:pt x="68152" y="542551"/>
                </a:cubicBezTo>
                <a:cubicBezTo>
                  <a:pt x="51796" y="534810"/>
                  <a:pt x="35440" y="522768"/>
                  <a:pt x="26832" y="512446"/>
                </a:cubicBezTo>
                <a:cubicBezTo>
                  <a:pt x="12198" y="495244"/>
                  <a:pt x="-1575" y="467720"/>
                  <a:pt x="147" y="427294"/>
                </a:cubicBezTo>
                <a:cubicBezTo>
                  <a:pt x="1007" y="373106"/>
                  <a:pt x="43188" y="324079"/>
                  <a:pt x="74177" y="294835"/>
                </a:cubicBezTo>
                <a:cubicBezTo>
                  <a:pt x="82786" y="287094"/>
                  <a:pt x="93331" y="284514"/>
                  <a:pt x="103768" y="285912"/>
                </a:cubicBezTo>
                <a:close/>
                <a:moveTo>
                  <a:pt x="266986" y="0"/>
                </a:moveTo>
                <a:cubicBezTo>
                  <a:pt x="359058" y="0"/>
                  <a:pt x="391757" y="72236"/>
                  <a:pt x="391757" y="161671"/>
                </a:cubicBezTo>
                <a:cubicBezTo>
                  <a:pt x="391757" y="250246"/>
                  <a:pt x="335825" y="294964"/>
                  <a:pt x="266986" y="294964"/>
                </a:cubicBezTo>
                <a:cubicBezTo>
                  <a:pt x="198146" y="294964"/>
                  <a:pt x="143075" y="250246"/>
                  <a:pt x="143075" y="161671"/>
                </a:cubicBezTo>
                <a:cubicBezTo>
                  <a:pt x="143075" y="72236"/>
                  <a:pt x="177495" y="0"/>
                  <a:pt x="266986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B8D0ABB-3A12-0DCA-74C1-7A89A6667B08}"/>
              </a:ext>
            </a:extLst>
          </p:cNvPr>
          <p:cNvCxnSpPr>
            <a:stCxn id="8" idx="4"/>
          </p:cNvCxnSpPr>
          <p:nvPr/>
        </p:nvCxnSpPr>
        <p:spPr>
          <a:xfrm flipV="1">
            <a:off x="1492478" y="3429000"/>
            <a:ext cx="763042" cy="4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787571-712A-202E-ACF3-2CFC1FB9F369}"/>
              </a:ext>
            </a:extLst>
          </p:cNvPr>
          <p:cNvCxnSpPr/>
          <p:nvPr/>
        </p:nvCxnSpPr>
        <p:spPr>
          <a:xfrm flipV="1">
            <a:off x="1492478" y="4765248"/>
            <a:ext cx="763042" cy="4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FCE12D1-7F13-78A3-2ADF-D9605354CD17}"/>
              </a:ext>
            </a:extLst>
          </p:cNvPr>
          <p:cNvSpPr txBox="1"/>
          <p:nvPr/>
        </p:nvSpPr>
        <p:spPr>
          <a:xfrm>
            <a:off x="1410512" y="3090446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userId=1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1EF63A-CB77-B4F2-1FD5-17DA79C51E6E}"/>
              </a:ext>
            </a:extLst>
          </p:cNvPr>
          <p:cNvSpPr txBox="1"/>
          <p:nvPr/>
        </p:nvSpPr>
        <p:spPr>
          <a:xfrm>
            <a:off x="1435536" y="4439639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userId=2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1ED9AC-46E0-8611-D76A-703E52315B37}"/>
              </a:ext>
            </a:extLst>
          </p:cNvPr>
          <p:cNvSpPr/>
          <p:nvPr/>
        </p:nvSpPr>
        <p:spPr>
          <a:xfrm>
            <a:off x="2730112" y="2204720"/>
            <a:ext cx="8821808" cy="919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0D3B946-2B12-A342-01BB-71C5EE896C11}"/>
              </a:ext>
            </a:extLst>
          </p:cNvPr>
          <p:cNvSpPr/>
          <p:nvPr/>
        </p:nvSpPr>
        <p:spPr>
          <a:xfrm>
            <a:off x="2738550" y="5259868"/>
            <a:ext cx="8821808" cy="91943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34A0B90-F26A-69FB-D048-CC81630447DE}"/>
              </a:ext>
            </a:extLst>
          </p:cNvPr>
          <p:cNvSpPr txBox="1"/>
          <p:nvPr/>
        </p:nvSpPr>
        <p:spPr>
          <a:xfrm>
            <a:off x="5066191" y="4021914"/>
            <a:ext cx="796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F4D88F-4F0A-0F65-AF73-D6628F3AF85C}"/>
              </a:ext>
            </a:extLst>
          </p:cNvPr>
          <p:cNvSpPr txBox="1"/>
          <p:nvPr/>
        </p:nvSpPr>
        <p:spPr>
          <a:xfrm>
            <a:off x="6556143" y="4011796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48F535-28BC-6056-463A-9DE74273FF0A}"/>
              </a:ext>
            </a:extLst>
          </p:cNvPr>
          <p:cNvSpPr txBox="1"/>
          <p:nvPr/>
        </p:nvSpPr>
        <p:spPr>
          <a:xfrm>
            <a:off x="8018410" y="4011795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22B3BD-9D9E-FB00-5831-7824257E3004}"/>
              </a:ext>
            </a:extLst>
          </p:cNvPr>
          <p:cNvSpPr txBox="1"/>
          <p:nvPr/>
        </p:nvSpPr>
        <p:spPr>
          <a:xfrm>
            <a:off x="2730112" y="4021914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tl.set(userId)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C2D901-ECA5-9924-C4FA-F3C02A08B34D}"/>
              </a:ext>
            </a:extLst>
          </p:cNvPr>
          <p:cNvSpPr txBox="1"/>
          <p:nvPr/>
        </p:nvSpPr>
        <p:spPr>
          <a:xfrm>
            <a:off x="5218591" y="2315034"/>
            <a:ext cx="796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B07AFE-021F-FCBA-C52F-8002823AE8E7}"/>
              </a:ext>
            </a:extLst>
          </p:cNvPr>
          <p:cNvSpPr txBox="1"/>
          <p:nvPr/>
        </p:nvSpPr>
        <p:spPr>
          <a:xfrm>
            <a:off x="6708543" y="2304916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8B94F1-E1A8-7ED9-A5E9-1D05B6D30D59}"/>
              </a:ext>
            </a:extLst>
          </p:cNvPr>
          <p:cNvSpPr txBox="1"/>
          <p:nvPr/>
        </p:nvSpPr>
        <p:spPr>
          <a:xfrm>
            <a:off x="8170810" y="2304915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C9F5CC-EF13-E28B-0080-1325927B2ED9}"/>
              </a:ext>
            </a:extLst>
          </p:cNvPr>
          <p:cNvSpPr txBox="1"/>
          <p:nvPr/>
        </p:nvSpPr>
        <p:spPr>
          <a:xfrm>
            <a:off x="2882512" y="2315034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tl.set(userId)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0AC010-C09A-4BD9-1A49-4354CFE3176E}"/>
              </a:ext>
            </a:extLst>
          </p:cNvPr>
          <p:cNvSpPr txBox="1"/>
          <p:nvPr/>
        </p:nvSpPr>
        <p:spPr>
          <a:xfrm>
            <a:off x="3944853" y="226974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FFFF00"/>
                </a:solidFill>
                <a:latin typeface="+mn-ea"/>
              </a:rPr>
              <a:t>1</a:t>
            </a:r>
            <a:endParaRPr lang="zh-CN" altLang="en-US" sz="2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150CE6-3F7A-354A-2973-FA4E9A510E28}"/>
              </a:ext>
            </a:extLst>
          </p:cNvPr>
          <p:cNvSpPr/>
          <p:nvPr/>
        </p:nvSpPr>
        <p:spPr>
          <a:xfrm>
            <a:off x="5167791" y="2552353"/>
            <a:ext cx="3955889" cy="261968"/>
          </a:xfrm>
          <a:prstGeom prst="rect">
            <a:avLst/>
          </a:pr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202253-F7DB-0A2A-E361-AE6E4092AB17}"/>
              </a:ext>
            </a:extLst>
          </p:cNvPr>
          <p:cNvSpPr txBox="1"/>
          <p:nvPr/>
        </p:nvSpPr>
        <p:spPr>
          <a:xfrm>
            <a:off x="5228751" y="5363034"/>
            <a:ext cx="796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a</a:t>
            </a:r>
            <a:r>
              <a:rPr lang="en-US" altLang="zh-CN" sz="1400"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}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3F4517-7179-4987-0F1A-0E34B3F95033}"/>
              </a:ext>
            </a:extLst>
          </p:cNvPr>
          <p:cNvSpPr txBox="1"/>
          <p:nvPr/>
        </p:nvSpPr>
        <p:spPr>
          <a:xfrm>
            <a:off x="6718703" y="5352916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a</a:t>
            </a:r>
            <a:r>
              <a:rPr lang="en-US" altLang="zh-CN" sz="1400"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}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FDD6EC-B244-144F-357C-774D9551BFA9}"/>
              </a:ext>
            </a:extLst>
          </p:cNvPr>
          <p:cNvSpPr txBox="1"/>
          <p:nvPr/>
        </p:nvSpPr>
        <p:spPr>
          <a:xfrm>
            <a:off x="8180970" y="5352915"/>
            <a:ext cx="836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a</a:t>
            </a:r>
            <a:r>
              <a:rPr lang="en-US" altLang="zh-CN" sz="1400">
                <a:latin typeface="+mn-lt"/>
                <a:ea typeface="+mn-ea"/>
              </a:rPr>
              <a:t>dd(){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    tl.get()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}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E7A621-2536-C685-5123-F050CD5EBD59}"/>
              </a:ext>
            </a:extLst>
          </p:cNvPr>
          <p:cNvSpPr txBox="1"/>
          <p:nvPr/>
        </p:nvSpPr>
        <p:spPr>
          <a:xfrm>
            <a:off x="2892672" y="5363034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tl.set(userId)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8E8E957-2145-AD50-710A-7CE3C70DCB85}"/>
              </a:ext>
            </a:extLst>
          </p:cNvPr>
          <p:cNvSpPr txBox="1"/>
          <p:nvPr/>
        </p:nvSpPr>
        <p:spPr>
          <a:xfrm>
            <a:off x="3944853" y="5326459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+mn-ea"/>
              </a:rPr>
              <a:t>2</a:t>
            </a:r>
            <a:endParaRPr lang="zh-CN" altLang="en-US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42F43B-D162-4276-EFA2-DF9D5ED79AA4}"/>
              </a:ext>
            </a:extLst>
          </p:cNvPr>
          <p:cNvSpPr/>
          <p:nvPr/>
        </p:nvSpPr>
        <p:spPr>
          <a:xfrm>
            <a:off x="5170734" y="5592241"/>
            <a:ext cx="3955889" cy="261968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08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8" grpId="0"/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 animBg="1"/>
      <p:bldP spid="30" grpId="0"/>
      <p:bldP spid="32" grpId="0"/>
      <p:bldP spid="33" grpId="0"/>
      <p:bldP spid="34" grpId="0"/>
      <p:bldP spid="35" grpId="0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en-US" altLang="zh-CN"/>
              <a:t>ThreadLocal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566397" y="3191599"/>
            <a:ext cx="5142243" cy="1034961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/>
                </a:solidFill>
              </a:rPr>
              <a:t>用来存取数据</a:t>
            </a:r>
            <a:r>
              <a:rPr lang="en-US" altLang="zh-CN" sz="1400">
                <a:solidFill>
                  <a:schemeClr val="tx1"/>
                </a:solidFill>
              </a:rPr>
              <a:t>: set()/get()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/>
                </a:solidFill>
              </a:rPr>
              <a:t>使用</a:t>
            </a:r>
            <a:r>
              <a:rPr lang="en-US" altLang="zh-CN" sz="1400">
                <a:solidFill>
                  <a:schemeClr val="tx1"/>
                </a:solidFill>
              </a:rPr>
              <a:t>ThreadLocal</a:t>
            </a:r>
            <a:r>
              <a:rPr lang="zh-CN" altLang="en-US" sz="1400">
                <a:solidFill>
                  <a:schemeClr val="tx1"/>
                </a:solidFill>
              </a:rPr>
              <a:t>存储的数据</a:t>
            </a:r>
            <a:r>
              <a:rPr lang="en-US" altLang="zh-CN" sz="1400">
                <a:solidFill>
                  <a:schemeClr val="tx1"/>
                </a:solidFill>
              </a:rPr>
              <a:t>, </a:t>
            </a:r>
            <a:r>
              <a:rPr lang="zh-CN" altLang="en-US" sz="1400">
                <a:solidFill>
                  <a:schemeClr val="tx1"/>
                </a:solidFill>
              </a:rPr>
              <a:t>线程安全</a:t>
            </a:r>
            <a:endParaRPr lang="en-US" altLang="zh-CN" sz="140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/>
                </a:solidFill>
              </a:rPr>
              <a:t>用完记得调用</a:t>
            </a:r>
            <a:r>
              <a:rPr lang="en-US" altLang="zh-CN" sz="1400">
                <a:solidFill>
                  <a:schemeClr val="tx1"/>
                </a:solidFill>
              </a:rPr>
              <a:t>remove</a:t>
            </a:r>
            <a:r>
              <a:rPr lang="zh-CN" altLang="en-US" sz="1400">
                <a:solidFill>
                  <a:schemeClr val="tx1"/>
                </a:solidFill>
              </a:rPr>
              <a:t>方法释放</a:t>
            </a:r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0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注册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获取用户详细信息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srgbClr val="C00000"/>
                </a:solidFill>
                <a:latin typeface="等线" panose="020F0502020204030204"/>
                <a:ea typeface="阿里巴巴普惠体" panose="00020600040101010101" pitchFamily="18" charset="-122"/>
              </a:rPr>
              <a:t>更新用户基本信息</a:t>
            </a:r>
            <a:endParaRPr lang="en-US" altLang="zh-CN" sz="1400">
              <a:solidFill>
                <a:srgbClr val="C00000"/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更新用户头像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更新用户密码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34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更新用户基本信息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B7C096-6998-1FED-FA8C-2FB53E3A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91" y="1698567"/>
            <a:ext cx="8529627" cy="360928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7723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更新用户基本信息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@PutMapping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"/update"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update(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User user){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	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update(User user)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更新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update user set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nickname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email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1D2A4C9-8229-240C-500C-BFF0C865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019" y="1528658"/>
            <a:ext cx="1953493" cy="82661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E933D61C-ABFC-DDD5-A86E-6E98DB305839}"/>
              </a:ext>
            </a:extLst>
          </p:cNvPr>
          <p:cNvSpPr/>
          <p:nvPr/>
        </p:nvSpPr>
        <p:spPr>
          <a:xfrm>
            <a:off x="2299855" y="1902691"/>
            <a:ext cx="1616363" cy="25861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48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参数校验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8C521-02F5-7681-B48A-4DC6405A9858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3" name="!!矩形: 对角圆角 11">
              <a:extLst>
                <a:ext uri="{FF2B5EF4-FFF2-40B4-BE49-F238E27FC236}">
                  <a16:creationId xmlns:a16="http://schemas.microsoft.com/office/drawing/2014/main" id="{9736BFA4-2A2A-02AC-E46D-7EB4EBF80BD4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@PutMapping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"/update"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update(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User user){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userService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.update(user);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return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Result.</a:t>
              </a:r>
              <a:r>
                <a:rPr lang="en-US" altLang="zh-CN" sz="1200" i="1">
                  <a:solidFill>
                    <a:srgbClr val="000000"/>
                  </a:solidFill>
                  <a:effectLst/>
                  <a:latin typeface="JetBrains Mono"/>
                </a:rPr>
                <a:t>success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();</a:t>
              </a: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	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43625CEF-44F8-DBD9-8E29-137C25E706E3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6" name="conversation-questions_39993">
            <a:extLst>
              <a:ext uri="{FF2B5EF4-FFF2-40B4-BE49-F238E27FC236}">
                <a16:creationId xmlns:a16="http://schemas.microsoft.com/office/drawing/2014/main" id="{FEEFBD20-33D9-67B9-7E01-01D002F9FB98}"/>
              </a:ext>
            </a:extLst>
          </p:cNvPr>
          <p:cNvSpPr/>
          <p:nvPr/>
        </p:nvSpPr>
        <p:spPr>
          <a:xfrm>
            <a:off x="3526726" y="1426468"/>
            <a:ext cx="412596" cy="47273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68035D-362D-26DD-0BB7-7C405F6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3541193"/>
            <a:ext cx="8564850" cy="208542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E984C5-0461-EE56-F8C8-91970EF7A79A}"/>
              </a:ext>
            </a:extLst>
          </p:cNvPr>
          <p:cNvSpPr/>
          <p:nvPr/>
        </p:nvSpPr>
        <p:spPr>
          <a:xfrm>
            <a:off x="874711" y="3990109"/>
            <a:ext cx="1192627" cy="35098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17E3486-A8EA-7CB8-0A16-2681E4FDD4A9}"/>
              </a:ext>
            </a:extLst>
          </p:cNvPr>
          <p:cNvSpPr/>
          <p:nvPr/>
        </p:nvSpPr>
        <p:spPr>
          <a:xfrm>
            <a:off x="874711" y="4808365"/>
            <a:ext cx="1192627" cy="35098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23021C1-41C7-3F01-BF4B-53AEF6818E8D}"/>
              </a:ext>
            </a:extLst>
          </p:cNvPr>
          <p:cNvSpPr/>
          <p:nvPr/>
        </p:nvSpPr>
        <p:spPr>
          <a:xfrm>
            <a:off x="874711" y="5217493"/>
            <a:ext cx="1192627" cy="35098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5B6E87F-0369-659E-4DB6-356D7922D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71" y="964969"/>
            <a:ext cx="8591635" cy="1347843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00007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参数校验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744B-C146-5B7A-F836-2869EB85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6" y="1658649"/>
            <a:ext cx="3794095" cy="406789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A275D9-07DE-2A8E-4624-1571BE722A25}"/>
              </a:ext>
            </a:extLst>
          </p:cNvPr>
          <p:cNvSpPr/>
          <p:nvPr/>
        </p:nvSpPr>
        <p:spPr>
          <a:xfrm>
            <a:off x="1285461" y="4237973"/>
            <a:ext cx="748146" cy="23091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023FA-F271-B311-3056-1011F18D6707}"/>
              </a:ext>
            </a:extLst>
          </p:cNvPr>
          <p:cNvSpPr/>
          <p:nvPr/>
        </p:nvSpPr>
        <p:spPr>
          <a:xfrm>
            <a:off x="1285461" y="3357563"/>
            <a:ext cx="748146" cy="23091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D71267-3200-532E-C0C2-16D1B6AF3FE7}"/>
              </a:ext>
            </a:extLst>
          </p:cNvPr>
          <p:cNvSpPr/>
          <p:nvPr/>
        </p:nvSpPr>
        <p:spPr>
          <a:xfrm>
            <a:off x="1285461" y="3612245"/>
            <a:ext cx="2521226" cy="23091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A05452-85EA-3B51-25C0-C649C0B3CB3F}"/>
              </a:ext>
            </a:extLst>
          </p:cNvPr>
          <p:cNvSpPr/>
          <p:nvPr/>
        </p:nvSpPr>
        <p:spPr>
          <a:xfrm>
            <a:off x="1285461" y="2103565"/>
            <a:ext cx="748146" cy="23091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D592F0-665D-3AB4-BBD3-A2F9051C4117}"/>
              </a:ext>
            </a:extLst>
          </p:cNvPr>
          <p:cNvSpPr/>
          <p:nvPr/>
        </p:nvSpPr>
        <p:spPr>
          <a:xfrm>
            <a:off x="1285461" y="4492655"/>
            <a:ext cx="748146" cy="23091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626C71A1-0282-4B65-D171-E48B223A7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0685"/>
              </p:ext>
            </p:extLst>
          </p:nvPr>
        </p:nvGraphicFramePr>
        <p:xfrm>
          <a:off x="4976300" y="1658649"/>
          <a:ext cx="6246604" cy="1468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23302">
                  <a:extLst>
                    <a:ext uri="{9D8B030D-6E8A-4147-A177-3AD203B41FA5}">
                      <a16:colId xmlns:a16="http://schemas.microsoft.com/office/drawing/2014/main" val="3763251404"/>
                    </a:ext>
                  </a:extLst>
                </a:gridCol>
                <a:gridCol w="3123302">
                  <a:extLst>
                    <a:ext uri="{9D8B030D-6E8A-4147-A177-3AD203B41FA5}">
                      <a16:colId xmlns:a16="http://schemas.microsoft.com/office/drawing/2014/main" val="2223716665"/>
                    </a:ext>
                  </a:extLst>
                </a:gridCol>
              </a:tblGrid>
              <a:tr h="367199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+mj-ea"/>
                          <a:ea typeface="+mj-ea"/>
                        </a:rPr>
                        <a:t>注解</a:t>
                      </a:r>
                    </a:p>
                  </a:txBody>
                  <a:tcPr marL="73440" marR="73440" marT="36720" marB="3672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+mj-ea"/>
                          <a:ea typeface="+mj-ea"/>
                        </a:rPr>
                        <a:t>作用</a:t>
                      </a:r>
                    </a:p>
                  </a:txBody>
                  <a:tcPr marL="73440" marR="73440" marT="36720" marB="36720"/>
                </a:tc>
                <a:extLst>
                  <a:ext uri="{0D108BD9-81ED-4DB2-BD59-A6C34878D82A}">
                    <a16:rowId xmlns:a16="http://schemas.microsoft.com/office/drawing/2014/main" val="1027947326"/>
                  </a:ext>
                </a:extLst>
              </a:tr>
              <a:tr h="367199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+mj-ea"/>
                          <a:ea typeface="+mj-ea"/>
                        </a:rPr>
                        <a:t>NotNull</a:t>
                      </a:r>
                      <a:endParaRPr lang="zh-CN" altLang="en-US" sz="1600">
                        <a:latin typeface="+mj-ea"/>
                        <a:ea typeface="+mj-ea"/>
                      </a:endParaRPr>
                    </a:p>
                  </a:txBody>
                  <a:tcPr marL="73440" marR="73440" marT="36720" marB="3672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+mj-ea"/>
                          <a:ea typeface="+mj-ea"/>
                        </a:rPr>
                        <a:t>值不能为</a:t>
                      </a:r>
                      <a:r>
                        <a:rPr lang="en-US" altLang="zh-CN" sz="1600">
                          <a:latin typeface="+mj-ea"/>
                          <a:ea typeface="+mj-ea"/>
                        </a:rPr>
                        <a:t>null</a:t>
                      </a:r>
                      <a:endParaRPr lang="zh-CN" altLang="en-US" sz="1600">
                        <a:latin typeface="+mj-ea"/>
                        <a:ea typeface="+mj-ea"/>
                      </a:endParaRPr>
                    </a:p>
                  </a:txBody>
                  <a:tcPr marL="73440" marR="73440" marT="36720" marB="36720"/>
                </a:tc>
                <a:extLst>
                  <a:ext uri="{0D108BD9-81ED-4DB2-BD59-A6C34878D82A}">
                    <a16:rowId xmlns:a16="http://schemas.microsoft.com/office/drawing/2014/main" val="3171980631"/>
                  </a:ext>
                </a:extLst>
              </a:tr>
              <a:tr h="367199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+mj-ea"/>
                          <a:ea typeface="+mj-ea"/>
                        </a:rPr>
                        <a:t>NotEmpty</a:t>
                      </a:r>
                      <a:endParaRPr lang="zh-CN" altLang="en-US" sz="1600">
                        <a:latin typeface="+mj-ea"/>
                        <a:ea typeface="+mj-ea"/>
                      </a:endParaRPr>
                    </a:p>
                  </a:txBody>
                  <a:tcPr marL="73440" marR="73440" marT="36720" marB="3672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+mj-ea"/>
                          <a:ea typeface="+mj-ea"/>
                        </a:rPr>
                        <a:t>值不能为</a:t>
                      </a:r>
                      <a:r>
                        <a:rPr lang="en-US" altLang="zh-CN" sz="1600">
                          <a:latin typeface="+mj-ea"/>
                          <a:ea typeface="+mj-ea"/>
                        </a:rPr>
                        <a:t>null,</a:t>
                      </a:r>
                      <a:r>
                        <a:rPr lang="zh-CN" altLang="en-US" sz="1600">
                          <a:latin typeface="+mj-ea"/>
                          <a:ea typeface="+mj-ea"/>
                        </a:rPr>
                        <a:t>并且内容不为空</a:t>
                      </a:r>
                    </a:p>
                  </a:txBody>
                  <a:tcPr marL="73440" marR="73440" marT="36720" marB="36720"/>
                </a:tc>
                <a:extLst>
                  <a:ext uri="{0D108BD9-81ED-4DB2-BD59-A6C34878D82A}">
                    <a16:rowId xmlns:a16="http://schemas.microsoft.com/office/drawing/2014/main" val="3233056457"/>
                  </a:ext>
                </a:extLst>
              </a:tr>
              <a:tr h="367199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+mj-ea"/>
                          <a:ea typeface="+mj-ea"/>
                        </a:rPr>
                        <a:t>Email</a:t>
                      </a:r>
                      <a:endParaRPr lang="zh-CN" altLang="en-US" sz="1600">
                        <a:latin typeface="+mj-ea"/>
                        <a:ea typeface="+mj-ea"/>
                      </a:endParaRPr>
                    </a:p>
                  </a:txBody>
                  <a:tcPr marL="73440" marR="73440" marT="36720" marB="3672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+mj-ea"/>
                          <a:ea typeface="+mj-ea"/>
                        </a:rPr>
                        <a:t>满足邮箱格式</a:t>
                      </a:r>
                    </a:p>
                  </a:txBody>
                  <a:tcPr marL="73440" marR="73440" marT="36720" marB="36720"/>
                </a:tc>
                <a:extLst>
                  <a:ext uri="{0D108BD9-81ED-4DB2-BD59-A6C34878D82A}">
                    <a16:rowId xmlns:a16="http://schemas.microsoft.com/office/drawing/2014/main" val="374980503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FE0C777-F767-84C7-06A1-1EFB76ABBAA0}"/>
              </a:ext>
            </a:extLst>
          </p:cNvPr>
          <p:cNvSpPr txBox="1"/>
          <p:nvPr/>
        </p:nvSpPr>
        <p:spPr>
          <a:xfrm>
            <a:off x="3519055" y="198581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FF0000"/>
                </a:solidFill>
              </a:rPr>
              <a:t>①</a:t>
            </a:r>
            <a:endParaRPr lang="zh-CN" altLang="en-US" sz="32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998EFCF-7497-1272-4832-2E8BB97A0D49}"/>
              </a:ext>
            </a:extLst>
          </p:cNvPr>
          <p:cNvGrpSpPr/>
          <p:nvPr/>
        </p:nvGrpSpPr>
        <p:grpSpPr>
          <a:xfrm>
            <a:off x="4976299" y="3587346"/>
            <a:ext cx="4794445" cy="1213254"/>
            <a:chOff x="4976299" y="3587346"/>
            <a:chExt cx="4794445" cy="121325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53AEFD1-FAF0-D911-91BF-3C348C27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299" y="3587346"/>
              <a:ext cx="4794445" cy="1213254"/>
            </a:xfrm>
            <a:prstGeom prst="roundRect">
              <a:avLst>
                <a:gd name="adj" fmla="val 2244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71C1A1-D7DA-A110-C225-0CF9F0EA4ADB}"/>
                </a:ext>
              </a:extLst>
            </p:cNvPr>
            <p:cNvSpPr txBox="1"/>
            <p:nvPr/>
          </p:nvSpPr>
          <p:spPr>
            <a:xfrm>
              <a:off x="8936182" y="4182411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>
                  <a:solidFill>
                    <a:srgbClr val="FF0000"/>
                  </a:solidFill>
                  <a:latin typeface="+mn-lt"/>
                  <a:ea typeface="+mn-ea"/>
                </a:rPr>
                <a:t>②</a:t>
              </a:r>
              <a:endParaRPr lang="zh-CN" altLang="en-US" sz="320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323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78490F3-25F2-16F7-0841-0E3CC81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4988198"/>
            <a:ext cx="402712" cy="42226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7EF7D13-EE1F-68C5-6B7B-498A278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5079680"/>
            <a:ext cx="765998" cy="2074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77FF30-318C-8AB9-DC44-2EE82D77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71" y="5130493"/>
            <a:ext cx="232220" cy="333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8F33A-331F-FD34-CD53-99E088FAF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5128887"/>
            <a:ext cx="236043" cy="33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CB70B4-A957-7E16-FB6F-7F766613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93" y="5120815"/>
            <a:ext cx="236043" cy="3326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717" y="4532402"/>
            <a:ext cx="1483811" cy="1123237"/>
          </a:xfrm>
          <a:prstGeom prst="rect">
            <a:avLst/>
          </a:prstGeom>
        </p:spPr>
      </p:pic>
      <p:pic>
        <p:nvPicPr>
          <p:cNvPr id="9" name="图片 8" descr="蓝色的标志&#10;&#10;描述已自动生成">
            <a:extLst>
              <a:ext uri="{FF2B5EF4-FFF2-40B4-BE49-F238E27FC236}">
                <a16:creationId xmlns:a16="http://schemas.microsoft.com/office/drawing/2014/main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535796"/>
            <a:ext cx="1483811" cy="111984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A601B-9C0D-A488-78F0-EE32D1E7CEA5}"/>
              </a:ext>
            </a:extLst>
          </p:cNvPr>
          <p:cNvGrpSpPr/>
          <p:nvPr/>
        </p:nvGrpSpPr>
        <p:grpSpPr>
          <a:xfrm>
            <a:off x="1232415" y="4457394"/>
            <a:ext cx="943010" cy="1682086"/>
            <a:chOff x="4197927" y="4879254"/>
            <a:chExt cx="943010" cy="168208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1B7ACF8-AAB6-4BE6-2AC3-0C56D451369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EFC2B4-7E2E-1A4E-3774-B2EA89CFC2BD}"/>
              </a:ext>
            </a:extLst>
          </p:cNvPr>
          <p:cNvGrpSpPr/>
          <p:nvPr/>
        </p:nvGrpSpPr>
        <p:grpSpPr>
          <a:xfrm>
            <a:off x="10053472" y="4462316"/>
            <a:ext cx="1117658" cy="1664527"/>
            <a:chOff x="6012045" y="5071568"/>
            <a:chExt cx="1117658" cy="16645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67512B5B-AA16-1F1D-4770-C62776529B88}"/>
              </a:ext>
            </a:extLst>
          </p:cNvPr>
          <p:cNvSpPr/>
          <p:nvPr/>
        </p:nvSpPr>
        <p:spPr>
          <a:xfrm>
            <a:off x="5230368" y="2904619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3EBB25-28C5-C02E-CE1A-D74EA7A2148A}"/>
              </a:ext>
            </a:extLst>
          </p:cNvPr>
          <p:cNvCxnSpPr>
            <a:cxnSpLocks/>
          </p:cNvCxnSpPr>
          <p:nvPr/>
        </p:nvCxnSpPr>
        <p:spPr>
          <a:xfrm flipV="1">
            <a:off x="1828800" y="3349995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B2629E7-FA7A-4E55-F24C-CC5E193021E1}"/>
              </a:ext>
            </a:extLst>
          </p:cNvPr>
          <p:cNvCxnSpPr>
            <a:cxnSpLocks/>
          </p:cNvCxnSpPr>
          <p:nvPr/>
        </p:nvCxnSpPr>
        <p:spPr>
          <a:xfrm>
            <a:off x="6711696" y="3349995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9452C-D721-9508-40CD-6AED8DBEC420}"/>
              </a:ext>
            </a:extLst>
          </p:cNvPr>
          <p:cNvGrpSpPr/>
          <p:nvPr/>
        </p:nvGrpSpPr>
        <p:grpSpPr>
          <a:xfrm>
            <a:off x="3968496" y="4640568"/>
            <a:ext cx="4352544" cy="329071"/>
            <a:chOff x="3968496" y="5028495"/>
            <a:chExt cx="4352544" cy="329071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75F366-CF13-5465-B09A-110AA1DE9D81}"/>
              </a:ext>
            </a:extLst>
          </p:cNvPr>
          <p:cNvGrpSpPr/>
          <p:nvPr/>
        </p:nvGrpSpPr>
        <p:grpSpPr>
          <a:xfrm>
            <a:off x="3968496" y="5341495"/>
            <a:ext cx="4352544" cy="324782"/>
            <a:chOff x="3968496" y="5729422"/>
            <a:chExt cx="4352544" cy="324782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63FBAA8-8231-9F86-7707-4E4DAE6C95F1}"/>
              </a:ext>
            </a:extLst>
          </p:cNvPr>
          <p:cNvSpPr txBox="1"/>
          <p:nvPr/>
        </p:nvSpPr>
        <p:spPr>
          <a:xfrm>
            <a:off x="8392062" y="3575957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40E375-2AA8-9BFF-9A6F-8BA2001EA7E9}"/>
              </a:ext>
            </a:extLst>
          </p:cNvPr>
          <p:cNvSpPr txBox="1"/>
          <p:nvPr/>
        </p:nvSpPr>
        <p:spPr>
          <a:xfrm>
            <a:off x="2696071" y="3575956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543A8E1-E368-D7D3-58AE-2B262720E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062" y="1089878"/>
            <a:ext cx="2522820" cy="237309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7010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zh-CN" altLang="en-US"/>
              <a:t>实体参数校验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566397" y="3191599"/>
            <a:ext cx="5142243" cy="182374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实体类的成员变量上添加注解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@NotNull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@NotEmpty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@Email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接口方法的实体参数上添加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@Validated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注解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50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注册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获取用户详细信息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更新用户基本信息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srgbClr val="C00000"/>
                </a:solidFill>
                <a:latin typeface="等线" panose="020F0502020204030204"/>
                <a:ea typeface="阿里巴巴普惠体" panose="00020600040101010101" pitchFamily="18" charset="-122"/>
              </a:rPr>
              <a:t>更新用户头像</a:t>
            </a:r>
            <a:endParaRPr lang="en-US" altLang="zh-CN" sz="1400">
              <a:solidFill>
                <a:srgbClr val="C00000"/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更新用户密码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3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更新用户头像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1E25F-42CC-82DE-6252-5704BE78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63" y="1690860"/>
            <a:ext cx="6282839" cy="389713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2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更新用户头像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@PatchMapping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"/updateAvatar"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updateAvatar(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@RequestParam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String avatarUrl){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pPr>
                <a:lnSpc>
                  <a:spcPct val="130000"/>
                </a:lnSpc>
              </a:pP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updateAvatar(String url)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更新头像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update user set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user_pic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D7D1B98-2B89-96FA-05F9-2698E46C7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460" y="1519422"/>
            <a:ext cx="1898481" cy="117759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35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参数校验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F9013C-02A1-08BB-FCAA-1042B7A7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53" y="1778433"/>
            <a:ext cx="6457950" cy="13430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注册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获取用户详细信息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更新用户基本信息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更新用户头像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srgbClr val="C00000"/>
                </a:solidFill>
                <a:latin typeface="等线" panose="020F0502020204030204"/>
                <a:ea typeface="阿里巴巴普惠体" panose="00020600040101010101" pitchFamily="18" charset="-122"/>
              </a:rPr>
              <a:t>更新用户密码</a:t>
            </a:r>
            <a:endParaRPr lang="zh-CN" altLang="en-US" sz="1400" dirty="0">
              <a:solidFill>
                <a:srgbClr val="C00000"/>
              </a:solidFill>
              <a:latin typeface="等线" panose="020F0502020204030204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62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更新用户密码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1DFBE-FB70-9221-5C36-0AF896F6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8" y="1667799"/>
            <a:ext cx="7890798" cy="3356697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23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更新用户密码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@PatchMapping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"/updatePwd"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updatePwd(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Map&lt;String,String&gt; params){</a:t>
              </a: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10120170" y="4152966"/>
              <a:ext cx="1049780" cy="4219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updatePwd(String newPwd)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858656" y="3906328"/>
              <a:ext cx="1049780" cy="26259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更新密码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update user set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password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652283" y="4145647"/>
              <a:ext cx="217681" cy="367172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UserMapper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7AC3F20-EBA3-41CC-A1EF-6A3C4D57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5" y="1519422"/>
            <a:ext cx="2093763" cy="89067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15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zh-CN" altLang="en-US"/>
              <a:t>实体参数校验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566397" y="3191599"/>
            <a:ext cx="5142243" cy="182374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实体类的成员变量上添加注解</a:t>
            </a:r>
            <a:endParaRPr lang="en-US" altLang="zh-CN" sz="1400">
              <a:solidFill>
                <a:prstClr val="black"/>
              </a:solidFill>
              <a:latin typeface="Calibri"/>
              <a:ea typeface="阿里巴巴普惠体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@NotNull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@NotEmpty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@Email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接口方法的实体参数上添加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@Validated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注解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11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文章分类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A5207D-D850-76E2-75B4-3DA7D56BECF3}"/>
              </a:ext>
            </a:extLst>
          </p:cNvPr>
          <p:cNvSpPr txBox="1"/>
          <p:nvPr/>
        </p:nvSpPr>
        <p:spPr>
          <a:xfrm>
            <a:off x="5179734" y="3429000"/>
            <a:ext cx="1911927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新增文章分类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文章分类列表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获取文章分类详情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删除文章分类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244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8238639A-12D0-83C7-7165-5ECDE121AD4C}"/>
              </a:ext>
            </a:extLst>
          </p:cNvPr>
          <p:cNvGrpSpPr/>
          <p:nvPr/>
        </p:nvGrpSpPr>
        <p:grpSpPr>
          <a:xfrm>
            <a:off x="2201541" y="4114800"/>
            <a:ext cx="5882054" cy="2501460"/>
            <a:chOff x="2201541" y="4114800"/>
            <a:chExt cx="5882054" cy="25014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B7EBC6A-7F2B-081A-796E-94315D695751}"/>
                </a:ext>
              </a:extLst>
            </p:cNvPr>
            <p:cNvGrpSpPr/>
            <p:nvPr/>
          </p:nvGrpSpPr>
          <p:grpSpPr>
            <a:xfrm>
              <a:off x="2201541" y="4114800"/>
              <a:ext cx="4366846" cy="2501460"/>
              <a:chOff x="3836377" y="4114800"/>
              <a:chExt cx="4366846" cy="2501460"/>
            </a:xfrm>
          </p:grpSpPr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184B71D7-10C3-A4E6-A809-0E04BE4E6924}"/>
                  </a:ext>
                </a:extLst>
              </p:cNvPr>
              <p:cNvSpPr/>
              <p:nvPr/>
            </p:nvSpPr>
            <p:spPr>
              <a:xfrm>
                <a:off x="3836377" y="4114800"/>
                <a:ext cx="4366846" cy="2110154"/>
              </a:xfrm>
              <a:prstGeom prst="round2DiagRect">
                <a:avLst>
                  <a:gd name="adj1" fmla="val 125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1C1BE4-3265-2C03-3AD6-340D478AADF6}"/>
                  </a:ext>
                </a:extLst>
              </p:cNvPr>
              <p:cNvSpPr txBox="1"/>
              <p:nvPr/>
            </p:nvSpPr>
            <p:spPr>
              <a:xfrm>
                <a:off x="5140599" y="6277706"/>
                <a:ext cx="1173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后端工程</a:t>
                </a:r>
              </a:p>
            </p:txBody>
          </p:sp>
        </p:grp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D3E1461-A959-D925-534C-A2563F703211}"/>
                </a:ext>
              </a:extLst>
            </p:cNvPr>
            <p:cNvCxnSpPr/>
            <p:nvPr/>
          </p:nvCxnSpPr>
          <p:spPr>
            <a:xfrm>
              <a:off x="6612349" y="5169877"/>
              <a:ext cx="1471246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环境搭建</a:t>
            </a:r>
            <a:endParaRPr lang="zh-CN" altLang="en-US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328183DC-4FF2-5209-A06A-C40B16DE9C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0" y="1474744"/>
            <a:ext cx="10698800" cy="1541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执行资料中的</a:t>
            </a:r>
            <a:r>
              <a:rPr lang="en-US" altLang="zh-CN" sz="1400"/>
              <a:t>big_event.sql</a:t>
            </a:r>
            <a:r>
              <a:rPr lang="zh-CN" altLang="en-US" sz="1400"/>
              <a:t>脚本，准备数据库表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</a:t>
            </a:r>
            <a:r>
              <a:rPr lang="en-US" altLang="zh-CN" sz="1400"/>
              <a:t>springboot</a:t>
            </a:r>
            <a:r>
              <a:rPr lang="zh-CN" altLang="en-US" sz="1400"/>
              <a:t>工程，引入对应的依赖（</a:t>
            </a:r>
            <a:r>
              <a:rPr lang="en-US" altLang="zh-CN" sz="1400"/>
              <a:t>web</a:t>
            </a:r>
            <a:r>
              <a:rPr lang="zh-CN" altLang="en-US" sz="1400"/>
              <a:t>、</a:t>
            </a:r>
            <a:r>
              <a:rPr lang="en-US" altLang="zh-CN" sz="1400"/>
              <a:t>mybatis</a:t>
            </a:r>
            <a:r>
              <a:rPr lang="zh-CN" altLang="en-US" sz="1400"/>
              <a:t>、</a:t>
            </a:r>
            <a:r>
              <a:rPr lang="en-US" altLang="zh-CN" sz="1400"/>
              <a:t>mysql</a:t>
            </a:r>
            <a:r>
              <a:rPr lang="zh-CN" altLang="en-US" sz="1400"/>
              <a:t>驱动）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配置文件</a:t>
            </a:r>
            <a:r>
              <a:rPr lang="en-US" altLang="zh-CN" sz="1400"/>
              <a:t>application.yml</a:t>
            </a:r>
            <a:r>
              <a:rPr lang="zh-CN" altLang="en-US" sz="1400"/>
              <a:t>中引入</a:t>
            </a:r>
            <a:r>
              <a:rPr lang="en-US" altLang="zh-CN" sz="1400"/>
              <a:t>mybatis</a:t>
            </a:r>
            <a:r>
              <a:rPr lang="zh-CN" altLang="en-US" sz="1400"/>
              <a:t>的配置信息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创建包结构，并准备实体类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12945E-A087-26DE-BB5B-680970DDF9D9}"/>
              </a:ext>
            </a:extLst>
          </p:cNvPr>
          <p:cNvGrpSpPr/>
          <p:nvPr/>
        </p:nvGrpSpPr>
        <p:grpSpPr>
          <a:xfrm>
            <a:off x="7735702" y="4194800"/>
            <a:ext cx="1827931" cy="2027861"/>
            <a:chOff x="9370538" y="4194800"/>
            <a:chExt cx="1827931" cy="2027861"/>
          </a:xfrm>
        </p:grpSpPr>
        <p:pic>
          <p:nvPicPr>
            <p:cNvPr id="18" name="图形 17" descr="数据库 纯色填充">
              <a:extLst>
                <a:ext uri="{FF2B5EF4-FFF2-40B4-BE49-F238E27FC236}">
                  <a16:creationId xmlns:a16="http://schemas.microsoft.com/office/drawing/2014/main" id="{48E26B97-166E-3428-2172-29E5708E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70538" y="4194800"/>
              <a:ext cx="1827931" cy="1827931"/>
            </a:xfrm>
            <a:prstGeom prst="rect">
              <a:avLst/>
            </a:prstGeom>
            <a:effectLst/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F8EB258-7D13-F62E-4DF4-9071A38AD755}"/>
                </a:ext>
              </a:extLst>
            </p:cNvPr>
            <p:cNvSpPr txBox="1"/>
            <p:nvPr/>
          </p:nvSpPr>
          <p:spPr>
            <a:xfrm>
              <a:off x="9674469" y="5884107"/>
              <a:ext cx="13813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数据库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MySQL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A8C5A4FC-294F-0931-EBB0-1C17CD135A83}"/>
              </a:ext>
            </a:extLst>
          </p:cNvPr>
          <p:cNvSpPr/>
          <p:nvPr/>
        </p:nvSpPr>
        <p:spPr>
          <a:xfrm>
            <a:off x="5352849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mapper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423DE040-A64A-FEF1-F137-3B0B225A3BBF}"/>
              </a:ext>
            </a:extLst>
          </p:cNvPr>
          <p:cNvSpPr/>
          <p:nvPr/>
        </p:nvSpPr>
        <p:spPr>
          <a:xfrm>
            <a:off x="3968792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service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75236FC-0E66-6DA6-E303-CB5C4B8F003A}"/>
              </a:ext>
            </a:extLst>
          </p:cNvPr>
          <p:cNvSpPr/>
          <p:nvPr/>
        </p:nvSpPr>
        <p:spPr>
          <a:xfrm>
            <a:off x="2584735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controller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BB8A75E0-9499-CC26-E062-4E99148B4A0E}"/>
              </a:ext>
            </a:extLst>
          </p:cNvPr>
          <p:cNvSpPr/>
          <p:nvPr/>
        </p:nvSpPr>
        <p:spPr>
          <a:xfrm>
            <a:off x="3080322" y="37322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web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DFCE055B-9B72-BDE2-4CB5-D0433F6851C3}"/>
              </a:ext>
            </a:extLst>
          </p:cNvPr>
          <p:cNvSpPr/>
          <p:nvPr/>
        </p:nvSpPr>
        <p:spPr>
          <a:xfrm>
            <a:off x="3924056" y="37322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mybatis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EFD78BDD-F457-CE5A-1F90-DEB1DDBF6116}"/>
              </a:ext>
            </a:extLst>
          </p:cNvPr>
          <p:cNvSpPr/>
          <p:nvPr/>
        </p:nvSpPr>
        <p:spPr>
          <a:xfrm>
            <a:off x="4767790" y="37322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驱动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04D051-4B6C-A8BC-F9C0-FCCCBF5AF431}"/>
              </a:ext>
            </a:extLst>
          </p:cNvPr>
          <p:cNvSpPr txBox="1"/>
          <p:nvPr/>
        </p:nvSpPr>
        <p:spPr>
          <a:xfrm>
            <a:off x="4469631" y="6260719"/>
            <a:ext cx="1173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(springboot)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61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文章分类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A5207D-D850-76E2-75B4-3DA7D56BECF3}"/>
              </a:ext>
            </a:extLst>
          </p:cNvPr>
          <p:cNvSpPr txBox="1"/>
          <p:nvPr/>
        </p:nvSpPr>
        <p:spPr>
          <a:xfrm>
            <a:off x="5179734" y="3429000"/>
            <a:ext cx="1911927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新增文章分类</a:t>
            </a:r>
            <a:endParaRPr lang="en-US" altLang="zh-CN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文章分类列表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获取文章分类详情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删除文章分类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063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新增文章分类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713FE5-14D4-07E1-1073-A1A5ACE9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26" y="1848735"/>
            <a:ext cx="10638188" cy="349903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24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新增文章分类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@PostMapping</a:t>
              </a:r>
              <a:b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add(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category)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pPr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add(Category category)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lang="zh-CN" altLang="en-US" sz="1200">
                  <a:solidFill>
                    <a:srgbClr val="808000"/>
                  </a:solidFill>
                  <a:latin typeface="JetBrains Mono"/>
                  <a:ea typeface="阿里巴巴普惠体"/>
                </a:rPr>
                <a:t>添加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insert into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category(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category_name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category_alias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create_user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create_time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values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(?,?,?,?,?)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D2A9202-F8AC-61C2-F6AF-126A0E48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989" y="1519422"/>
            <a:ext cx="1895379" cy="62341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61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zh-CN" altLang="en-US"/>
              <a:t>新增文章分类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686470" y="3392488"/>
            <a:ext cx="5142243" cy="1288037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使用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validation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完成参数校验</a:t>
            </a:r>
            <a:endParaRPr lang="en-US" altLang="zh-CN" sz="1400">
              <a:solidFill>
                <a:prstClr val="black"/>
              </a:solidFill>
              <a:latin typeface="Calibri"/>
              <a:ea typeface="阿里巴巴普惠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rPr>
              <a:t>service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层需要为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Category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的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createUser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、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createTime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、</a:t>
            </a:r>
            <a:r>
              <a:rPr lang="en-US" altLang="zh-CN" sz="1400">
                <a:solidFill>
                  <a:prstClr val="black"/>
                </a:solidFill>
                <a:latin typeface="Calibri"/>
                <a:ea typeface="阿里巴巴普惠体"/>
              </a:rPr>
              <a:t>updateTime</a:t>
            </a:r>
            <a:r>
              <a:rPr lang="zh-CN" altLang="en-US" sz="1400">
                <a:solidFill>
                  <a:prstClr val="black"/>
                </a:solidFill>
                <a:latin typeface="Calibri"/>
                <a:ea typeface="阿里巴巴普惠体"/>
              </a:rPr>
              <a:t>属性赋值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阿里巴巴普惠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46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文章分类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A5207D-D850-76E2-75B4-3DA7D56BECF3}"/>
              </a:ext>
            </a:extLst>
          </p:cNvPr>
          <p:cNvSpPr txBox="1"/>
          <p:nvPr/>
        </p:nvSpPr>
        <p:spPr>
          <a:xfrm>
            <a:off x="5179734" y="3429000"/>
            <a:ext cx="1911927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新增文章分类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文章分类列表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获取文章分类详情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删除文章分类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9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文章分类列表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D5480-13BD-5C18-F416-5A8F9C9E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84" y="1701270"/>
            <a:ext cx="10385496" cy="288455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0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文章分类列表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@GetMapping</a:t>
              </a:r>
              <a:b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Result&lt;List&lt;Category&gt;&gt; list() {</a:t>
              </a: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List&lt;Category&gt; list()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查询所有文章分类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select </a:t>
              </a:r>
              <a:r>
                <a:rPr lang="en-US" altLang="zh-CN" sz="1200" i="1">
                  <a:solidFill>
                    <a:srgbClr val="000000"/>
                  </a:solidFill>
                  <a:effectLst/>
                  <a:latin typeface="JetBrains Mono"/>
                </a:rPr>
                <a:t>*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from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create_user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A2EDF45-95FD-7E28-8748-86EF7DAE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241" y="1519422"/>
            <a:ext cx="2144766" cy="59570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706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文章分类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A5207D-D850-76E2-75B4-3DA7D56BECF3}"/>
              </a:ext>
            </a:extLst>
          </p:cNvPr>
          <p:cNvSpPr txBox="1"/>
          <p:nvPr/>
        </p:nvSpPr>
        <p:spPr>
          <a:xfrm>
            <a:off x="5179734" y="3429000"/>
            <a:ext cx="1911927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新增文章分类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文章分类列表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获取文章分类详情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删除文章分类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8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获取文章分类详情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A1C1F8-86F2-E4D6-CAC0-6C185CF50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98" y="1625451"/>
            <a:ext cx="10157568" cy="311280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190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获取文章分类详情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@GetMapping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"/detail"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Result&lt;Category&gt; detail(Integer id){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findById(Integer id)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查询文章分类详情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select </a:t>
              </a:r>
              <a:r>
                <a:rPr lang="en-US" altLang="zh-CN" sz="1200" i="1">
                  <a:solidFill>
                    <a:srgbClr val="000000"/>
                  </a:solidFill>
                  <a:effectLst/>
                  <a:latin typeface="JetBrains Mono"/>
                </a:rPr>
                <a:t>*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from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 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prstClr val="white"/>
                  </a:solidFill>
                  <a:latin typeface="Calibri"/>
                  <a:ea typeface="阿里巴巴普惠体"/>
                </a:rPr>
                <a:t>Category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072D98E-9A63-E4DE-8381-9FCCD1C9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5" y="1519422"/>
            <a:ext cx="1949176" cy="59732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21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注册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登录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获取用户详细信息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更新用户基本信息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更新用户头像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阿里巴巴普惠体" panose="00020600040101010101" pitchFamily="18" charset="-122"/>
              </a:rPr>
              <a:t>更新用户密码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14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文章分类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A5207D-D850-76E2-75B4-3DA7D56BECF3}"/>
              </a:ext>
            </a:extLst>
          </p:cNvPr>
          <p:cNvSpPr txBox="1"/>
          <p:nvPr/>
        </p:nvSpPr>
        <p:spPr>
          <a:xfrm>
            <a:off x="5179734" y="3429000"/>
            <a:ext cx="1911927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新增文章分类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文章分类列表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阿里巴巴普惠体" panose="00020600040101010101" pitchFamily="18" charset="-122"/>
              </a:rPr>
              <a:t>获取文章分类详情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阿里巴巴普惠体" panose="00020600040101010101" pitchFamily="18" charset="-122"/>
                <a:cs typeface="+mn-cs"/>
              </a:rPr>
              <a:t>删除文章分类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44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更新文章分类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A1C1F8-86F2-E4D6-CAC0-6C185CF5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98" y="1625451"/>
            <a:ext cx="10157568" cy="311280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10161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更新文章分类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@PutMapping</a:t>
              </a:r>
              <a:b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update(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 @Validated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category)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</a:b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update(Category category)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更新文章分类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update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category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set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category_name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category_alias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 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=?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072D98E-9A63-E4DE-8381-9FCCD1C9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5" y="1519422"/>
            <a:ext cx="1949176" cy="59732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856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分组校验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B1986456-5B48-1ECD-B22A-187150C70D4E}"/>
              </a:ext>
            </a:extLst>
          </p:cNvPr>
          <p:cNvSpPr txBox="1">
            <a:spLocks/>
          </p:cNvSpPr>
          <p:nvPr/>
        </p:nvSpPr>
        <p:spPr>
          <a:xfrm>
            <a:off x="962396" y="2114499"/>
            <a:ext cx="5295240" cy="1263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/>
              <a:t>定义分组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/>
              <a:t>定义校验项时指定归属的分组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/>
              <a:t>校验时指定要校验的分组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50B2CE7-D617-AAFE-970B-D52A3C0BE1C0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   </a:t>
            </a:r>
            <a:r>
              <a:rPr lang="zh-CN" altLang="en-US"/>
              <a:t>把校验项进行归类分组，在完成不同的功能的时候，校验指定组中的校验项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BE2D56-995B-8893-31A5-69A16531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94" y="3516816"/>
            <a:ext cx="5035736" cy="239957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139216-F0B8-3F25-0173-F0A02DCFA66C}"/>
              </a:ext>
            </a:extLst>
          </p:cNvPr>
          <p:cNvSpPr/>
          <p:nvPr/>
        </p:nvSpPr>
        <p:spPr>
          <a:xfrm>
            <a:off x="6607513" y="4619623"/>
            <a:ext cx="2357582" cy="193963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C88E78-D40C-520A-202C-D67EEED1612C}"/>
              </a:ext>
            </a:extLst>
          </p:cNvPr>
          <p:cNvSpPr/>
          <p:nvPr/>
        </p:nvSpPr>
        <p:spPr>
          <a:xfrm>
            <a:off x="5046572" y="3874657"/>
            <a:ext cx="1422400" cy="193963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F435DB-0B55-AA1F-73A1-2BB06414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7" y="3516816"/>
            <a:ext cx="2467349" cy="219818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C4146E-E369-09E3-D98F-DA72918B4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31" y="5233796"/>
            <a:ext cx="6643328" cy="104106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0325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8" grpId="0" animBg="1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分组校验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B1986456-5B48-1ECD-B22A-187150C70D4E}"/>
              </a:ext>
            </a:extLst>
          </p:cNvPr>
          <p:cNvSpPr txBox="1">
            <a:spLocks/>
          </p:cNvSpPr>
          <p:nvPr/>
        </p:nvSpPr>
        <p:spPr>
          <a:xfrm>
            <a:off x="962396" y="2114499"/>
            <a:ext cx="5295240" cy="1263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定义分组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定义校验项时指定归属的分组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校验时指定要校验的分组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50B2CE7-D617-AAFE-970B-D52A3C0BE1C0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  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把校验项进行归类分组，在完成不同的功能的时候，校验指定组中的校验项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D905826-26F3-0A6E-FA03-8EE095145CC5}"/>
              </a:ext>
            </a:extLst>
          </p:cNvPr>
          <p:cNvGrpSpPr/>
          <p:nvPr/>
        </p:nvGrpSpPr>
        <p:grpSpPr>
          <a:xfrm>
            <a:off x="717344" y="5675439"/>
            <a:ext cx="10849673" cy="867780"/>
            <a:chOff x="1048333" y="5599088"/>
            <a:chExt cx="9988604" cy="86778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DDB3C778-8DD6-5C0E-8370-9B97A2B6A9A5}"/>
                </a:ext>
              </a:extLst>
            </p:cNvPr>
            <p:cNvSpPr txBox="1"/>
            <p:nvPr/>
          </p:nvSpPr>
          <p:spPr>
            <a:xfrm>
              <a:off x="1357990" y="5952209"/>
              <a:ext cx="918905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定义校验项时如果没有指定分组，则属于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Default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分组，分组可以继承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F262FB7-59C9-28C0-4E77-3AE31D785ED0}"/>
                </a:ext>
              </a:extLst>
            </p:cNvPr>
            <p:cNvGrpSpPr/>
            <p:nvPr/>
          </p:nvGrpSpPr>
          <p:grpSpPr>
            <a:xfrm>
              <a:off x="1048333" y="5599088"/>
              <a:ext cx="9988604" cy="867780"/>
              <a:chOff x="1097275" y="5693358"/>
              <a:chExt cx="9940414" cy="867780"/>
            </a:xfrm>
          </p:grpSpPr>
          <p:sp>
            <p:nvSpPr>
              <p:cNvPr id="10" name="三角形 9">
                <a:extLst>
                  <a:ext uri="{FF2B5EF4-FFF2-40B4-BE49-F238E27FC236}">
                    <a16:creationId xmlns:a16="http://schemas.microsoft.com/office/drawing/2014/main" id="{F5DC9521-05ED-D89A-A099-BD1657981F52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08F2BB6-38B4-A128-81C9-1CAC40E3E344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9840487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8B78629-3073-E13C-6D43-CEBA95292AD2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271565A-787B-7C00-9798-905C8B9B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84" y="3261021"/>
            <a:ext cx="3788259" cy="235486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7890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637DC-7C3C-5279-D383-2C468A789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841731"/>
            <a:ext cx="5760538" cy="4538926"/>
          </a:xfrm>
        </p:spPr>
        <p:txBody>
          <a:bodyPr/>
          <a:lstStyle/>
          <a:p>
            <a:r>
              <a:rPr lang="zh-CN" altLang="en-US"/>
              <a:t>如何定义分组？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如何对校验项分组？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校验时如何指定分组？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校验项默认属于什么组</a:t>
            </a:r>
            <a:r>
              <a:rPr lang="en-US" altLang="zh-CN"/>
              <a:t>?</a:t>
            </a:r>
          </a:p>
          <a:p>
            <a:pPr marL="0" indent="0">
              <a:buNone/>
            </a:pPr>
            <a:endParaRPr lang="en-US" altLang="zh-CN"/>
          </a:p>
          <a:p>
            <a:pPr lvl="1">
              <a:lnSpc>
                <a:spcPct val="200000"/>
              </a:lnSpc>
            </a:pP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D09723-C572-05CA-1C42-A58C3A3A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809" y="4463238"/>
            <a:ext cx="2562550" cy="34293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5F4F9B-1A87-1AE7-921A-0D6F68E8447B}"/>
              </a:ext>
            </a:extLst>
          </p:cNvPr>
          <p:cNvSpPr/>
          <p:nvPr/>
        </p:nvSpPr>
        <p:spPr>
          <a:xfrm>
            <a:off x="5607037" y="2455722"/>
            <a:ext cx="5142243" cy="41955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在实体类内部定义接口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10BB244-D1B3-FAB5-F8FD-2DFE743DAAC6}"/>
              </a:ext>
            </a:extLst>
          </p:cNvPr>
          <p:cNvSpPr/>
          <p:nvPr/>
        </p:nvSpPr>
        <p:spPr>
          <a:xfrm>
            <a:off x="5607036" y="3389954"/>
            <a:ext cx="5142243" cy="41955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groups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属性指定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694CC38-FCD8-C1F8-1B95-2556DD4683E5}"/>
              </a:ext>
            </a:extLst>
          </p:cNvPr>
          <p:cNvSpPr/>
          <p:nvPr/>
        </p:nvSpPr>
        <p:spPr>
          <a:xfrm>
            <a:off x="5607036" y="4382636"/>
            <a:ext cx="5142243" cy="41955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@Validated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注解的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属性赋值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C4E34E-831D-2E19-36C2-C0EC47FA5773}"/>
              </a:ext>
            </a:extLst>
          </p:cNvPr>
          <p:cNvSpPr/>
          <p:nvPr/>
        </p:nvSpPr>
        <p:spPr>
          <a:xfrm>
            <a:off x="5607035" y="5295155"/>
            <a:ext cx="5142243" cy="419558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43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文章管理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A38AEB-9268-64CF-9AFA-D264D29E3CC6}"/>
              </a:ext>
            </a:extLst>
          </p:cNvPr>
          <p:cNvSpPr txBox="1"/>
          <p:nvPr/>
        </p:nvSpPr>
        <p:spPr>
          <a:xfrm>
            <a:off x="5179734" y="3429000"/>
            <a:ext cx="2075028" cy="218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新增文章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文章列表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条件分页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)</a:t>
            </a: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获取文章详情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删除文章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54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文章管理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A38AEB-9268-64CF-9AFA-D264D29E3CC6}"/>
              </a:ext>
            </a:extLst>
          </p:cNvPr>
          <p:cNvSpPr txBox="1"/>
          <p:nvPr/>
        </p:nvSpPr>
        <p:spPr>
          <a:xfrm>
            <a:off x="5179734" y="3429000"/>
            <a:ext cx="2075028" cy="218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新增文章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文章列表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条件分页</a:t>
            </a:r>
            <a:r>
              <a:rPr lang="en-US" altLang="zh-CN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)</a:t>
            </a: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获取文章详情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删除文章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04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0645CC-2E6D-16EB-1E46-C279A4EA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45" y="1665455"/>
            <a:ext cx="10806293" cy="419031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新增文章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C40BF8-FBF0-7CDC-323E-B5FF0B35D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834" y="1665455"/>
            <a:ext cx="4354104" cy="418398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64873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新增文章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4"/>
            <a:ext cx="8564851" cy="1467314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@PostMapping</a:t>
              </a:r>
              <a:b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 add(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@RequestBody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Article article)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</a:t>
              </a: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ArticleController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29280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 public void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add(Article article)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ArticleService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-- </a:t>
              </a:r>
              <a:r>
                <a:rPr lang="zh-CN" altLang="en-US" sz="1200">
                  <a:solidFill>
                    <a:srgbClr val="808000"/>
                  </a:solidFill>
                  <a:latin typeface="JetBrains Mono"/>
                  <a:ea typeface="阿里巴巴普惠体"/>
                </a:rPr>
                <a:t>新增文章</a:t>
              </a:r>
              <a:endParaRPr lang="en-US" altLang="zh-CN" sz="1200">
                <a:solidFill>
                  <a:srgbClr val="808000"/>
                </a:solidFill>
                <a:latin typeface="JetBrains Mono"/>
                <a:ea typeface="阿里巴巴普惠体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insert into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article(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title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content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cover_img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state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category_id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create_user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create_time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,</a:t>
              </a:r>
              <a:r>
                <a:rPr lang="en-US" altLang="zh-CN" sz="1200" b="1">
                  <a:solidFill>
                    <a:srgbClr val="660E7A"/>
                  </a:solidFill>
                  <a:effectLst/>
                  <a:latin typeface="JetBrains Mono"/>
                </a:rPr>
                <a:t>update_time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values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(?,?,?,?,?,?,?,?)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ArticleMapper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C82F145-C0F1-5DE0-7DFB-AB4CDEBD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6" y="1519422"/>
            <a:ext cx="2052896" cy="1972687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56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用户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E56E04-3BD6-827E-6BD8-84FD0F430689}"/>
              </a:ext>
            </a:extLst>
          </p:cNvPr>
          <p:cNvSpPr txBox="1"/>
          <p:nvPr/>
        </p:nvSpPr>
        <p:spPr>
          <a:xfrm>
            <a:off x="5179734" y="3319625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AD2B26"/>
                </a:solidFill>
                <a:ea typeface="阿里巴巴普惠体" panose="00020600040101010101" pitchFamily="18" charset="-122"/>
              </a:rPr>
              <a:t>注册</a:t>
            </a:r>
            <a:endParaRPr lang="en-US" altLang="zh-CN" sz="1400">
              <a:solidFill>
                <a:srgbClr val="AD2B26"/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登录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获取用户详细信息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更新用户基本信息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更新用户头像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 pitchFamily="18" charset="-122"/>
            </a:endParaRPr>
          </a:p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阿里巴巴普惠体" panose="00020600040101010101" pitchFamily="18" charset="-122"/>
              </a:rPr>
              <a:t>更新用户密码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333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参数校验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B80156-054C-F69D-609B-CB7F7AEE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45" y="3649808"/>
            <a:ext cx="3998120" cy="254567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857F14-D136-FCB7-D580-8AE59717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45" y="1559518"/>
            <a:ext cx="6196375" cy="186948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7689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65CE55-3FCC-5FE5-0D46-9830954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自定义校验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D8AFAD1-BD77-50D6-A283-F7EA0F00F8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en-US" altLang="zh-CN"/>
              <a:t>    </a:t>
            </a:r>
            <a:r>
              <a:rPr lang="zh-CN" altLang="en-US"/>
              <a:t>已有的注解不能满足所有的校验需求，特殊的情况需要自定义校验</a:t>
            </a:r>
            <a:r>
              <a:rPr lang="en-US" altLang="zh-CN"/>
              <a:t>(</a:t>
            </a:r>
            <a:r>
              <a:rPr lang="zh-CN" altLang="en-US"/>
              <a:t>自定义校验注解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F6EAD151-E20C-206A-D41B-5A2807B69BFD}"/>
              </a:ext>
            </a:extLst>
          </p:cNvPr>
          <p:cNvSpPr txBox="1">
            <a:spLocks/>
          </p:cNvSpPr>
          <p:nvPr/>
        </p:nvSpPr>
        <p:spPr>
          <a:xfrm>
            <a:off x="962396" y="2059082"/>
            <a:ext cx="5295240" cy="16307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自定义注解</a:t>
            </a:r>
            <a:r>
              <a:rPr lang="en-US" altLang="zh-CN" sz="1400"/>
              <a:t>State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自定义校验数据的类</a:t>
            </a:r>
            <a:r>
              <a:rPr lang="en-US" altLang="zh-CN" sz="1400"/>
              <a:t>StateValidation</a:t>
            </a:r>
          </a:p>
          <a:p>
            <a:r>
              <a:rPr lang="en-US" altLang="zh-CN" sz="1400"/>
              <a:t>      </a:t>
            </a:r>
            <a:r>
              <a:rPr lang="zh-CN" altLang="en-US" sz="1400"/>
              <a:t>实现</a:t>
            </a:r>
            <a:r>
              <a:rPr lang="en-US" altLang="zh-CN" sz="1400"/>
              <a:t>ConstraintValidator</a:t>
            </a:r>
            <a:r>
              <a:rPr lang="zh-CN" altLang="en-US" sz="1400"/>
              <a:t>接口</a:t>
            </a:r>
            <a:endParaRPr lang="en-US" altLang="zh-CN" sz="1400"/>
          </a:p>
          <a:p>
            <a:r>
              <a:rPr lang="en-US" altLang="zh-CN" sz="1400"/>
              <a:t>3.   </a:t>
            </a:r>
            <a:r>
              <a:rPr lang="zh-CN" altLang="en-US" sz="1400"/>
              <a:t>在需要校验的地方使用自定义注解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8EA05B-AD12-154D-A152-B2128CCA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096" y="2048995"/>
            <a:ext cx="4434177" cy="1967530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756DE1-1A09-29BB-5563-3A6EDBBD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96" y="4143662"/>
            <a:ext cx="5384907" cy="2414155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A81EAF-0D0A-6C63-5FAB-66CAA7CF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21" y="3788785"/>
            <a:ext cx="3498850" cy="2484184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D6DA0F0-7565-13A8-DC85-47AE2F12F76A}"/>
              </a:ext>
            </a:extLst>
          </p:cNvPr>
          <p:cNvSpPr/>
          <p:nvPr/>
        </p:nvSpPr>
        <p:spPr>
          <a:xfrm>
            <a:off x="5811058" y="2399897"/>
            <a:ext cx="2835564" cy="24938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0C783C-B5EE-C591-60FA-EBEDA9758898}"/>
              </a:ext>
            </a:extLst>
          </p:cNvPr>
          <p:cNvSpPr/>
          <p:nvPr/>
        </p:nvSpPr>
        <p:spPr>
          <a:xfrm>
            <a:off x="5883562" y="4115492"/>
            <a:ext cx="1089893" cy="24407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E96B3358-CDC0-6C7C-43FC-ED43CF7F0389}"/>
              </a:ext>
            </a:extLst>
          </p:cNvPr>
          <p:cNvCxnSpPr>
            <a:cxnSpLocks/>
          </p:cNvCxnSpPr>
          <p:nvPr/>
        </p:nvCxnSpPr>
        <p:spPr>
          <a:xfrm flipH="1">
            <a:off x="6961362" y="2546241"/>
            <a:ext cx="1673167" cy="1712940"/>
          </a:xfrm>
          <a:prstGeom prst="curvedConnector3">
            <a:avLst>
              <a:gd name="adj1" fmla="val -3727"/>
            </a:avLst>
          </a:prstGeom>
          <a:ln w="254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485AA8A-2689-6306-8B46-AEC769C34FBE}"/>
              </a:ext>
            </a:extLst>
          </p:cNvPr>
          <p:cNvSpPr/>
          <p:nvPr/>
        </p:nvSpPr>
        <p:spPr>
          <a:xfrm>
            <a:off x="1533236" y="4932218"/>
            <a:ext cx="618837" cy="193964"/>
          </a:xfrm>
          <a:prstGeom prst="rect">
            <a:avLst/>
          </a:prstGeom>
          <a:solidFill>
            <a:srgbClr val="E40232">
              <a:alpha val="26667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9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8" grpId="0" animBg="1"/>
      <p:bldP spid="2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6744" y="2153920"/>
            <a:ext cx="5760538" cy="2255520"/>
          </a:xfrm>
        </p:spPr>
        <p:txBody>
          <a:bodyPr/>
          <a:lstStyle/>
          <a:p>
            <a:r>
              <a:rPr lang="zh-CN" altLang="en-US"/>
              <a:t>自定义校验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ED997D-39F1-902E-B6D0-2F7FCFB43AA4}"/>
              </a:ext>
            </a:extLst>
          </p:cNvPr>
          <p:cNvSpPr/>
          <p:nvPr/>
        </p:nvSpPr>
        <p:spPr>
          <a:xfrm>
            <a:off x="5686470" y="3392488"/>
            <a:ext cx="5142243" cy="1964603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自定义注解</a:t>
            </a:r>
            <a:r>
              <a:rPr lang="en-US" altLang="zh-CN" sz="1400">
                <a:solidFill>
                  <a:prstClr val="black"/>
                </a:solidFill>
              </a:rPr>
              <a:t>State</a:t>
            </a:r>
          </a:p>
          <a:p>
            <a:pPr lvl="1">
              <a:lnSpc>
                <a:spcPct val="150000"/>
              </a:lnSpc>
            </a:pPr>
            <a:r>
              <a:rPr lang="en-US" altLang="zh-CN" sz="1400">
                <a:solidFill>
                  <a:prstClr val="black"/>
                </a:solidFill>
              </a:rPr>
              <a:t>message</a:t>
            </a:r>
            <a:r>
              <a:rPr lang="zh-CN" altLang="en-US" sz="1400">
                <a:solidFill>
                  <a:prstClr val="black"/>
                </a:solidFill>
              </a:rPr>
              <a:t>、</a:t>
            </a:r>
            <a:r>
              <a:rPr lang="en-US" altLang="zh-CN" sz="1400">
                <a:solidFill>
                  <a:prstClr val="black"/>
                </a:solidFill>
              </a:rPr>
              <a:t>groups</a:t>
            </a:r>
            <a:r>
              <a:rPr lang="zh-CN" altLang="en-US" sz="1400">
                <a:solidFill>
                  <a:prstClr val="black"/>
                </a:solidFill>
              </a:rPr>
              <a:t>、</a:t>
            </a:r>
            <a:r>
              <a:rPr lang="en-US" altLang="zh-CN" sz="1400">
                <a:solidFill>
                  <a:prstClr val="black"/>
                </a:solidFill>
              </a:rPr>
              <a:t>payload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自定义校验数据的类</a:t>
            </a:r>
            <a:r>
              <a:rPr lang="en-US" altLang="zh-CN" sz="1400">
                <a:solidFill>
                  <a:prstClr val="black"/>
                </a:solidFill>
              </a:rPr>
              <a:t>StateValidation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/>
                </a:solidFill>
              </a:rPr>
              <a:t>在需要校验的地方使用自定义注解</a:t>
            </a:r>
          </a:p>
        </p:txBody>
      </p:sp>
    </p:spTree>
    <p:extLst>
      <p:ext uri="{BB962C8B-B14F-4D97-AF65-F5344CB8AC3E}">
        <p14:creationId xmlns:p14="http://schemas.microsoft.com/office/powerpoint/2010/main" val="11705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文章管理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A38AEB-9268-64CF-9AFA-D264D29E3CC6}"/>
              </a:ext>
            </a:extLst>
          </p:cNvPr>
          <p:cNvSpPr txBox="1"/>
          <p:nvPr/>
        </p:nvSpPr>
        <p:spPr>
          <a:xfrm>
            <a:off x="5179734" y="3429000"/>
            <a:ext cx="2075028" cy="218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lvl="1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 pitchFamily="18" charset="-122"/>
              </a:rPr>
              <a:t>新增文章</a:t>
            </a:r>
            <a:endParaRPr lang="en-US" altLang="zh-CN" sz="14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文章列表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条件分页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)</a:t>
            </a: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获取文章详情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删除文章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6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文章列表</a:t>
            </a:r>
            <a:r>
              <a:rPr lang="en-US" altLang="zh-CN"/>
              <a:t>(</a:t>
            </a:r>
            <a:r>
              <a:rPr lang="zh-CN" altLang="en-US"/>
              <a:t>条件分页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15C617-54D4-41CF-E3BD-E76A7C98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19" y="1688227"/>
            <a:ext cx="8743495" cy="292071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1851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文章列表</a:t>
            </a:r>
            <a:r>
              <a:rPr lang="en-US" altLang="zh-CN"/>
              <a:t>(</a:t>
            </a:r>
            <a:r>
              <a:rPr lang="zh-CN" altLang="en-US"/>
              <a:t>条件分页</a:t>
            </a:r>
            <a:r>
              <a:rPr lang="en-US" altLang="zh-CN"/>
              <a:t>)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874712" y="1519423"/>
            <a:ext cx="8564851" cy="1602467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@GetMapping</a:t>
              </a:r>
              <a:b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Result&lt;PageBean&lt;Article&gt;&gt; list( Integer pageNum,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                      </a:t>
              </a:r>
              <a:r>
                <a:rPr lang="en-US" altLang="zh-CN" sz="1200">
                  <a:solidFill>
                    <a:srgbClr val="808000"/>
                  </a:solidFill>
                  <a:latin typeface="JetBrains Mono"/>
                </a:rPr>
                <a:t>	                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Integer pageSize,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                                                               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@RequestParam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(required =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false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categoryId,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                                                               </a:t>
              </a: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@RequestParam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(required =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false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 String state){</a:t>
              </a:r>
            </a:p>
            <a:p>
              <a:pPr>
                <a:lnSpc>
                  <a:spcPct val="120000"/>
                </a:lnSpc>
              </a:pP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867624" y="4152966"/>
              <a:ext cx="1302326" cy="41970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11E11-517D-1917-E956-1B62D5A967E7}"/>
              </a:ext>
            </a:extLst>
          </p:cNvPr>
          <p:cNvGrpSpPr/>
          <p:nvPr/>
        </p:nvGrpSpPr>
        <p:grpSpPr>
          <a:xfrm>
            <a:off x="874712" y="3184696"/>
            <a:ext cx="8564850" cy="1629839"/>
            <a:chOff x="5343586" y="3906328"/>
            <a:chExt cx="8564850" cy="1277947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FCC7D43E-2288-9E08-EB97-7427A1C07896}"/>
                </a:ext>
              </a:extLst>
            </p:cNvPr>
            <p:cNvSpPr/>
            <p:nvPr/>
          </p:nvSpPr>
          <p:spPr>
            <a:xfrm>
              <a:off x="5343586" y="3906328"/>
              <a:ext cx="8564850" cy="12779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PageBean&lt;Article&gt; list(Integer pageNum, Integer pageSize, String categoryId, String state) {</a:t>
              </a:r>
            </a:p>
            <a:p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</a:b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      </a:t>
              </a:r>
              <a:r>
                <a:rPr lang="en-US" altLang="zh-CN" sz="12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2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构建</a:t>
              </a:r>
              <a:r>
                <a:rPr lang="en-US" altLang="zh-CN" sz="12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PageBean</a:t>
              </a:r>
              <a:r>
                <a:rPr lang="zh-CN" altLang="en-US" sz="1200" i="1">
                  <a:solidFill>
                    <a:srgbClr val="80808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对象</a:t>
              </a:r>
              <a:endParaRPr lang="en-US" altLang="zh-CN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lang="en-US" altLang="zh-CN" sz="12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开启分页查询</a:t>
              </a:r>
              <a:endParaRPr lang="en-US" altLang="zh-CN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lang="en-US" altLang="zh-CN" sz="12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调用</a:t>
              </a:r>
              <a:r>
                <a:rPr lang="en-US" altLang="zh-CN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mapper</a:t>
              </a:r>
              <a:r>
                <a:rPr lang="zh-CN" altLang="en-US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完成查询</a:t>
              </a:r>
              <a:endParaRPr lang="en-US" altLang="zh-CN" sz="1200" i="1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  <a:t> }</a:t>
              </a: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B3018CD2-E7FB-FF08-6E5E-8390E0F4E3D5}"/>
                </a:ext>
              </a:extLst>
            </p:cNvPr>
            <p:cNvSpPr/>
            <p:nvPr/>
          </p:nvSpPr>
          <p:spPr>
            <a:xfrm>
              <a:off x="12606110" y="3906328"/>
              <a:ext cx="1302326" cy="23500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CategoryService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97883-7957-BCFE-8918-8723589FF82A}"/>
              </a:ext>
            </a:extLst>
          </p:cNvPr>
          <p:cNvGrpSpPr/>
          <p:nvPr/>
        </p:nvGrpSpPr>
        <p:grpSpPr>
          <a:xfrm>
            <a:off x="883948" y="4897120"/>
            <a:ext cx="8555614" cy="1526829"/>
            <a:chOff x="8082072" y="4144424"/>
            <a:chExt cx="1789824" cy="2246266"/>
          </a:xfrm>
        </p:grpSpPr>
        <p:sp>
          <p:nvSpPr>
            <p:cNvPr id="10" name="!!矩形: 对角圆角 9">
              <a:extLst>
                <a:ext uri="{FF2B5EF4-FFF2-40B4-BE49-F238E27FC236}">
                  <a16:creationId xmlns:a16="http://schemas.microsoft.com/office/drawing/2014/main" id="{89F2BA66-A48F-E0D8-52B7-9B526A8347CB}"/>
                </a:ext>
              </a:extLst>
            </p:cNvPr>
            <p:cNvSpPr/>
            <p:nvPr/>
          </p:nvSpPr>
          <p:spPr>
            <a:xfrm>
              <a:off x="8082072" y="4144424"/>
              <a:ext cx="1789824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CCE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JetBrains Mono"/>
                <a:ea typeface="阿里巴巴普惠体"/>
                <a:cs typeface="+mn-cs"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List&lt;Article&gt; list(Integer createUser,String categoryId,String state);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select </a:t>
              </a:r>
              <a:r>
                <a:rPr lang="en-US" altLang="zh-CN" sz="1200" b="1">
                  <a:solidFill>
                    <a:srgbClr val="0000FF"/>
                  </a:solidFill>
                  <a:effectLst/>
                  <a:latin typeface="JetBrains Mono"/>
                </a:rPr>
                <a:t>id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="list" </a:t>
              </a:r>
              <a:r>
                <a:rPr lang="en-US" altLang="zh-CN" sz="1200" b="1">
                  <a:solidFill>
                    <a:srgbClr val="0000FF"/>
                  </a:solidFill>
                  <a:effectLst/>
                  <a:latin typeface="JetBrains Mono"/>
                </a:rPr>
                <a:t>resultType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="com.itheima.bigeventadmin.pojo.Article"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select * from article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&lt;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      …….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where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&lt;/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select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&gt;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E9B2B86-770F-3C48-8294-9E948C65ACB7}"/>
                </a:ext>
              </a:extLst>
            </p:cNvPr>
            <p:cNvSpPr/>
            <p:nvPr/>
          </p:nvSpPr>
          <p:spPr>
            <a:xfrm>
              <a:off x="9599451" y="4145647"/>
              <a:ext cx="270513" cy="390126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CategoryMapper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8B0C0CF-3FD6-35CD-4E05-DAAD9678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95" y="1532935"/>
            <a:ext cx="1886274" cy="63010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9FF67CD-2B53-415C-BBBE-EB6374FFC680}"/>
              </a:ext>
            </a:extLst>
          </p:cNvPr>
          <p:cNvSpPr/>
          <p:nvPr/>
        </p:nvSpPr>
        <p:spPr>
          <a:xfrm rot="20326411">
            <a:off x="6218783" y="3969798"/>
            <a:ext cx="1366982" cy="350981"/>
          </a:xfrm>
          <a:prstGeom prst="round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PageHelper</a:t>
            </a:r>
            <a:endParaRPr lang="zh-CN" altLang="en-US">
              <a:solidFill>
                <a:schemeClr val="bg1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B62022B-725F-734F-47D9-8707C8A941B6}"/>
              </a:ext>
            </a:extLst>
          </p:cNvPr>
          <p:cNvSpPr/>
          <p:nvPr/>
        </p:nvSpPr>
        <p:spPr>
          <a:xfrm rot="20326411">
            <a:off x="6417365" y="5398683"/>
            <a:ext cx="1366982" cy="350981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动态</a:t>
            </a:r>
            <a:r>
              <a:rPr lang="en-US" altLang="zh-CN">
                <a:solidFill>
                  <a:schemeClr val="bg1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SQL</a:t>
            </a:r>
            <a:endParaRPr lang="zh-CN" altLang="en-US">
              <a:solidFill>
                <a:schemeClr val="bg1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FCC7E2-8ACF-75D7-BFA6-EBDEF2E9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27" y="1516599"/>
            <a:ext cx="2964873" cy="162983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0ED5B18-5704-DDE6-85C9-E8022B44B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16" y="1474660"/>
            <a:ext cx="5531593" cy="3420071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83E05D-A348-BF49-4C0D-EFCAD1FDA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127" y="3209244"/>
            <a:ext cx="4874020" cy="1613183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674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文件上传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7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文件上传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654368-82D2-6301-8E15-A0336F92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5" y="1644113"/>
            <a:ext cx="4203653" cy="355596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2EA37B-0FBB-05A3-FBB2-286065301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84" y="1683120"/>
            <a:ext cx="4832598" cy="458598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14254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文件上传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BBF244-972F-67BF-390E-B67033E86788}"/>
              </a:ext>
            </a:extLst>
          </p:cNvPr>
          <p:cNvSpPr/>
          <p:nvPr/>
        </p:nvSpPr>
        <p:spPr>
          <a:xfrm>
            <a:off x="1130255" y="1773519"/>
            <a:ext cx="4827938" cy="959164"/>
          </a:xfrm>
          <a:prstGeom prst="roundRect">
            <a:avLst>
              <a:gd name="adj" fmla="val 3967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marL="0" marR="0" lvl="1" indent="0" algn="l" defTabSz="432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form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action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="/upload"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="post"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enctype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="multipart/form-data"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头像: &lt;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="file"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="image"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&lt;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="submit"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74AD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="提交"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form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endParaRPr kumimoji="0" lang="zh-CN" altLang="zh-C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矩形 7">
            <a:extLst>
              <a:ext uri="{FF2B5EF4-FFF2-40B4-BE49-F238E27FC236}">
                <a16:creationId xmlns:a16="http://schemas.microsoft.com/office/drawing/2014/main" id="{209BEC58-5204-EBEF-9C43-F8B0A9515B9F}"/>
              </a:ext>
            </a:extLst>
          </p:cNvPr>
          <p:cNvSpPr/>
          <p:nvPr/>
        </p:nvSpPr>
        <p:spPr>
          <a:xfrm>
            <a:off x="2751285" y="1800950"/>
            <a:ext cx="977627" cy="25340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!!矩形 8">
            <a:extLst>
              <a:ext uri="{FF2B5EF4-FFF2-40B4-BE49-F238E27FC236}">
                <a16:creationId xmlns:a16="http://schemas.microsoft.com/office/drawing/2014/main" id="{3D40308B-1CC0-710C-0AAC-D4677DDC789F}"/>
              </a:ext>
            </a:extLst>
          </p:cNvPr>
          <p:cNvSpPr/>
          <p:nvPr/>
        </p:nvSpPr>
        <p:spPr>
          <a:xfrm>
            <a:off x="3793381" y="1800175"/>
            <a:ext cx="1983220" cy="254177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!!矩形 9">
            <a:extLst>
              <a:ext uri="{FF2B5EF4-FFF2-40B4-BE49-F238E27FC236}">
                <a16:creationId xmlns:a16="http://schemas.microsoft.com/office/drawing/2014/main" id="{C8AD3D34-8391-958C-7B42-51F418E56B41}"/>
              </a:ext>
            </a:extLst>
          </p:cNvPr>
          <p:cNvSpPr/>
          <p:nvPr/>
        </p:nvSpPr>
        <p:spPr>
          <a:xfrm>
            <a:off x="2110744" y="2041122"/>
            <a:ext cx="702149" cy="25340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C986113E-5185-AD4D-3A45-6A264BCA25E5}"/>
              </a:ext>
            </a:extLst>
          </p:cNvPr>
          <p:cNvSpPr/>
          <p:nvPr/>
        </p:nvSpPr>
        <p:spPr>
          <a:xfrm>
            <a:off x="4852951" y="2365249"/>
            <a:ext cx="1105242" cy="367690"/>
          </a:xfrm>
          <a:prstGeom prst="round2DiagRect">
            <a:avLst>
              <a:gd name="adj1" fmla="val 1123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前端页面三要素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196D135-E9F6-91FB-0D53-B0ECEA71D223}"/>
              </a:ext>
            </a:extLst>
          </p:cNvPr>
          <p:cNvSpPr/>
          <p:nvPr/>
        </p:nvSpPr>
        <p:spPr>
          <a:xfrm>
            <a:off x="1130255" y="3429000"/>
            <a:ext cx="6120290" cy="1945829"/>
          </a:xfrm>
          <a:prstGeom prst="roundRect">
            <a:avLst>
              <a:gd name="adj" fmla="val 380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lIns="144000" tIns="0" rIns="72000" bIns="108000">
            <a:spAutoFit/>
          </a:bodyPr>
          <a:lstStyle/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getOriginalFilename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获取原始文件名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transferTo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dest)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将接收的文件转存到磁盘文件中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getSize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获取文件的大小，单位：字节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getBytes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获取文件内容的字节数组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InputStream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getInputStream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获取接收到的文件内容的输入流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30005017-FA69-7B2D-452E-0232177F3152}"/>
              </a:ext>
            </a:extLst>
          </p:cNvPr>
          <p:cNvSpPr/>
          <p:nvPr/>
        </p:nvSpPr>
        <p:spPr>
          <a:xfrm>
            <a:off x="6031345" y="5007139"/>
            <a:ext cx="1219200" cy="367690"/>
          </a:xfrm>
          <a:prstGeom prst="round2DiagRect">
            <a:avLst>
              <a:gd name="adj1" fmla="val 1123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defRPr/>
            </a:pPr>
            <a:r>
              <a:rPr lang="zh-CN" altLang="en-US" sz="1100" b="1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  <a:r>
              <a:rPr lang="en-US" altLang="zh-CN" sz="1100" b="1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MultipartFile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6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文件上传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CA9983-4C77-B154-CD3A-46B081E5586A}"/>
              </a:ext>
            </a:extLst>
          </p:cNvPr>
          <p:cNvGrpSpPr/>
          <p:nvPr/>
        </p:nvGrpSpPr>
        <p:grpSpPr>
          <a:xfrm>
            <a:off x="1105618" y="1519423"/>
            <a:ext cx="8564851" cy="1602467"/>
            <a:chOff x="2605100" y="4144424"/>
            <a:chExt cx="8564851" cy="2246266"/>
          </a:xfrm>
        </p:grpSpPr>
        <p:sp>
          <p:nvSpPr>
            <p:cNvPr id="5" name="!!矩形: 对角圆角 11">
              <a:extLst>
                <a:ext uri="{FF2B5EF4-FFF2-40B4-BE49-F238E27FC236}">
                  <a16:creationId xmlns:a16="http://schemas.microsoft.com/office/drawing/2014/main" id="{D486D3A4-0799-7E30-F4C1-87F0B3EED049}"/>
                </a:ext>
              </a:extLst>
            </p:cNvPr>
            <p:cNvSpPr/>
            <p:nvPr/>
          </p:nvSpPr>
          <p:spPr>
            <a:xfrm>
              <a:off x="2605100" y="4144424"/>
              <a:ext cx="8564851" cy="2246266"/>
            </a:xfrm>
            <a:prstGeom prst="round2DiagRect">
              <a:avLst>
                <a:gd name="adj1" fmla="val 7243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  <a:latin typeface="JetBrains Mono"/>
                  <a:ea typeface="阿里巴巴普惠体"/>
                  <a:cs typeface="+mn-cs"/>
                </a:rPr>
              </a:br>
              <a:r>
                <a:rPr lang="en-US" altLang="zh-CN" sz="1200">
                  <a:solidFill>
                    <a:srgbClr val="808000"/>
                  </a:solidFill>
                  <a:effectLst/>
                  <a:latin typeface="JetBrains Mono"/>
                </a:rPr>
                <a:t>@PostMapping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(</a:t>
              </a:r>
              <a:r>
                <a:rPr lang="en-US" altLang="zh-CN" sz="1200" b="1">
                  <a:solidFill>
                    <a:srgbClr val="008000"/>
                  </a:solidFill>
                  <a:effectLst/>
                  <a:latin typeface="JetBrains Mono"/>
                </a:rPr>
                <a:t>“/upload”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)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Result&lt;String&gt; upload(MultipartFile file) </a:t>
              </a:r>
              <a:r>
                <a:rPr lang="en-US" altLang="zh-CN" sz="1200" b="1">
                  <a:solidFill>
                    <a:srgbClr val="000080"/>
                  </a:solidFill>
                  <a:effectLst/>
                  <a:latin typeface="JetBrains Mono"/>
                </a:rPr>
                <a:t>throws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IOException {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     </a:t>
              </a:r>
            </a:p>
            <a:p>
              <a:r>
                <a:rPr lang="en-US" altLang="zh-CN" sz="1200">
                  <a:solidFill>
                    <a:srgbClr val="000000"/>
                  </a:solidFill>
                  <a:latin typeface="JetBrains Mono"/>
                </a:rPr>
                <a:t>   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  </a:t>
              </a:r>
              <a:r>
                <a:rPr lang="en-US" altLang="zh-CN" sz="1200" i="1">
                  <a:solidFill>
                    <a:srgbClr val="808080"/>
                  </a:solidFill>
                  <a:effectLst/>
                  <a:latin typeface="JetBrains Mono"/>
                </a:rPr>
                <a:t>//</a:t>
              </a:r>
              <a:r>
                <a:rPr lang="zh-CN" altLang="en-US" sz="1200" i="1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获取文件内容的输入流，写入到本地磁盘文件</a:t>
              </a:r>
              <a:endParaRPr lang="en-US" altLang="zh-CN" sz="1200">
                <a:solidFill>
                  <a:srgbClr val="000000"/>
                </a:solidFill>
                <a:effectLst/>
                <a:latin typeface="JetBrains Mono"/>
              </a:endParaRPr>
            </a:p>
            <a:p>
              <a:endParaRPr lang="en-US" altLang="zh-CN" sz="1200">
                <a:solidFill>
                  <a:srgbClr val="000000"/>
                </a:solidFill>
                <a:latin typeface="JetBrains Mono"/>
              </a:endParaRPr>
            </a:p>
            <a:p>
              <a:b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</a:br>
              <a:r>
                <a:rPr lang="en-US" altLang="zh-CN" sz="1200">
                  <a:solidFill>
                    <a:srgbClr val="000000"/>
                  </a:solidFill>
                  <a:effectLst/>
                  <a:latin typeface="JetBrains Mono"/>
                </a:rPr>
                <a:t>}</a:t>
              </a:r>
            </a:p>
          </p:txBody>
        </p:sp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B1B27948-719A-6F45-2151-7233C84B868D}"/>
                </a:ext>
              </a:extLst>
            </p:cNvPr>
            <p:cNvSpPr/>
            <p:nvPr/>
          </p:nvSpPr>
          <p:spPr>
            <a:xfrm>
              <a:off x="9775261" y="4152966"/>
              <a:ext cx="1394689" cy="419699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rPr>
                <a:t>FileUploadController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阿里巴巴普惠体"/>
                <a:cs typeface="+mn-cs"/>
              </a:endParaRP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E5F1DF-2290-01BC-29ED-EA02ACE11F42}"/>
              </a:ext>
            </a:extLst>
          </p:cNvPr>
          <p:cNvSpPr/>
          <p:nvPr/>
        </p:nvSpPr>
        <p:spPr>
          <a:xfrm>
            <a:off x="1130255" y="3429000"/>
            <a:ext cx="6120290" cy="1945829"/>
          </a:xfrm>
          <a:prstGeom prst="roundRect">
            <a:avLst>
              <a:gd name="adj" fmla="val 380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lIns="144000" tIns="0" rIns="72000" bIns="108000">
            <a:spAutoFit/>
          </a:bodyPr>
          <a:lstStyle/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getOriginalFilename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获取原始文件名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transferTo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dest)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将接收的文件转存到磁盘文件中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getSize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获取文件的大小，单位：字节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getBytes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获取文件内容的字节数组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1" indent="-1714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InputStream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getInputStream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获取接收到的文件内容的输入流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24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#393722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30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30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30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63924;"/>
  <p:tag name="ISLIDE.ICON" val="#375538;#64943;#33421;#158213;#407231;#380214;#181301;#398706;#165894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#17839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#17839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#17839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96562;#17839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81301;#398706;#142728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9605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#184197;#906402;#224219;"/>
  <p:tag name="ISLIDE.ICON" val="#131889;#370860;#17580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#204950;"/>
  <p:tag name="ISLIDE.ICON" val="#131889;#370860;#104776;#12115;#104776;#12115;#77650;#403765;#170830;#371981;#394174;#84189;#133132;#80015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4896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1889;#370860;#104776;#12115;#104776;#12115;#77650;#403765;#170830;#371981;#394174;#84189;#133132;"/>
  <p:tag name="ISLIDE.VECTOR" val="#340059;#187382;#224266;#204950;#379208;#189969;#217595;#187384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47024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47024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77544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394174;#84189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394174;#84189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394174;#84189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59;#187382;#224266;"/>
  <p:tag name="ISLIDE.ICON" val="#131889;#370860;#104776;#12115;#104776;#12115;#77650;#403765;#170830;#371981;#394174;#8418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77544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>
            <a:alpha val="27059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5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sz="12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阿里巴巴">
      <a:majorFont>
        <a:latin typeface="Calibri"/>
        <a:ea typeface="阿里巴巴普惠体"/>
        <a:cs typeface=""/>
      </a:majorFont>
      <a:minorFont>
        <a:latin typeface="Calibri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wrap="square" lIns="144000" tIns="432000" rIns="72000" bIns="108000" rtlCol="0" anchor="ctr">
        <a:spAutoFit/>
      </a:bodyPr>
      <a:lstStyle>
        <a:defPPr marL="285750" marR="0" indent="-285750" algn="l" defTabSz="914400" rtl="0" eaLnBrk="1" fontAlgn="auto" latinLnBrk="0" hangingPunct="1">
          <a:lnSpc>
            <a:spcPct val="200000"/>
          </a:lnSpc>
          <a:spcBef>
            <a:spcPts val="0"/>
          </a:spcBef>
          <a:spcAft>
            <a:spcPts val="0"/>
          </a:spcAft>
          <a:buClrTx/>
          <a:buSzTx/>
          <a:buFont typeface="Wingdings" panose="05000000000000000000" pitchFamily="2" charset="2"/>
          <a:buChar char="l"/>
          <a:tabLst/>
          <a:defRPr kumimoji="0" sz="1400" b="0" i="0" u="none" strike="noStrike" kern="1200" cap="none" spc="0" normalizeH="0" baseline="0" noProof="0">
            <a:ln>
              <a:noFill/>
            </a:ln>
            <a:solidFill>
              <a:prstClr val="black">
                <a:lumMod val="75000"/>
                <a:lumOff val="25000"/>
              </a:prstClr>
            </a:solidFill>
            <a:effectLst/>
            <a:uLnTx/>
            <a:uFillTx/>
            <a:latin typeface="阿里巴巴普惠体" panose="00020600040101010101" pitchFamily="18" charset="-122"/>
            <a:ea typeface="阿里巴巴普惠体" panose="00020600040101010101" pitchFamily="18" charset="-122"/>
            <a:cs typeface="阿里巴巴普惠体" panose="00020600040101010101" pitchFamily="18" charset="-122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130298</TotalTime>
  <Words>5465</Words>
  <Application>Microsoft Office PowerPoint</Application>
  <PresentationFormat>宽屏</PresentationFormat>
  <Paragraphs>1077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148</vt:i4>
      </vt:variant>
    </vt:vector>
  </HeadingPairs>
  <TitlesOfParts>
    <vt:vector size="180" baseType="lpstr">
      <vt:lpstr>Alibaba PuHuiTi B</vt:lpstr>
      <vt:lpstr>Alibaba PuHuiTi M</vt:lpstr>
      <vt:lpstr>Alibaba PuHuiTi Medium</vt:lpstr>
      <vt:lpstr>Alibaba PuHuiTi R</vt:lpstr>
      <vt:lpstr>JetBrains Mono</vt:lpstr>
      <vt:lpstr>阿里巴巴普惠体</vt:lpstr>
      <vt:lpstr>等线</vt:lpstr>
      <vt:lpstr>等线 Light</vt:lpstr>
      <vt:lpstr>黑体</vt:lpstr>
      <vt:lpstr>STKaiti</vt:lpstr>
      <vt:lpstr>STKaiti</vt:lpstr>
      <vt:lpstr>宋体</vt:lpstr>
      <vt:lpstr>字魂白鸽天行体</vt:lpstr>
      <vt:lpstr>字魂龙吟手书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3_正文设计方案</vt:lpstr>
      <vt:lpstr>4_正文设计方案</vt:lpstr>
      <vt:lpstr>5_正文设计方案</vt:lpstr>
      <vt:lpstr>实战篇</vt:lpstr>
      <vt:lpstr>为什么学</vt:lpstr>
      <vt:lpstr>需求</vt:lpstr>
      <vt:lpstr>开发模式&amp;环境搭建</vt:lpstr>
      <vt:lpstr>开发模式</vt:lpstr>
      <vt:lpstr>开发模式</vt:lpstr>
      <vt:lpstr>环境搭建</vt:lpstr>
      <vt:lpstr>用户</vt:lpstr>
      <vt:lpstr>用户</vt:lpstr>
      <vt:lpstr>注册</vt:lpstr>
      <vt:lpstr>注册</vt:lpstr>
      <vt:lpstr>注册</vt:lpstr>
      <vt:lpstr>PowerPoint 演示文稿</vt:lpstr>
      <vt:lpstr>参数校验</vt:lpstr>
      <vt:lpstr>参数校验</vt:lpstr>
      <vt:lpstr>Spring Validation</vt:lpstr>
      <vt:lpstr>PowerPoint 演示文稿</vt:lpstr>
      <vt:lpstr>参数校验失败异常处理</vt:lpstr>
      <vt:lpstr>PowerPoint 演示文稿</vt:lpstr>
      <vt:lpstr>用户</vt:lpstr>
      <vt:lpstr>登录</vt:lpstr>
      <vt:lpstr>登录</vt:lpstr>
      <vt:lpstr>登录认证</vt:lpstr>
      <vt:lpstr>登录认证</vt:lpstr>
      <vt:lpstr>登录认证</vt:lpstr>
      <vt:lpstr>登录认证</vt:lpstr>
      <vt:lpstr>登录认证</vt:lpstr>
      <vt:lpstr>JWT</vt:lpstr>
      <vt:lpstr>JWT-概述</vt:lpstr>
      <vt:lpstr>JWT-概述</vt:lpstr>
      <vt:lpstr>JWT-概述</vt:lpstr>
      <vt:lpstr>JWT-概述</vt:lpstr>
      <vt:lpstr>JWT-使用</vt:lpstr>
      <vt:lpstr>JWT-使用</vt:lpstr>
      <vt:lpstr>JWT-生成</vt:lpstr>
      <vt:lpstr>PowerPoint 演示文稿</vt:lpstr>
      <vt:lpstr>JWT-使用</vt:lpstr>
      <vt:lpstr>JWT-验证</vt:lpstr>
      <vt:lpstr>PowerPoint 演示文稿</vt:lpstr>
      <vt:lpstr>登录认证</vt:lpstr>
      <vt:lpstr>登录认证</vt:lpstr>
      <vt:lpstr>登录认证</vt:lpstr>
      <vt:lpstr>登录认证</vt:lpstr>
      <vt:lpstr>PowerPoint 演示文稿</vt:lpstr>
      <vt:lpstr>用户</vt:lpstr>
      <vt:lpstr>获取用户详细信息</vt:lpstr>
      <vt:lpstr>获取用户详细信息</vt:lpstr>
      <vt:lpstr>获取用户详细信息</vt:lpstr>
      <vt:lpstr>ThreadLocal</vt:lpstr>
      <vt:lpstr>ThreadLocal</vt:lpstr>
      <vt:lpstr>ThreadLocal</vt:lpstr>
      <vt:lpstr>ThreadLocal</vt:lpstr>
      <vt:lpstr>ThreadLocal</vt:lpstr>
      <vt:lpstr>PowerPoint 演示文稿</vt:lpstr>
      <vt:lpstr>用户</vt:lpstr>
      <vt:lpstr>更新用户基本信息</vt:lpstr>
      <vt:lpstr>更新用户基本信息</vt:lpstr>
      <vt:lpstr>参数校验</vt:lpstr>
      <vt:lpstr>参数校验</vt:lpstr>
      <vt:lpstr>PowerPoint 演示文稿</vt:lpstr>
      <vt:lpstr>用户</vt:lpstr>
      <vt:lpstr>更新用户头像</vt:lpstr>
      <vt:lpstr>更新用户头像</vt:lpstr>
      <vt:lpstr>参数校验</vt:lpstr>
      <vt:lpstr>用户</vt:lpstr>
      <vt:lpstr>更新用户密码</vt:lpstr>
      <vt:lpstr>更新用户密码</vt:lpstr>
      <vt:lpstr>PowerPoint 演示文稿</vt:lpstr>
      <vt:lpstr>文章分类</vt:lpstr>
      <vt:lpstr>文章分类</vt:lpstr>
      <vt:lpstr>新增文章分类</vt:lpstr>
      <vt:lpstr>新增文章分类</vt:lpstr>
      <vt:lpstr>PowerPoint 演示文稿</vt:lpstr>
      <vt:lpstr>文章分类</vt:lpstr>
      <vt:lpstr>文章分类列表</vt:lpstr>
      <vt:lpstr>文章分类列表</vt:lpstr>
      <vt:lpstr>文章分类</vt:lpstr>
      <vt:lpstr>获取文章分类详情</vt:lpstr>
      <vt:lpstr>获取文章分类详情</vt:lpstr>
      <vt:lpstr>文章分类</vt:lpstr>
      <vt:lpstr>更新文章分类</vt:lpstr>
      <vt:lpstr>更新文章分类</vt:lpstr>
      <vt:lpstr>分组校验</vt:lpstr>
      <vt:lpstr>分组校验</vt:lpstr>
      <vt:lpstr>PowerPoint 演示文稿</vt:lpstr>
      <vt:lpstr>文章管理</vt:lpstr>
      <vt:lpstr>文章管理</vt:lpstr>
      <vt:lpstr>新增文章</vt:lpstr>
      <vt:lpstr>新增文章</vt:lpstr>
      <vt:lpstr>参数校验</vt:lpstr>
      <vt:lpstr>自定义校验</vt:lpstr>
      <vt:lpstr>PowerPoint 演示文稿</vt:lpstr>
      <vt:lpstr>文章管理</vt:lpstr>
      <vt:lpstr>文章列表(条件分页)</vt:lpstr>
      <vt:lpstr>文章列表(条件分页)</vt:lpstr>
      <vt:lpstr>文件上传</vt:lpstr>
      <vt:lpstr>文件上传</vt:lpstr>
      <vt:lpstr>文件上传</vt:lpstr>
      <vt:lpstr>文件上传</vt:lpstr>
      <vt:lpstr>文件上传</vt:lpstr>
      <vt:lpstr>云</vt:lpstr>
      <vt:lpstr>阿里云</vt:lpstr>
      <vt:lpstr>阿里云OSS</vt:lpstr>
      <vt:lpstr>阿里云OSS</vt:lpstr>
      <vt:lpstr>第三方服务-通用思路</vt:lpstr>
      <vt:lpstr>阿里云OSS-使用步骤</vt:lpstr>
      <vt:lpstr>登录优化-redis</vt:lpstr>
      <vt:lpstr>登录</vt:lpstr>
      <vt:lpstr>登录</vt:lpstr>
      <vt:lpstr>登录</vt:lpstr>
      <vt:lpstr>令牌主动失效机制</vt:lpstr>
      <vt:lpstr>令牌主动失效机制</vt:lpstr>
      <vt:lpstr>令牌主动失效机制</vt:lpstr>
      <vt:lpstr>登录优化-redis</vt:lpstr>
      <vt:lpstr>登录优化-redis</vt:lpstr>
      <vt:lpstr>SpringBoot集成redis</vt:lpstr>
      <vt:lpstr>登录优化-redis</vt:lpstr>
      <vt:lpstr>令牌主动失效机制</vt:lpstr>
      <vt:lpstr>SpringBoot项目部署</vt:lpstr>
      <vt:lpstr>SpringBoot项目部署</vt:lpstr>
      <vt:lpstr>SpringBoot项目部署</vt:lpstr>
      <vt:lpstr>PowerPoint 演示文稿</vt:lpstr>
      <vt:lpstr>属性配置方式</vt:lpstr>
      <vt:lpstr>项目配置文件方式</vt:lpstr>
      <vt:lpstr>命令行参数方式</vt:lpstr>
      <vt:lpstr>环境变量方式</vt:lpstr>
      <vt:lpstr>外部配置文件方式</vt:lpstr>
      <vt:lpstr>配置优先级</vt:lpstr>
      <vt:lpstr>PowerPoint 演示文稿</vt:lpstr>
      <vt:lpstr>多环境开发-Profiles</vt:lpstr>
      <vt:lpstr>多环境开发-介绍</vt:lpstr>
      <vt:lpstr>多环境开发-介绍</vt:lpstr>
      <vt:lpstr>多环境开发-Pofiles</vt:lpstr>
      <vt:lpstr>多环境开发-Pofiles</vt:lpstr>
      <vt:lpstr>PowerPoint 演示文稿</vt:lpstr>
      <vt:lpstr>多环境开发-Pofiles-分组</vt:lpstr>
      <vt:lpstr>多环境开发-Pofiles-分组</vt:lpstr>
      <vt:lpstr>多环境开发-Pofiles-分组</vt:lpstr>
      <vt:lpstr>PowerPoint 演示文稿</vt:lpstr>
      <vt:lpstr>新特性-原生镜像</vt:lpstr>
      <vt:lpstr>项目部署-原生镜像</vt:lpstr>
      <vt:lpstr>项目部署-原生镜像</vt:lpstr>
      <vt:lpstr>项目部署-原生镜像</vt:lpstr>
      <vt:lpstr>项目部署-原生镜像</vt:lpstr>
      <vt:lpstr>项目部署-原生镜像</vt:lpstr>
      <vt:lpstr>项目部署-原生镜像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Administrator</cp:lastModifiedBy>
  <cp:revision>5677</cp:revision>
  <dcterms:created xsi:type="dcterms:W3CDTF">2020-03-31T02:23:27Z</dcterms:created>
  <dcterms:modified xsi:type="dcterms:W3CDTF">2023-09-25T09:37:13Z</dcterms:modified>
</cp:coreProperties>
</file>